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61" r:id="rId3"/>
    <p:sldId id="257" r:id="rId4"/>
    <p:sldId id="258" r:id="rId5"/>
    <p:sldId id="259" r:id="rId6"/>
    <p:sldId id="263" r:id="rId7"/>
    <p:sldId id="264" r:id="rId8"/>
    <p:sldId id="279" r:id="rId9"/>
    <p:sldId id="265" r:id="rId10"/>
    <p:sldId id="278" r:id="rId11"/>
    <p:sldId id="266" r:id="rId12"/>
    <p:sldId id="260" r:id="rId13"/>
    <p:sldId id="277" r:id="rId14"/>
    <p:sldId id="262" r:id="rId15"/>
    <p:sldId id="275" r:id="rId16"/>
    <p:sldId id="276" r:id="rId17"/>
    <p:sldId id="267" r:id="rId18"/>
    <p:sldId id="269" r:id="rId19"/>
    <p:sldId id="270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image" Target="../media/image1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image" Target="../media/image1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153DB-5853-4538-9B82-7C83609C3B47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D5A26938-11AB-416F-9667-7049D05A6A7F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.</a:t>
          </a:r>
        </a:p>
      </dgm:t>
    </dgm:pt>
    <dgm:pt modelId="{D59BDCBB-EB50-4CE8-96F1-03046E55C467}" type="parTrans" cxnId="{A0AC1676-849A-4BF8-81A6-252C050A0FA0}">
      <dgm:prSet/>
      <dgm:spPr/>
      <dgm:t>
        <a:bodyPr/>
        <a:lstStyle/>
        <a:p>
          <a:endParaRPr lang="en-US"/>
        </a:p>
      </dgm:t>
    </dgm:pt>
    <dgm:pt modelId="{3E53D870-FF28-4973-9F3D-96ED385619A6}" type="sibTrans" cxnId="{A0AC1676-849A-4BF8-81A6-252C050A0FA0}">
      <dgm:prSet/>
      <dgm:spPr/>
      <dgm:t>
        <a:bodyPr/>
        <a:lstStyle/>
        <a:p>
          <a:endParaRPr lang="en-US"/>
        </a:p>
      </dgm:t>
    </dgm:pt>
    <dgm:pt modelId="{23CD7CE3-0EC1-45DC-BB63-4CA31B239ACB}">
      <dgm:prSet phldrT="[Text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.</a:t>
          </a:r>
        </a:p>
      </dgm:t>
    </dgm:pt>
    <dgm:pt modelId="{91D48749-84AC-4715-BCEE-F1CE3357C1C2}" type="parTrans" cxnId="{5EA3A9EB-FF06-44DF-9A21-7E8377608175}">
      <dgm:prSet/>
      <dgm:spPr/>
      <dgm:t>
        <a:bodyPr/>
        <a:lstStyle/>
        <a:p>
          <a:endParaRPr lang="en-US"/>
        </a:p>
      </dgm:t>
    </dgm:pt>
    <dgm:pt modelId="{1D273B5E-A255-4A9B-B61C-FDF99C1C96FE}" type="sibTrans" cxnId="{5EA3A9EB-FF06-44DF-9A21-7E8377608175}">
      <dgm:prSet/>
      <dgm:spPr/>
      <dgm:t>
        <a:bodyPr/>
        <a:lstStyle/>
        <a:p>
          <a:endParaRPr lang="en-US"/>
        </a:p>
      </dgm:t>
    </dgm:pt>
    <dgm:pt modelId="{3B1B72FB-CD33-4C17-B7F7-13B3CF0102FE}">
      <dgm:prSet phldrT="[Text]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.</a:t>
          </a:r>
        </a:p>
      </dgm:t>
    </dgm:pt>
    <dgm:pt modelId="{EADF76DF-8CF0-45DA-A16A-BB36B1C2B652}" type="parTrans" cxnId="{BF743053-DA58-4CEC-A26E-E37A9306849E}">
      <dgm:prSet/>
      <dgm:spPr/>
      <dgm:t>
        <a:bodyPr/>
        <a:lstStyle/>
        <a:p>
          <a:endParaRPr lang="en-US"/>
        </a:p>
      </dgm:t>
    </dgm:pt>
    <dgm:pt modelId="{B7C5B1CC-FC3E-43FE-A0A0-FBC5CAEC103A}" type="sibTrans" cxnId="{BF743053-DA58-4CEC-A26E-E37A9306849E}">
      <dgm:prSet/>
      <dgm:spPr/>
      <dgm:t>
        <a:bodyPr/>
        <a:lstStyle/>
        <a:p>
          <a:endParaRPr lang="en-US"/>
        </a:p>
      </dgm:t>
    </dgm:pt>
    <dgm:pt modelId="{03A0A94B-1AE4-462A-A503-DF9815878558}" type="pres">
      <dgm:prSet presAssocID="{C53153DB-5853-4538-9B82-7C83609C3B47}" presName="Name0" presStyleCnt="0">
        <dgm:presLayoutVars>
          <dgm:chMax val="7"/>
          <dgm:dir/>
          <dgm:resizeHandles val="exact"/>
        </dgm:presLayoutVars>
      </dgm:prSet>
      <dgm:spPr/>
    </dgm:pt>
    <dgm:pt modelId="{C69F89D1-3E33-41D4-B5D4-0C8AD9FE0059}" type="pres">
      <dgm:prSet presAssocID="{C53153DB-5853-4538-9B82-7C83609C3B47}" presName="ellipse1" presStyleLbl="vennNode1" presStyleIdx="0" presStyleCnt="3" custLinFactNeighborX="-36080" custLinFactNeighborY="-3126">
        <dgm:presLayoutVars>
          <dgm:bulletEnabled val="1"/>
        </dgm:presLayoutVars>
      </dgm:prSet>
      <dgm:spPr/>
    </dgm:pt>
    <dgm:pt modelId="{2FCE0443-B4D5-47D2-B99D-26489CBA7FF3}" type="pres">
      <dgm:prSet presAssocID="{C53153DB-5853-4538-9B82-7C83609C3B47}" presName="ellipse2" presStyleLbl="vennNode1" presStyleIdx="1" presStyleCnt="3" custLinFactNeighborX="-6289" custLinFactNeighborY="23946">
        <dgm:presLayoutVars>
          <dgm:bulletEnabled val="1"/>
        </dgm:presLayoutVars>
      </dgm:prSet>
      <dgm:spPr/>
    </dgm:pt>
    <dgm:pt modelId="{29940E0A-BEED-4B83-A303-B1F34A203216}" type="pres">
      <dgm:prSet presAssocID="{C53153DB-5853-4538-9B82-7C83609C3B47}" presName="ellipse3" presStyleLbl="vennNode1" presStyleIdx="2" presStyleCnt="3" custLinFactNeighborX="29814" custLinFactNeighborY="-6251">
        <dgm:presLayoutVars>
          <dgm:bulletEnabled val="1"/>
        </dgm:presLayoutVars>
      </dgm:prSet>
      <dgm:spPr/>
    </dgm:pt>
  </dgm:ptLst>
  <dgm:cxnLst>
    <dgm:cxn modelId="{F2897214-C036-4741-82C0-56C089B9AECE}" type="presOf" srcId="{C53153DB-5853-4538-9B82-7C83609C3B47}" destId="{03A0A94B-1AE4-462A-A503-DF9815878558}" srcOrd="0" destOrd="0" presId="urn:microsoft.com/office/officeart/2005/8/layout/rings+Icon"/>
    <dgm:cxn modelId="{921C9147-B9FB-4282-83F8-4A4C25DD0473}" type="presOf" srcId="{D5A26938-11AB-416F-9667-7049D05A6A7F}" destId="{C69F89D1-3E33-41D4-B5D4-0C8AD9FE0059}" srcOrd="0" destOrd="0" presId="urn:microsoft.com/office/officeart/2005/8/layout/rings+Icon"/>
    <dgm:cxn modelId="{BF743053-DA58-4CEC-A26E-E37A9306849E}" srcId="{C53153DB-5853-4538-9B82-7C83609C3B47}" destId="{3B1B72FB-CD33-4C17-B7F7-13B3CF0102FE}" srcOrd="2" destOrd="0" parTransId="{EADF76DF-8CF0-45DA-A16A-BB36B1C2B652}" sibTransId="{B7C5B1CC-FC3E-43FE-A0A0-FBC5CAEC103A}"/>
    <dgm:cxn modelId="{A0AC1676-849A-4BF8-81A6-252C050A0FA0}" srcId="{C53153DB-5853-4538-9B82-7C83609C3B47}" destId="{D5A26938-11AB-416F-9667-7049D05A6A7F}" srcOrd="0" destOrd="0" parTransId="{D59BDCBB-EB50-4CE8-96F1-03046E55C467}" sibTransId="{3E53D870-FF28-4973-9F3D-96ED385619A6}"/>
    <dgm:cxn modelId="{F36A5CA1-7498-4F46-A20B-2105C10488EA}" type="presOf" srcId="{23CD7CE3-0EC1-45DC-BB63-4CA31B239ACB}" destId="{2FCE0443-B4D5-47D2-B99D-26489CBA7FF3}" srcOrd="0" destOrd="0" presId="urn:microsoft.com/office/officeart/2005/8/layout/rings+Icon"/>
    <dgm:cxn modelId="{988E9ADB-95B7-44DD-9BC1-331E614BAD9F}" type="presOf" srcId="{3B1B72FB-CD33-4C17-B7F7-13B3CF0102FE}" destId="{29940E0A-BEED-4B83-A303-B1F34A203216}" srcOrd="0" destOrd="0" presId="urn:microsoft.com/office/officeart/2005/8/layout/rings+Icon"/>
    <dgm:cxn modelId="{5EA3A9EB-FF06-44DF-9A21-7E8377608175}" srcId="{C53153DB-5853-4538-9B82-7C83609C3B47}" destId="{23CD7CE3-0EC1-45DC-BB63-4CA31B239ACB}" srcOrd="1" destOrd="0" parTransId="{91D48749-84AC-4715-BCEE-F1CE3357C1C2}" sibTransId="{1D273B5E-A255-4A9B-B61C-FDF99C1C96FE}"/>
    <dgm:cxn modelId="{861E17B3-028C-43F9-8B90-193AE465059D}" type="presParOf" srcId="{03A0A94B-1AE4-462A-A503-DF9815878558}" destId="{C69F89D1-3E33-41D4-B5D4-0C8AD9FE0059}" srcOrd="0" destOrd="0" presId="urn:microsoft.com/office/officeart/2005/8/layout/rings+Icon"/>
    <dgm:cxn modelId="{2A1A9256-1014-4F9E-8ECE-849911601A7C}" type="presParOf" srcId="{03A0A94B-1AE4-462A-A503-DF9815878558}" destId="{2FCE0443-B4D5-47D2-B99D-26489CBA7FF3}" srcOrd="1" destOrd="0" presId="urn:microsoft.com/office/officeart/2005/8/layout/rings+Icon"/>
    <dgm:cxn modelId="{E77E1A78-9175-4A22-9DB8-D5DA6DE14A3E}" type="presParOf" srcId="{03A0A94B-1AE4-462A-A503-DF9815878558}" destId="{29940E0A-BEED-4B83-A303-B1F34A203216}" srcOrd="2" destOrd="0" presId="urn:microsoft.com/office/officeart/2005/8/layout/rings+Icon"/>
  </dgm:cxnLst>
  <dgm:bg/>
  <dgm:whole>
    <a:ln w="38100">
      <a:solidFill>
        <a:schemeClr val="accent3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F89D1-3E33-41D4-B5D4-0C8AD9FE0059}">
      <dsp:nvSpPr>
        <dsp:cNvPr id="0" name=""/>
        <dsp:cNvSpPr/>
      </dsp:nvSpPr>
      <dsp:spPr>
        <a:xfrm>
          <a:off x="0" y="0"/>
          <a:ext cx="2438028" cy="2437993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.</a:t>
          </a:r>
        </a:p>
      </dsp:txBody>
      <dsp:txXfrm>
        <a:off x="357041" y="357036"/>
        <a:ext cx="1723946" cy="1723921"/>
      </dsp:txXfrm>
    </dsp:sp>
    <dsp:sp modelId="{2FCE0443-B4D5-47D2-B99D-26489CBA7FF3}">
      <dsp:nvSpPr>
        <dsp:cNvPr id="0" name=""/>
        <dsp:cNvSpPr/>
      </dsp:nvSpPr>
      <dsp:spPr>
        <a:xfrm>
          <a:off x="1676400" y="1626006"/>
          <a:ext cx="2438028" cy="2437993"/>
        </a:xfrm>
        <a:prstGeom prst="ellipse">
          <a:avLst/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.</a:t>
          </a:r>
        </a:p>
      </dsp:txBody>
      <dsp:txXfrm>
        <a:off x="2033441" y="1983042"/>
        <a:ext cx="1723946" cy="1723921"/>
      </dsp:txXfrm>
    </dsp:sp>
    <dsp:sp modelId="{29940E0A-BEED-4B83-A303-B1F34A203216}">
      <dsp:nvSpPr>
        <dsp:cNvPr id="0" name=""/>
        <dsp:cNvSpPr/>
      </dsp:nvSpPr>
      <dsp:spPr>
        <a:xfrm>
          <a:off x="3657971" y="0"/>
          <a:ext cx="2438028" cy="2437993"/>
        </a:xfrm>
        <a:prstGeom prst="ellipse">
          <a:avLst/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.</a:t>
          </a:r>
        </a:p>
      </dsp:txBody>
      <dsp:txXfrm>
        <a:off x="4015012" y="357036"/>
        <a:ext cx="1723946" cy="1723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B5A43-FA08-4B3D-AFF2-F652FA4BF63D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90C76-13A7-4E55-80BE-CB4AC033A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90C76-13A7-4E55-80BE-CB4AC033A0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8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90C76-13A7-4E55-80BE-CB4AC033A0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6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90C76-13A7-4E55-80BE-CB4AC033A04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8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0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7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4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3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2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2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1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bdulmalek1972p@gmai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14600"/>
            <a:ext cx="6400800" cy="3200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76200" y="390566"/>
            <a:ext cx="8686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037444"/>
            <a:ext cx="30861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13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"/>
            <a:ext cx="6934200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479702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n>
                  <a:solidFill>
                    <a:srgbClr val="0070C0"/>
                  </a:solidFill>
                </a:ln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3600" dirty="0">
                <a:ln>
                  <a:solidFill>
                    <a:srgbClr val="0070C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0070C0"/>
                  </a:solidFill>
                </a:ln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ln>
                  <a:solidFill>
                    <a:srgbClr val="0070C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0070C0"/>
                  </a:solidFill>
                </a:ln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600" dirty="0">
                <a:ln>
                  <a:solidFill>
                    <a:srgbClr val="0070C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0070C0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600" dirty="0">
                <a:ln>
                  <a:solidFill>
                    <a:srgbClr val="0070C0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>
                  <a:solidFill>
                    <a:srgbClr val="0070C0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ঝরে</a:t>
            </a:r>
            <a:r>
              <a:rPr lang="en-US" sz="3600" dirty="0">
                <a:ln>
                  <a:solidFill>
                    <a:srgbClr val="0070C0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0070C0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ln>
                  <a:solidFill>
                    <a:srgbClr val="0070C0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n>
                  <a:solidFill>
                    <a:srgbClr val="0070C0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1200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905053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আড়ষ্ট</a:t>
            </a:r>
            <a:r>
              <a:rPr lang="en-US" sz="3600" dirty="0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শ্রীহীন</a:t>
            </a:r>
            <a:r>
              <a:rPr lang="en-US" sz="3600" dirty="0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শীতকালে</a:t>
            </a:r>
            <a:r>
              <a:rPr lang="en-US" sz="3600" dirty="0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বাগানে</a:t>
            </a:r>
            <a:r>
              <a:rPr lang="en-US" sz="3600" dirty="0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পুষ্পের</a:t>
            </a:r>
            <a:r>
              <a:rPr lang="en-US" sz="3600" dirty="0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সমারোহ</a:t>
            </a:r>
            <a:r>
              <a:rPr lang="en-US" sz="3600" dirty="0">
                <a:ln>
                  <a:solidFill>
                    <a:srgbClr val="FF00FF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4381500" cy="401524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04800"/>
            <a:ext cx="4267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19600" y="301227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981" y="228600"/>
            <a:ext cx="5638801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58981" y="5125378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ভোরের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কনকনে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শীতে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খেজুরের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45988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36" y="304800"/>
            <a:ext cx="4191000" cy="4042064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4800"/>
            <a:ext cx="4114799" cy="4042064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91836" y="48768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n w="12700">
                  <a:solidFill>
                    <a:srgbClr val="92D050"/>
                  </a:solidFill>
                </a:ln>
                <a:latin typeface="NikoshBAN" pitchFamily="2" charset="0"/>
                <a:cs typeface="NikoshBAN" pitchFamily="2" charset="0"/>
              </a:rPr>
              <a:t>খেজুর</a:t>
            </a:r>
            <a:r>
              <a:rPr lang="en-US" sz="4400" b="1" dirty="0">
                <a:ln w="12700">
                  <a:solidFill>
                    <a:srgbClr val="92D05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2700">
                  <a:solidFill>
                    <a:srgbClr val="92D050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গুড়ের</a:t>
            </a:r>
            <a:r>
              <a:rPr lang="en-US" sz="4400" b="1" dirty="0">
                <a:ln w="12700">
                  <a:solidFill>
                    <a:srgbClr val="92D05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2700">
                  <a:solidFill>
                    <a:srgbClr val="92D050"/>
                  </a:solidFill>
                </a:ln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US" sz="4400" b="1" dirty="0">
                <a:ln w="12700">
                  <a:solidFill>
                    <a:srgbClr val="92D05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2700">
                  <a:solidFill>
                    <a:srgbClr val="92D050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খির</a:t>
            </a:r>
            <a:endParaRPr lang="en-US" sz="4400" b="1" dirty="0">
              <a:ln w="12700">
                <a:solidFill>
                  <a:srgbClr val="92D050"/>
                </a:solidFill>
              </a:ln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1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"/>
            <a:ext cx="7010400" cy="441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28600" y="5149334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কৃষকের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নবান্নের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ঊৎসবে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খেজুরের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গুড়ে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বানানো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পিঠা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5638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609600"/>
            <a:ext cx="6857999" cy="46481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647698" y="5638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4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4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ভাপা</a:t>
            </a:r>
            <a:r>
              <a:rPr lang="en-US" sz="4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পিঠা</a:t>
            </a:r>
            <a:r>
              <a:rPr lang="en-US" sz="4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6308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30398750"/>
              </p:ext>
            </p:extLst>
          </p:nvPr>
        </p:nvGraphicFramePr>
        <p:xfrm>
          <a:off x="1295400" y="53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105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 w="9525"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4000" b="1" dirty="0">
                <a:ln w="9525"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9525"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b="1" dirty="0">
                <a:ln w="9525"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9525"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>
                <a:ln w="9525"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9525"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রকমের</a:t>
            </a:r>
            <a:r>
              <a:rPr lang="en-US" sz="4000" b="1" dirty="0">
                <a:ln w="9525">
                  <a:solidFill>
                    <a:schemeClr val="accent6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952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মজার</a:t>
            </a:r>
            <a:r>
              <a:rPr lang="en-US" sz="4000" b="1" dirty="0">
                <a:ln w="952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952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পিঠা</a:t>
            </a:r>
            <a:r>
              <a:rPr lang="en-US" sz="4000" b="1" dirty="0">
                <a:ln w="952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81199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410200"/>
            <a:ext cx="8686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n w="19050">
                  <a:solidFill>
                    <a:schemeClr val="accent2"/>
                  </a:solidFill>
                </a:ln>
                <a:latin typeface="NikoshBAN" pitchFamily="2" charset="0"/>
                <a:cs typeface="NikoshBAN" pitchFamily="2" charset="0"/>
              </a:rPr>
              <a:t>শীতকালে</a:t>
            </a:r>
            <a:r>
              <a:rPr lang="en-US" sz="4400" dirty="0">
                <a:ln w="19050">
                  <a:solidFill>
                    <a:schemeClr val="accent2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chemeClr val="accent2"/>
                  </a:solidFill>
                </a:ln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400" dirty="0">
                <a:ln w="19050">
                  <a:solidFill>
                    <a:schemeClr val="accent2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chemeClr val="accent2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অতিথি</a:t>
            </a:r>
            <a:r>
              <a:rPr lang="en-US" sz="4400" dirty="0">
                <a:ln w="19050">
                  <a:solidFill>
                    <a:schemeClr val="accent2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chemeClr val="accent2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পাখিদের</a:t>
            </a:r>
            <a:r>
              <a:rPr lang="en-US" sz="4400" dirty="0">
                <a:ln w="19050">
                  <a:solidFill>
                    <a:schemeClr val="accent2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chemeClr val="accent2"/>
                  </a:solidFill>
                </a:ln>
                <a:latin typeface="NikoshBAN" pitchFamily="2" charset="0"/>
                <a:cs typeface="NikoshBAN" pitchFamily="2" charset="0"/>
              </a:rPr>
              <a:t>আগমন</a:t>
            </a:r>
            <a:r>
              <a:rPr lang="en-US" sz="4400" dirty="0">
                <a:ln w="19050">
                  <a:solidFill>
                    <a:schemeClr val="accent2"/>
                  </a:solidFill>
                </a:ln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38199"/>
            <a:ext cx="4419600" cy="4038600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38200"/>
            <a:ext cx="4114800" cy="4038599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66827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3340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n w="6350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বাজারে</a:t>
            </a:r>
            <a:r>
              <a:rPr lang="en-US" sz="4400" dirty="0">
                <a:ln w="6350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6350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4400" dirty="0">
                <a:ln w="6350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6350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রকমারি</a:t>
            </a:r>
            <a:r>
              <a:rPr lang="en-US" sz="4400" dirty="0">
                <a:ln w="6350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6350">
                  <a:solidFill>
                    <a:schemeClr val="accent6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সবজি</a:t>
            </a:r>
            <a:r>
              <a:rPr lang="en-US" sz="4400" dirty="0">
                <a:ln w="6350">
                  <a:solidFill>
                    <a:schemeClr val="accent6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n w="6350">
                  <a:solidFill>
                    <a:schemeClr val="accent6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7239000" cy="4419600"/>
          </a:xfrm>
          <a:prstGeom prst="rect">
            <a:avLst/>
          </a:prstGeom>
          <a:ln w="57150">
            <a:solidFill>
              <a:srgbClr val="FF00FF"/>
            </a:solidFill>
          </a:ln>
        </p:spPr>
      </p:pic>
    </p:spTree>
    <p:extLst>
      <p:ext uri="{BB962C8B-B14F-4D97-AF65-F5344CB8AC3E}">
        <p14:creationId xmlns:p14="http://schemas.microsoft.com/office/powerpoint/2010/main" val="1512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9244" y="191125"/>
            <a:ext cx="6553200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n w="38100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dirty="0">
              <a:ln w="38100">
                <a:solidFill>
                  <a:schemeClr val="accent2">
                    <a:lumMod val="75000"/>
                  </a:schemeClr>
                </a:solidFill>
              </a:ln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758" y="16764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শীতকালিন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সব্জির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খেজুরের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খেতে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শীতকালিন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খেজুরের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পিঠা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>
                <a:ln w="12700">
                  <a:solidFill>
                    <a:schemeClr val="accent2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n w="12700">
                <a:solidFill>
                  <a:schemeClr val="accent2"/>
                </a:solidFill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9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>
            <a:extLst>
              <a:ext uri="{FF2B5EF4-FFF2-40B4-BE49-F238E27FC236}">
                <a16:creationId xmlns:a16="http://schemas.microsoft.com/office/drawing/2014/main" id="{0BA6DA18-5CAC-4FD4-BA6E-1E8EBFFD61B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29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BE6AAE-FC6C-462E-BB5B-51200E8B2503}"/>
              </a:ext>
            </a:extLst>
          </p:cNvPr>
          <p:cNvSpPr txBox="1"/>
          <p:nvPr/>
        </p:nvSpPr>
        <p:spPr>
          <a:xfrm>
            <a:off x="3124200" y="1047715"/>
            <a:ext cx="2895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D8FFB87-C183-40EC-B5EC-94B97986E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210" y="807648"/>
            <a:ext cx="2049873" cy="2049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80E6235-1245-4B9D-958F-00E3784A9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881" y="2112160"/>
            <a:ext cx="1268230" cy="36677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1" name="TextBox 3">
            <a:extLst>
              <a:ext uri="{FF2B5EF4-FFF2-40B4-BE49-F238E27FC236}">
                <a16:creationId xmlns:a16="http://schemas.microsoft.com/office/drawing/2014/main" id="{34520C65-4599-4698-BAF8-7421C6D09762}"/>
              </a:ext>
            </a:extLst>
          </p:cNvPr>
          <p:cNvSpPr txBox="1"/>
          <p:nvPr/>
        </p:nvSpPr>
        <p:spPr>
          <a:xfrm>
            <a:off x="381000" y="3178796"/>
            <a:ext cx="4984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 ০১৭১৭-০০২১৫১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abdulmalek1972p@gmail.com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115FA9-CF1E-4C65-A6D1-8644A0ED101B}"/>
              </a:ext>
            </a:extLst>
          </p:cNvPr>
          <p:cNvSpPr/>
          <p:nvPr/>
        </p:nvSpPr>
        <p:spPr>
          <a:xfrm>
            <a:off x="5157730" y="4089856"/>
            <a:ext cx="381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ি: অ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</a:p>
          <a:p>
            <a:pPr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তারিখ:</a:t>
            </a:r>
            <a:r>
              <a:rPr lang="en-S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০৩/০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/২০২০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8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86908"/>
            <a:ext cx="8534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n w="19050">
                  <a:solidFill>
                    <a:srgbClr val="0000FF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6600" b="1" dirty="0" err="1">
                <a:ln w="19050">
                  <a:solidFill>
                    <a:srgbClr val="0000FF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b="1" dirty="0">
                <a:ln w="19050">
                  <a:solidFill>
                    <a:srgbClr val="0000FF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19050">
                  <a:solidFill>
                    <a:srgbClr val="0000FF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b="1" dirty="0">
                <a:ln w="19050">
                  <a:solidFill>
                    <a:srgbClr val="0000FF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799" y="2895600"/>
            <a:ext cx="8534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শীতকালের</a:t>
            </a:r>
            <a:r>
              <a:rPr lang="en-US" sz="4400" dirty="0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400" dirty="0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400" dirty="0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400" dirty="0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>
                <a:ln w="19050">
                  <a:solidFill>
                    <a:srgbClr val="C000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24667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7073" y="1752600"/>
            <a:ext cx="5950527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n w="19050">
                  <a:solidFill>
                    <a:srgbClr val="FF00FF"/>
                  </a:solidFill>
                </a:ln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dirty="0">
                <a:ln w="19050">
                  <a:solidFill>
                    <a:srgbClr val="FF00FF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19050">
                  <a:solidFill>
                    <a:srgbClr val="FF00FF"/>
                  </a:solidFill>
                </a:ln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n w="19050">
                <a:solidFill>
                  <a:srgbClr val="FF00FF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489364" y="838200"/>
            <a:ext cx="5978236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3505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সকালের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756477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18" y="1066800"/>
            <a:ext cx="5888182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934532"/>
            <a:ext cx="1905000" cy="201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1045" y="5105400"/>
            <a:ext cx="739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>
                <a:ln w="3810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38100">
                <a:solidFill>
                  <a:schemeClr val="accent6">
                    <a:lumMod val="7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6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22"/>
          <a:stretch/>
        </p:blipFill>
        <p:spPr>
          <a:xfrm>
            <a:off x="647700" y="997750"/>
            <a:ext cx="7848600" cy="4862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3033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52961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n w="38100">
                  <a:solidFill>
                    <a:srgbClr val="C00000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8000" b="1" dirty="0">
                <a:ln w="38100">
                  <a:solidFill>
                    <a:srgbClr val="C00000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38100">
                  <a:solidFill>
                    <a:srgbClr val="C00000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endParaRPr lang="en-US" sz="8000" b="1" dirty="0">
              <a:ln w="38100">
                <a:solidFill>
                  <a:srgbClr val="C00000"/>
                </a:solidFill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76400"/>
            <a:ext cx="6096000" cy="4800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4648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057400"/>
            <a:ext cx="6781800" cy="397031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শীত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কালে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সবজি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4419600" cy="1200329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n w="28575">
                  <a:solidFill>
                    <a:srgbClr val="C00000"/>
                  </a:solidFill>
                </a:ln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dirty="0">
              <a:ln w="28575">
                <a:solidFill>
                  <a:srgbClr val="C0000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4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79119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সকালে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ঘাসের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শিশির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90800" y="3014662"/>
            <a:ext cx="304800" cy="33813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4724400"/>
            <a:ext cx="304800" cy="33813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4200" y="1947862"/>
            <a:ext cx="304800" cy="33813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3000807"/>
            <a:ext cx="304800" cy="33813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14400" y="1235869"/>
            <a:ext cx="304800" cy="33813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86600" y="1066800"/>
            <a:ext cx="304800" cy="33813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27" y="901195"/>
            <a:ext cx="7467600" cy="46481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13" name="Straight Connector 12"/>
          <p:cNvCxnSpPr/>
          <p:nvPr/>
        </p:nvCxnSpPr>
        <p:spPr>
          <a:xfrm flipV="1">
            <a:off x="4149436" y="3962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276600" y="1404938"/>
            <a:ext cx="152400" cy="169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2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3311236" y="3124200"/>
            <a:ext cx="2812473" cy="1842655"/>
          </a:xfrm>
          <a:custGeom>
            <a:avLst/>
            <a:gdLst>
              <a:gd name="connsiteX0" fmla="*/ 1967346 w 2812473"/>
              <a:gd name="connsiteY0" fmla="*/ 0 h 1842655"/>
              <a:gd name="connsiteX1" fmla="*/ 1967346 w 2812473"/>
              <a:gd name="connsiteY1" fmla="*/ 0 h 1842655"/>
              <a:gd name="connsiteX2" fmla="*/ 1149928 w 2812473"/>
              <a:gd name="connsiteY2" fmla="*/ 27709 h 1842655"/>
              <a:gd name="connsiteX3" fmla="*/ 1108364 w 2812473"/>
              <a:gd name="connsiteY3" fmla="*/ 41564 h 1842655"/>
              <a:gd name="connsiteX4" fmla="*/ 1011382 w 2812473"/>
              <a:gd name="connsiteY4" fmla="*/ 55418 h 1842655"/>
              <a:gd name="connsiteX5" fmla="*/ 969819 w 2812473"/>
              <a:gd name="connsiteY5" fmla="*/ 69273 h 1842655"/>
              <a:gd name="connsiteX6" fmla="*/ 789709 w 2812473"/>
              <a:gd name="connsiteY6" fmla="*/ 124691 h 1842655"/>
              <a:gd name="connsiteX7" fmla="*/ 706582 w 2812473"/>
              <a:gd name="connsiteY7" fmla="*/ 180109 h 1842655"/>
              <a:gd name="connsiteX8" fmla="*/ 623455 w 2812473"/>
              <a:gd name="connsiteY8" fmla="*/ 207818 h 1842655"/>
              <a:gd name="connsiteX9" fmla="*/ 568037 w 2812473"/>
              <a:gd name="connsiteY9" fmla="*/ 221673 h 1842655"/>
              <a:gd name="connsiteX10" fmla="*/ 484909 w 2812473"/>
              <a:gd name="connsiteY10" fmla="*/ 249382 h 1842655"/>
              <a:gd name="connsiteX11" fmla="*/ 374073 w 2812473"/>
              <a:gd name="connsiteY11" fmla="*/ 277091 h 1842655"/>
              <a:gd name="connsiteX12" fmla="*/ 263237 w 2812473"/>
              <a:gd name="connsiteY12" fmla="*/ 304800 h 1842655"/>
              <a:gd name="connsiteX13" fmla="*/ 221673 w 2812473"/>
              <a:gd name="connsiteY13" fmla="*/ 346364 h 1842655"/>
              <a:gd name="connsiteX14" fmla="*/ 180109 w 2812473"/>
              <a:gd name="connsiteY14" fmla="*/ 374073 h 1842655"/>
              <a:gd name="connsiteX15" fmla="*/ 152400 w 2812473"/>
              <a:gd name="connsiteY15" fmla="*/ 415637 h 1842655"/>
              <a:gd name="connsiteX16" fmla="*/ 83128 w 2812473"/>
              <a:gd name="connsiteY16" fmla="*/ 498764 h 1842655"/>
              <a:gd name="connsiteX17" fmla="*/ 41564 w 2812473"/>
              <a:gd name="connsiteY17" fmla="*/ 637309 h 1842655"/>
              <a:gd name="connsiteX18" fmla="*/ 13855 w 2812473"/>
              <a:gd name="connsiteY18" fmla="*/ 720437 h 1842655"/>
              <a:gd name="connsiteX19" fmla="*/ 0 w 2812473"/>
              <a:gd name="connsiteY19" fmla="*/ 789709 h 1842655"/>
              <a:gd name="connsiteX20" fmla="*/ 27709 w 2812473"/>
              <a:gd name="connsiteY20" fmla="*/ 1163782 h 1842655"/>
              <a:gd name="connsiteX21" fmla="*/ 41564 w 2812473"/>
              <a:gd name="connsiteY21" fmla="*/ 1233055 h 1842655"/>
              <a:gd name="connsiteX22" fmla="*/ 69273 w 2812473"/>
              <a:gd name="connsiteY22" fmla="*/ 1316182 h 1842655"/>
              <a:gd name="connsiteX23" fmla="*/ 207819 w 2812473"/>
              <a:gd name="connsiteY23" fmla="*/ 1454727 h 1842655"/>
              <a:gd name="connsiteX24" fmla="*/ 277091 w 2812473"/>
              <a:gd name="connsiteY24" fmla="*/ 1482437 h 1842655"/>
              <a:gd name="connsiteX25" fmla="*/ 401782 w 2812473"/>
              <a:gd name="connsiteY25" fmla="*/ 1565564 h 1842655"/>
              <a:gd name="connsiteX26" fmla="*/ 484909 w 2812473"/>
              <a:gd name="connsiteY26" fmla="*/ 1620982 h 1842655"/>
              <a:gd name="connsiteX27" fmla="*/ 595746 w 2812473"/>
              <a:gd name="connsiteY27" fmla="*/ 1676400 h 1842655"/>
              <a:gd name="connsiteX28" fmla="*/ 637309 w 2812473"/>
              <a:gd name="connsiteY28" fmla="*/ 1704109 h 1842655"/>
              <a:gd name="connsiteX29" fmla="*/ 678873 w 2812473"/>
              <a:gd name="connsiteY29" fmla="*/ 1717964 h 1842655"/>
              <a:gd name="connsiteX30" fmla="*/ 803564 w 2812473"/>
              <a:gd name="connsiteY30" fmla="*/ 1787237 h 1842655"/>
              <a:gd name="connsiteX31" fmla="*/ 1052946 w 2812473"/>
              <a:gd name="connsiteY31" fmla="*/ 1828800 h 1842655"/>
              <a:gd name="connsiteX32" fmla="*/ 1094509 w 2812473"/>
              <a:gd name="connsiteY32" fmla="*/ 1842655 h 1842655"/>
              <a:gd name="connsiteX33" fmla="*/ 1607128 w 2812473"/>
              <a:gd name="connsiteY33" fmla="*/ 1814946 h 1842655"/>
              <a:gd name="connsiteX34" fmla="*/ 1690255 w 2812473"/>
              <a:gd name="connsiteY34" fmla="*/ 1787237 h 1842655"/>
              <a:gd name="connsiteX35" fmla="*/ 1745673 w 2812473"/>
              <a:gd name="connsiteY35" fmla="*/ 1773382 h 1842655"/>
              <a:gd name="connsiteX36" fmla="*/ 1814946 w 2812473"/>
              <a:gd name="connsiteY36" fmla="*/ 1745673 h 1842655"/>
              <a:gd name="connsiteX37" fmla="*/ 1911928 w 2812473"/>
              <a:gd name="connsiteY37" fmla="*/ 1731818 h 1842655"/>
              <a:gd name="connsiteX38" fmla="*/ 1967346 w 2812473"/>
              <a:gd name="connsiteY38" fmla="*/ 1704109 h 1842655"/>
              <a:gd name="connsiteX39" fmla="*/ 2064328 w 2812473"/>
              <a:gd name="connsiteY39" fmla="*/ 1676400 h 1842655"/>
              <a:gd name="connsiteX40" fmla="*/ 2105891 w 2812473"/>
              <a:gd name="connsiteY40" fmla="*/ 1648691 h 1842655"/>
              <a:gd name="connsiteX41" fmla="*/ 2161309 w 2812473"/>
              <a:gd name="connsiteY41" fmla="*/ 1634837 h 1842655"/>
              <a:gd name="connsiteX42" fmla="*/ 2216728 w 2812473"/>
              <a:gd name="connsiteY42" fmla="*/ 1607127 h 1842655"/>
              <a:gd name="connsiteX43" fmla="*/ 2313709 w 2812473"/>
              <a:gd name="connsiteY43" fmla="*/ 1524000 h 1842655"/>
              <a:gd name="connsiteX44" fmla="*/ 2341419 w 2812473"/>
              <a:gd name="connsiteY44" fmla="*/ 1496291 h 1842655"/>
              <a:gd name="connsiteX45" fmla="*/ 2479964 w 2812473"/>
              <a:gd name="connsiteY45" fmla="*/ 1371600 h 1842655"/>
              <a:gd name="connsiteX46" fmla="*/ 2549237 w 2812473"/>
              <a:gd name="connsiteY46" fmla="*/ 1288473 h 1842655"/>
              <a:gd name="connsiteX47" fmla="*/ 2563091 w 2812473"/>
              <a:gd name="connsiteY47" fmla="*/ 1233055 h 1842655"/>
              <a:gd name="connsiteX48" fmla="*/ 2632364 w 2812473"/>
              <a:gd name="connsiteY48" fmla="*/ 1136073 h 1842655"/>
              <a:gd name="connsiteX49" fmla="*/ 2660073 w 2812473"/>
              <a:gd name="connsiteY49" fmla="*/ 1052946 h 1842655"/>
              <a:gd name="connsiteX50" fmla="*/ 2687782 w 2812473"/>
              <a:gd name="connsiteY50" fmla="*/ 1011382 h 1842655"/>
              <a:gd name="connsiteX51" fmla="*/ 2743200 w 2812473"/>
              <a:gd name="connsiteY51" fmla="*/ 858982 h 1842655"/>
              <a:gd name="connsiteX52" fmla="*/ 2770909 w 2812473"/>
              <a:gd name="connsiteY52" fmla="*/ 748146 h 1842655"/>
              <a:gd name="connsiteX53" fmla="*/ 2784764 w 2812473"/>
              <a:gd name="connsiteY53" fmla="*/ 692727 h 1842655"/>
              <a:gd name="connsiteX54" fmla="*/ 2812473 w 2812473"/>
              <a:gd name="connsiteY54" fmla="*/ 651164 h 1842655"/>
              <a:gd name="connsiteX55" fmla="*/ 2798619 w 2812473"/>
              <a:gd name="connsiteY55" fmla="*/ 457200 h 1842655"/>
              <a:gd name="connsiteX56" fmla="*/ 2757055 w 2812473"/>
              <a:gd name="connsiteY56" fmla="*/ 180109 h 1842655"/>
              <a:gd name="connsiteX57" fmla="*/ 2604655 w 2812473"/>
              <a:gd name="connsiteY57" fmla="*/ 110837 h 1842655"/>
              <a:gd name="connsiteX58" fmla="*/ 2479964 w 2812473"/>
              <a:gd name="connsiteY58" fmla="*/ 69273 h 1842655"/>
              <a:gd name="connsiteX59" fmla="*/ 2355273 w 2812473"/>
              <a:gd name="connsiteY59" fmla="*/ 41564 h 1842655"/>
              <a:gd name="connsiteX60" fmla="*/ 1981200 w 2812473"/>
              <a:gd name="connsiteY60" fmla="*/ 27709 h 1842655"/>
              <a:gd name="connsiteX61" fmla="*/ 1787237 w 2812473"/>
              <a:gd name="connsiteY61" fmla="*/ 27709 h 1842655"/>
              <a:gd name="connsiteX62" fmla="*/ 1745673 w 2812473"/>
              <a:gd name="connsiteY62" fmla="*/ 55418 h 184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812473" h="1842655">
                <a:moveTo>
                  <a:pt x="1967346" y="0"/>
                </a:moveTo>
                <a:lnTo>
                  <a:pt x="1967346" y="0"/>
                </a:lnTo>
                <a:lnTo>
                  <a:pt x="1149928" y="27709"/>
                </a:lnTo>
                <a:cubicBezTo>
                  <a:pt x="1135358" y="28714"/>
                  <a:pt x="1122685" y="38700"/>
                  <a:pt x="1108364" y="41564"/>
                </a:cubicBezTo>
                <a:cubicBezTo>
                  <a:pt x="1076343" y="47968"/>
                  <a:pt x="1043709" y="50800"/>
                  <a:pt x="1011382" y="55418"/>
                </a:cubicBezTo>
                <a:cubicBezTo>
                  <a:pt x="997528" y="60036"/>
                  <a:pt x="983908" y="65430"/>
                  <a:pt x="969819" y="69273"/>
                </a:cubicBezTo>
                <a:cubicBezTo>
                  <a:pt x="909059" y="85844"/>
                  <a:pt x="845882" y="94051"/>
                  <a:pt x="789709" y="124691"/>
                </a:cubicBezTo>
                <a:cubicBezTo>
                  <a:pt x="760473" y="140638"/>
                  <a:pt x="738175" y="169578"/>
                  <a:pt x="706582" y="180109"/>
                </a:cubicBezTo>
                <a:cubicBezTo>
                  <a:pt x="678873" y="189345"/>
                  <a:pt x="651791" y="200734"/>
                  <a:pt x="623455" y="207818"/>
                </a:cubicBezTo>
                <a:cubicBezTo>
                  <a:pt x="604982" y="212436"/>
                  <a:pt x="586275" y="216202"/>
                  <a:pt x="568037" y="221673"/>
                </a:cubicBezTo>
                <a:cubicBezTo>
                  <a:pt x="540061" y="230066"/>
                  <a:pt x="513550" y="243654"/>
                  <a:pt x="484909" y="249382"/>
                </a:cubicBezTo>
                <a:cubicBezTo>
                  <a:pt x="315451" y="283275"/>
                  <a:pt x="491229" y="245140"/>
                  <a:pt x="374073" y="277091"/>
                </a:cubicBezTo>
                <a:cubicBezTo>
                  <a:pt x="337332" y="287111"/>
                  <a:pt x="263237" y="304800"/>
                  <a:pt x="263237" y="304800"/>
                </a:cubicBezTo>
                <a:cubicBezTo>
                  <a:pt x="249382" y="318655"/>
                  <a:pt x="236725" y="333821"/>
                  <a:pt x="221673" y="346364"/>
                </a:cubicBezTo>
                <a:cubicBezTo>
                  <a:pt x="208881" y="357024"/>
                  <a:pt x="191883" y="362299"/>
                  <a:pt x="180109" y="374073"/>
                </a:cubicBezTo>
                <a:cubicBezTo>
                  <a:pt x="168335" y="385847"/>
                  <a:pt x="163060" y="402845"/>
                  <a:pt x="152400" y="415637"/>
                </a:cubicBezTo>
                <a:cubicBezTo>
                  <a:pt x="63504" y="522313"/>
                  <a:pt x="151925" y="395568"/>
                  <a:pt x="83128" y="498764"/>
                </a:cubicBezTo>
                <a:cubicBezTo>
                  <a:pt x="62188" y="582519"/>
                  <a:pt x="75295" y="536115"/>
                  <a:pt x="41564" y="637309"/>
                </a:cubicBezTo>
                <a:cubicBezTo>
                  <a:pt x="32328" y="665018"/>
                  <a:pt x="19583" y="691796"/>
                  <a:pt x="13855" y="720437"/>
                </a:cubicBezTo>
                <a:lnTo>
                  <a:pt x="0" y="789709"/>
                </a:lnTo>
                <a:cubicBezTo>
                  <a:pt x="11866" y="1038877"/>
                  <a:pt x="-1144" y="1005090"/>
                  <a:pt x="27709" y="1163782"/>
                </a:cubicBezTo>
                <a:cubicBezTo>
                  <a:pt x="31921" y="1186950"/>
                  <a:pt x="35368" y="1210336"/>
                  <a:pt x="41564" y="1233055"/>
                </a:cubicBezTo>
                <a:cubicBezTo>
                  <a:pt x="49249" y="1261234"/>
                  <a:pt x="53072" y="1291880"/>
                  <a:pt x="69273" y="1316182"/>
                </a:cubicBezTo>
                <a:cubicBezTo>
                  <a:pt x="114749" y="1384397"/>
                  <a:pt x="112353" y="1388635"/>
                  <a:pt x="207819" y="1454727"/>
                </a:cubicBezTo>
                <a:cubicBezTo>
                  <a:pt x="228267" y="1468883"/>
                  <a:pt x="255498" y="1470098"/>
                  <a:pt x="277091" y="1482437"/>
                </a:cubicBezTo>
                <a:cubicBezTo>
                  <a:pt x="320462" y="1507221"/>
                  <a:pt x="360218" y="1537855"/>
                  <a:pt x="401782" y="1565564"/>
                </a:cubicBezTo>
                <a:cubicBezTo>
                  <a:pt x="429491" y="1584037"/>
                  <a:pt x="455123" y="1606089"/>
                  <a:pt x="484909" y="1620982"/>
                </a:cubicBezTo>
                <a:cubicBezTo>
                  <a:pt x="521855" y="1639455"/>
                  <a:pt x="559483" y="1656620"/>
                  <a:pt x="595746" y="1676400"/>
                </a:cubicBezTo>
                <a:cubicBezTo>
                  <a:pt x="610364" y="1684373"/>
                  <a:pt x="622416" y="1696662"/>
                  <a:pt x="637309" y="1704109"/>
                </a:cubicBezTo>
                <a:cubicBezTo>
                  <a:pt x="650371" y="1710640"/>
                  <a:pt x="665811" y="1711433"/>
                  <a:pt x="678873" y="1717964"/>
                </a:cubicBezTo>
                <a:cubicBezTo>
                  <a:pt x="738419" y="1747737"/>
                  <a:pt x="720045" y="1766357"/>
                  <a:pt x="803564" y="1787237"/>
                </a:cubicBezTo>
                <a:cubicBezTo>
                  <a:pt x="885322" y="1807676"/>
                  <a:pt x="969819" y="1814946"/>
                  <a:pt x="1052946" y="1828800"/>
                </a:cubicBezTo>
                <a:cubicBezTo>
                  <a:pt x="1066800" y="1833418"/>
                  <a:pt x="1079905" y="1842655"/>
                  <a:pt x="1094509" y="1842655"/>
                </a:cubicBezTo>
                <a:cubicBezTo>
                  <a:pt x="1412391" y="1842655"/>
                  <a:pt x="1396969" y="1841215"/>
                  <a:pt x="1607128" y="1814946"/>
                </a:cubicBezTo>
                <a:cubicBezTo>
                  <a:pt x="1634837" y="1805710"/>
                  <a:pt x="1661919" y="1794321"/>
                  <a:pt x="1690255" y="1787237"/>
                </a:cubicBezTo>
                <a:cubicBezTo>
                  <a:pt x="1708728" y="1782619"/>
                  <a:pt x="1727609" y="1779403"/>
                  <a:pt x="1745673" y="1773382"/>
                </a:cubicBezTo>
                <a:cubicBezTo>
                  <a:pt x="1769266" y="1765517"/>
                  <a:pt x="1790819" y="1751705"/>
                  <a:pt x="1814946" y="1745673"/>
                </a:cubicBezTo>
                <a:cubicBezTo>
                  <a:pt x="1846627" y="1737753"/>
                  <a:pt x="1879601" y="1736436"/>
                  <a:pt x="1911928" y="1731818"/>
                </a:cubicBezTo>
                <a:cubicBezTo>
                  <a:pt x="1930401" y="1722582"/>
                  <a:pt x="1948363" y="1712245"/>
                  <a:pt x="1967346" y="1704109"/>
                </a:cubicBezTo>
                <a:cubicBezTo>
                  <a:pt x="1995169" y="1692185"/>
                  <a:pt x="2036210" y="1683430"/>
                  <a:pt x="2064328" y="1676400"/>
                </a:cubicBezTo>
                <a:cubicBezTo>
                  <a:pt x="2078182" y="1667164"/>
                  <a:pt x="2090586" y="1655250"/>
                  <a:pt x="2105891" y="1648691"/>
                </a:cubicBezTo>
                <a:cubicBezTo>
                  <a:pt x="2123393" y="1641190"/>
                  <a:pt x="2143480" y="1641523"/>
                  <a:pt x="2161309" y="1634837"/>
                </a:cubicBezTo>
                <a:cubicBezTo>
                  <a:pt x="2180647" y="1627585"/>
                  <a:pt x="2198255" y="1616364"/>
                  <a:pt x="2216728" y="1607127"/>
                </a:cubicBezTo>
                <a:cubicBezTo>
                  <a:pt x="2266888" y="1531887"/>
                  <a:pt x="2218007" y="1592359"/>
                  <a:pt x="2313709" y="1524000"/>
                </a:cubicBezTo>
                <a:cubicBezTo>
                  <a:pt x="2324338" y="1516408"/>
                  <a:pt x="2331656" y="1504969"/>
                  <a:pt x="2341419" y="1496291"/>
                </a:cubicBezTo>
                <a:cubicBezTo>
                  <a:pt x="2364570" y="1475712"/>
                  <a:pt x="2449115" y="1408619"/>
                  <a:pt x="2479964" y="1371600"/>
                </a:cubicBezTo>
                <a:cubicBezTo>
                  <a:pt x="2576409" y="1255867"/>
                  <a:pt x="2427806" y="1409904"/>
                  <a:pt x="2549237" y="1288473"/>
                </a:cubicBezTo>
                <a:cubicBezTo>
                  <a:pt x="2553855" y="1270000"/>
                  <a:pt x="2555590" y="1250557"/>
                  <a:pt x="2563091" y="1233055"/>
                </a:cubicBezTo>
                <a:cubicBezTo>
                  <a:pt x="2569845" y="1217296"/>
                  <a:pt x="2627631" y="1142384"/>
                  <a:pt x="2632364" y="1136073"/>
                </a:cubicBezTo>
                <a:cubicBezTo>
                  <a:pt x="2641600" y="1108364"/>
                  <a:pt x="2648211" y="1079636"/>
                  <a:pt x="2660073" y="1052946"/>
                </a:cubicBezTo>
                <a:cubicBezTo>
                  <a:pt x="2666836" y="1037730"/>
                  <a:pt x="2682092" y="1027031"/>
                  <a:pt x="2687782" y="1011382"/>
                </a:cubicBezTo>
                <a:cubicBezTo>
                  <a:pt x="2751277" y="836770"/>
                  <a:pt x="2680486" y="953055"/>
                  <a:pt x="2743200" y="858982"/>
                </a:cubicBezTo>
                <a:cubicBezTo>
                  <a:pt x="2771368" y="718146"/>
                  <a:pt x="2742508" y="847549"/>
                  <a:pt x="2770909" y="748146"/>
                </a:cubicBezTo>
                <a:cubicBezTo>
                  <a:pt x="2776140" y="729837"/>
                  <a:pt x="2777263" y="710229"/>
                  <a:pt x="2784764" y="692727"/>
                </a:cubicBezTo>
                <a:cubicBezTo>
                  <a:pt x="2791323" y="677422"/>
                  <a:pt x="2803237" y="665018"/>
                  <a:pt x="2812473" y="651164"/>
                </a:cubicBezTo>
                <a:cubicBezTo>
                  <a:pt x="2807855" y="586509"/>
                  <a:pt x="2802931" y="521876"/>
                  <a:pt x="2798619" y="457200"/>
                </a:cubicBezTo>
                <a:cubicBezTo>
                  <a:pt x="2791981" y="357636"/>
                  <a:pt x="2815501" y="261932"/>
                  <a:pt x="2757055" y="180109"/>
                </a:cubicBezTo>
                <a:cubicBezTo>
                  <a:pt x="2709028" y="112872"/>
                  <a:pt x="2694721" y="140860"/>
                  <a:pt x="2604655" y="110837"/>
                </a:cubicBezTo>
                <a:lnTo>
                  <a:pt x="2479964" y="69273"/>
                </a:lnTo>
                <a:cubicBezTo>
                  <a:pt x="2431465" y="53107"/>
                  <a:pt x="2414883" y="45177"/>
                  <a:pt x="2355273" y="41564"/>
                </a:cubicBezTo>
                <a:cubicBezTo>
                  <a:pt x="2230725" y="34016"/>
                  <a:pt x="2105939" y="30752"/>
                  <a:pt x="1981200" y="27709"/>
                </a:cubicBezTo>
                <a:cubicBezTo>
                  <a:pt x="1916565" y="26132"/>
                  <a:pt x="1851891" y="27709"/>
                  <a:pt x="1787237" y="27709"/>
                </a:cubicBezTo>
                <a:lnTo>
                  <a:pt x="1745673" y="55418"/>
                </a:lnTo>
              </a:path>
            </a:pathLst>
          </a:cu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27" y="571500"/>
            <a:ext cx="7086600" cy="5105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64127" y="564354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ভোরের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কনকনে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শীতে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জালিয়ে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শীত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নিবারন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2" name="Freeform 1"/>
          <p:cNvSpPr/>
          <p:nvPr/>
        </p:nvSpPr>
        <p:spPr>
          <a:xfrm>
            <a:off x="2549236" y="2022764"/>
            <a:ext cx="3893128" cy="2594399"/>
          </a:xfrm>
          <a:custGeom>
            <a:avLst/>
            <a:gdLst>
              <a:gd name="connsiteX0" fmla="*/ 2507673 w 3893128"/>
              <a:gd name="connsiteY0" fmla="*/ 124691 h 2594399"/>
              <a:gd name="connsiteX1" fmla="*/ 2507673 w 3893128"/>
              <a:gd name="connsiteY1" fmla="*/ 124691 h 2594399"/>
              <a:gd name="connsiteX2" fmla="*/ 2258291 w 3893128"/>
              <a:gd name="connsiteY2" fmla="*/ 152400 h 2594399"/>
              <a:gd name="connsiteX3" fmla="*/ 2216728 w 3893128"/>
              <a:gd name="connsiteY3" fmla="*/ 166254 h 2594399"/>
              <a:gd name="connsiteX4" fmla="*/ 2064328 w 3893128"/>
              <a:gd name="connsiteY4" fmla="*/ 193963 h 2594399"/>
              <a:gd name="connsiteX5" fmla="*/ 1690255 w 3893128"/>
              <a:gd name="connsiteY5" fmla="*/ 207818 h 2594399"/>
              <a:gd name="connsiteX6" fmla="*/ 1620982 w 3893128"/>
              <a:gd name="connsiteY6" fmla="*/ 221672 h 2594399"/>
              <a:gd name="connsiteX7" fmla="*/ 1565564 w 3893128"/>
              <a:gd name="connsiteY7" fmla="*/ 249381 h 2594399"/>
              <a:gd name="connsiteX8" fmla="*/ 1524000 w 3893128"/>
              <a:gd name="connsiteY8" fmla="*/ 263236 h 2594399"/>
              <a:gd name="connsiteX9" fmla="*/ 1385455 w 3893128"/>
              <a:gd name="connsiteY9" fmla="*/ 304800 h 2594399"/>
              <a:gd name="connsiteX10" fmla="*/ 1316182 w 3893128"/>
              <a:gd name="connsiteY10" fmla="*/ 346363 h 2594399"/>
              <a:gd name="connsiteX11" fmla="*/ 1205346 w 3893128"/>
              <a:gd name="connsiteY11" fmla="*/ 387927 h 2594399"/>
              <a:gd name="connsiteX12" fmla="*/ 1163782 w 3893128"/>
              <a:gd name="connsiteY12" fmla="*/ 415636 h 2594399"/>
              <a:gd name="connsiteX13" fmla="*/ 1094509 w 3893128"/>
              <a:gd name="connsiteY13" fmla="*/ 443345 h 2594399"/>
              <a:gd name="connsiteX14" fmla="*/ 955964 w 3893128"/>
              <a:gd name="connsiteY14" fmla="*/ 512618 h 2594399"/>
              <a:gd name="connsiteX15" fmla="*/ 872837 w 3893128"/>
              <a:gd name="connsiteY15" fmla="*/ 595745 h 2594399"/>
              <a:gd name="connsiteX16" fmla="*/ 720437 w 3893128"/>
              <a:gd name="connsiteY16" fmla="*/ 623454 h 2594399"/>
              <a:gd name="connsiteX17" fmla="*/ 651164 w 3893128"/>
              <a:gd name="connsiteY17" fmla="*/ 665018 h 2594399"/>
              <a:gd name="connsiteX18" fmla="*/ 609600 w 3893128"/>
              <a:gd name="connsiteY18" fmla="*/ 692727 h 2594399"/>
              <a:gd name="connsiteX19" fmla="*/ 554182 w 3893128"/>
              <a:gd name="connsiteY19" fmla="*/ 720436 h 2594399"/>
              <a:gd name="connsiteX20" fmla="*/ 484909 w 3893128"/>
              <a:gd name="connsiteY20" fmla="*/ 748145 h 2594399"/>
              <a:gd name="connsiteX21" fmla="*/ 429491 w 3893128"/>
              <a:gd name="connsiteY21" fmla="*/ 789709 h 2594399"/>
              <a:gd name="connsiteX22" fmla="*/ 387928 w 3893128"/>
              <a:gd name="connsiteY22" fmla="*/ 817418 h 2594399"/>
              <a:gd name="connsiteX23" fmla="*/ 290946 w 3893128"/>
              <a:gd name="connsiteY23" fmla="*/ 872836 h 2594399"/>
              <a:gd name="connsiteX24" fmla="*/ 207819 w 3893128"/>
              <a:gd name="connsiteY24" fmla="*/ 955963 h 2594399"/>
              <a:gd name="connsiteX25" fmla="*/ 180109 w 3893128"/>
              <a:gd name="connsiteY25" fmla="*/ 983672 h 2594399"/>
              <a:gd name="connsiteX26" fmla="*/ 124691 w 3893128"/>
              <a:gd name="connsiteY26" fmla="*/ 1066800 h 2594399"/>
              <a:gd name="connsiteX27" fmla="*/ 96982 w 3893128"/>
              <a:gd name="connsiteY27" fmla="*/ 1108363 h 2594399"/>
              <a:gd name="connsiteX28" fmla="*/ 83128 w 3893128"/>
              <a:gd name="connsiteY28" fmla="*/ 1149927 h 2594399"/>
              <a:gd name="connsiteX29" fmla="*/ 41564 w 3893128"/>
              <a:gd name="connsiteY29" fmla="*/ 1177636 h 2594399"/>
              <a:gd name="connsiteX30" fmla="*/ 27709 w 3893128"/>
              <a:gd name="connsiteY30" fmla="*/ 1246909 h 2594399"/>
              <a:gd name="connsiteX31" fmla="*/ 0 w 3893128"/>
              <a:gd name="connsiteY31" fmla="*/ 1385454 h 2594399"/>
              <a:gd name="connsiteX32" fmla="*/ 13855 w 3893128"/>
              <a:gd name="connsiteY32" fmla="*/ 1607127 h 2594399"/>
              <a:gd name="connsiteX33" fmla="*/ 27709 w 3893128"/>
              <a:gd name="connsiteY33" fmla="*/ 1676400 h 2594399"/>
              <a:gd name="connsiteX34" fmla="*/ 55419 w 3893128"/>
              <a:gd name="connsiteY34" fmla="*/ 1704109 h 2594399"/>
              <a:gd name="connsiteX35" fmla="*/ 83128 w 3893128"/>
              <a:gd name="connsiteY35" fmla="*/ 1787236 h 2594399"/>
              <a:gd name="connsiteX36" fmla="*/ 96982 w 3893128"/>
              <a:gd name="connsiteY36" fmla="*/ 1939636 h 2594399"/>
              <a:gd name="connsiteX37" fmla="*/ 138546 w 3893128"/>
              <a:gd name="connsiteY37" fmla="*/ 1995054 h 2594399"/>
              <a:gd name="connsiteX38" fmla="*/ 193964 w 3893128"/>
              <a:gd name="connsiteY38" fmla="*/ 2078181 h 2594399"/>
              <a:gd name="connsiteX39" fmla="*/ 221673 w 3893128"/>
              <a:gd name="connsiteY39" fmla="*/ 2105891 h 2594399"/>
              <a:gd name="connsiteX40" fmla="*/ 249382 w 3893128"/>
              <a:gd name="connsiteY40" fmla="*/ 2147454 h 2594399"/>
              <a:gd name="connsiteX41" fmla="*/ 304800 w 3893128"/>
              <a:gd name="connsiteY41" fmla="*/ 2161309 h 2594399"/>
              <a:gd name="connsiteX42" fmla="*/ 415637 w 3893128"/>
              <a:gd name="connsiteY42" fmla="*/ 2202872 h 2594399"/>
              <a:gd name="connsiteX43" fmla="*/ 471055 w 3893128"/>
              <a:gd name="connsiteY43" fmla="*/ 2230581 h 2594399"/>
              <a:gd name="connsiteX44" fmla="*/ 568037 w 3893128"/>
              <a:gd name="connsiteY44" fmla="*/ 2258291 h 2594399"/>
              <a:gd name="connsiteX45" fmla="*/ 623455 w 3893128"/>
              <a:gd name="connsiteY45" fmla="*/ 2286000 h 2594399"/>
              <a:gd name="connsiteX46" fmla="*/ 748146 w 3893128"/>
              <a:gd name="connsiteY46" fmla="*/ 2327563 h 2594399"/>
              <a:gd name="connsiteX47" fmla="*/ 858982 w 3893128"/>
              <a:gd name="connsiteY47" fmla="*/ 2369127 h 2594399"/>
              <a:gd name="connsiteX48" fmla="*/ 900546 w 3893128"/>
              <a:gd name="connsiteY48" fmla="*/ 2382981 h 2594399"/>
              <a:gd name="connsiteX49" fmla="*/ 1039091 w 3893128"/>
              <a:gd name="connsiteY49" fmla="*/ 2396836 h 2594399"/>
              <a:gd name="connsiteX50" fmla="*/ 1108364 w 3893128"/>
              <a:gd name="connsiteY50" fmla="*/ 2410691 h 2594399"/>
              <a:gd name="connsiteX51" fmla="*/ 1191491 w 3893128"/>
              <a:gd name="connsiteY51" fmla="*/ 2424545 h 2594399"/>
              <a:gd name="connsiteX52" fmla="*/ 1274619 w 3893128"/>
              <a:gd name="connsiteY52" fmla="*/ 2452254 h 2594399"/>
              <a:gd name="connsiteX53" fmla="*/ 1343891 w 3893128"/>
              <a:gd name="connsiteY53" fmla="*/ 2479963 h 2594399"/>
              <a:gd name="connsiteX54" fmla="*/ 1427019 w 3893128"/>
              <a:gd name="connsiteY54" fmla="*/ 2493818 h 2594399"/>
              <a:gd name="connsiteX55" fmla="*/ 1468582 w 3893128"/>
              <a:gd name="connsiteY55" fmla="*/ 2507672 h 2594399"/>
              <a:gd name="connsiteX56" fmla="*/ 2147455 w 3893128"/>
              <a:gd name="connsiteY56" fmla="*/ 2493818 h 2594399"/>
              <a:gd name="connsiteX57" fmla="*/ 2576946 w 3893128"/>
              <a:gd name="connsiteY57" fmla="*/ 2507672 h 2594399"/>
              <a:gd name="connsiteX58" fmla="*/ 2660073 w 3893128"/>
              <a:gd name="connsiteY58" fmla="*/ 2466109 h 2594399"/>
              <a:gd name="connsiteX59" fmla="*/ 2770909 w 3893128"/>
              <a:gd name="connsiteY59" fmla="*/ 2382981 h 2594399"/>
              <a:gd name="connsiteX60" fmla="*/ 2909455 w 3893128"/>
              <a:gd name="connsiteY60" fmla="*/ 2327563 h 2594399"/>
              <a:gd name="connsiteX61" fmla="*/ 2951019 w 3893128"/>
              <a:gd name="connsiteY61" fmla="*/ 2286000 h 2594399"/>
              <a:gd name="connsiteX62" fmla="*/ 2992582 w 3893128"/>
              <a:gd name="connsiteY62" fmla="*/ 2258291 h 2594399"/>
              <a:gd name="connsiteX63" fmla="*/ 3034146 w 3893128"/>
              <a:gd name="connsiteY63" fmla="*/ 2216727 h 2594399"/>
              <a:gd name="connsiteX64" fmla="*/ 3172691 w 3893128"/>
              <a:gd name="connsiteY64" fmla="*/ 2175163 h 2594399"/>
              <a:gd name="connsiteX65" fmla="*/ 3241964 w 3893128"/>
              <a:gd name="connsiteY65" fmla="*/ 2147454 h 2594399"/>
              <a:gd name="connsiteX66" fmla="*/ 3283528 w 3893128"/>
              <a:gd name="connsiteY66" fmla="*/ 2133600 h 2594399"/>
              <a:gd name="connsiteX67" fmla="*/ 3325091 w 3893128"/>
              <a:gd name="connsiteY67" fmla="*/ 2092036 h 2594399"/>
              <a:gd name="connsiteX68" fmla="*/ 3449782 w 3893128"/>
              <a:gd name="connsiteY68" fmla="*/ 1981200 h 2594399"/>
              <a:gd name="connsiteX69" fmla="*/ 3532909 w 3893128"/>
              <a:gd name="connsiteY69" fmla="*/ 1842654 h 2594399"/>
              <a:gd name="connsiteX70" fmla="*/ 3560619 w 3893128"/>
              <a:gd name="connsiteY70" fmla="*/ 1814945 h 2594399"/>
              <a:gd name="connsiteX71" fmla="*/ 3588328 w 3893128"/>
              <a:gd name="connsiteY71" fmla="*/ 1773381 h 2594399"/>
              <a:gd name="connsiteX72" fmla="*/ 3602182 w 3893128"/>
              <a:gd name="connsiteY72" fmla="*/ 1704109 h 2594399"/>
              <a:gd name="connsiteX73" fmla="*/ 3685309 w 3893128"/>
              <a:gd name="connsiteY73" fmla="*/ 1607127 h 2594399"/>
              <a:gd name="connsiteX74" fmla="*/ 3726873 w 3893128"/>
              <a:gd name="connsiteY74" fmla="*/ 1524000 h 2594399"/>
              <a:gd name="connsiteX75" fmla="*/ 3796146 w 3893128"/>
              <a:gd name="connsiteY75" fmla="*/ 1302327 h 2594399"/>
              <a:gd name="connsiteX76" fmla="*/ 3823855 w 3893128"/>
              <a:gd name="connsiteY76" fmla="*/ 1260763 h 2594399"/>
              <a:gd name="connsiteX77" fmla="*/ 3837709 w 3893128"/>
              <a:gd name="connsiteY77" fmla="*/ 1205345 h 2594399"/>
              <a:gd name="connsiteX78" fmla="*/ 3865419 w 3893128"/>
              <a:gd name="connsiteY78" fmla="*/ 983672 h 2594399"/>
              <a:gd name="connsiteX79" fmla="*/ 3893128 w 3893128"/>
              <a:gd name="connsiteY79" fmla="*/ 623454 h 2594399"/>
              <a:gd name="connsiteX80" fmla="*/ 3879273 w 3893128"/>
              <a:gd name="connsiteY80" fmla="*/ 69272 h 2594399"/>
              <a:gd name="connsiteX81" fmla="*/ 3837709 w 3893128"/>
              <a:gd name="connsiteY81" fmla="*/ 41563 h 2594399"/>
              <a:gd name="connsiteX82" fmla="*/ 3740728 w 3893128"/>
              <a:gd name="connsiteY82" fmla="*/ 13854 h 2594399"/>
              <a:gd name="connsiteX83" fmla="*/ 3588328 w 3893128"/>
              <a:gd name="connsiteY83" fmla="*/ 0 h 2594399"/>
              <a:gd name="connsiteX84" fmla="*/ 3048000 w 3893128"/>
              <a:gd name="connsiteY84" fmla="*/ 13854 h 2594399"/>
              <a:gd name="connsiteX85" fmla="*/ 2937164 w 3893128"/>
              <a:gd name="connsiteY85" fmla="*/ 41563 h 2594399"/>
              <a:gd name="connsiteX86" fmla="*/ 2881746 w 3893128"/>
              <a:gd name="connsiteY86" fmla="*/ 55418 h 2594399"/>
              <a:gd name="connsiteX87" fmla="*/ 2840182 w 3893128"/>
              <a:gd name="connsiteY87" fmla="*/ 69272 h 2594399"/>
              <a:gd name="connsiteX88" fmla="*/ 2646219 w 3893128"/>
              <a:gd name="connsiteY88" fmla="*/ 83127 h 2594399"/>
              <a:gd name="connsiteX89" fmla="*/ 2521528 w 3893128"/>
              <a:gd name="connsiteY89" fmla="*/ 110836 h 2594399"/>
              <a:gd name="connsiteX90" fmla="*/ 2452255 w 3893128"/>
              <a:gd name="connsiteY90" fmla="*/ 124691 h 2594399"/>
              <a:gd name="connsiteX91" fmla="*/ 2452255 w 3893128"/>
              <a:gd name="connsiteY91" fmla="*/ 124691 h 2594399"/>
              <a:gd name="connsiteX92" fmla="*/ 2452255 w 3893128"/>
              <a:gd name="connsiteY92" fmla="*/ 124691 h 2594399"/>
              <a:gd name="connsiteX93" fmla="*/ 2410691 w 3893128"/>
              <a:gd name="connsiteY93" fmla="*/ 138545 h 2594399"/>
              <a:gd name="connsiteX94" fmla="*/ 2410691 w 3893128"/>
              <a:gd name="connsiteY94" fmla="*/ 138545 h 2594399"/>
              <a:gd name="connsiteX95" fmla="*/ 2452255 w 3893128"/>
              <a:gd name="connsiteY95" fmla="*/ 138545 h 2594399"/>
              <a:gd name="connsiteX96" fmla="*/ 2396837 w 3893128"/>
              <a:gd name="connsiteY96" fmla="*/ 152400 h 2594399"/>
              <a:gd name="connsiteX97" fmla="*/ 2286000 w 3893128"/>
              <a:gd name="connsiteY97" fmla="*/ 180109 h 2594399"/>
              <a:gd name="connsiteX98" fmla="*/ 2355273 w 3893128"/>
              <a:gd name="connsiteY98" fmla="*/ 83127 h 2594399"/>
              <a:gd name="connsiteX99" fmla="*/ 2341419 w 3893128"/>
              <a:gd name="connsiteY99" fmla="*/ 124691 h 2594399"/>
              <a:gd name="connsiteX100" fmla="*/ 2355273 w 3893128"/>
              <a:gd name="connsiteY100" fmla="*/ 193963 h 2594399"/>
              <a:gd name="connsiteX101" fmla="*/ 2396837 w 3893128"/>
              <a:gd name="connsiteY101" fmla="*/ 124691 h 2594399"/>
              <a:gd name="connsiteX102" fmla="*/ 2272146 w 3893128"/>
              <a:gd name="connsiteY102" fmla="*/ 166254 h 2594399"/>
              <a:gd name="connsiteX103" fmla="*/ 2272146 w 3893128"/>
              <a:gd name="connsiteY103" fmla="*/ 166254 h 2594399"/>
              <a:gd name="connsiteX104" fmla="*/ 2313709 w 3893128"/>
              <a:gd name="connsiteY104" fmla="*/ 96981 h 2594399"/>
              <a:gd name="connsiteX105" fmla="*/ 2286000 w 3893128"/>
              <a:gd name="connsiteY105" fmla="*/ 193963 h 259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893128" h="2594399">
                <a:moveTo>
                  <a:pt x="2507673" y="124691"/>
                </a:moveTo>
                <a:lnTo>
                  <a:pt x="2507673" y="124691"/>
                </a:lnTo>
                <a:cubicBezTo>
                  <a:pt x="2424546" y="133927"/>
                  <a:pt x="2337638" y="125952"/>
                  <a:pt x="2258291" y="152400"/>
                </a:cubicBezTo>
                <a:cubicBezTo>
                  <a:pt x="2244437" y="157018"/>
                  <a:pt x="2230770" y="162242"/>
                  <a:pt x="2216728" y="166254"/>
                </a:cubicBezTo>
                <a:cubicBezTo>
                  <a:pt x="2168351" y="180076"/>
                  <a:pt x="2113753" y="191056"/>
                  <a:pt x="2064328" y="193963"/>
                </a:cubicBezTo>
                <a:cubicBezTo>
                  <a:pt x="1939767" y="201290"/>
                  <a:pt x="1814946" y="203200"/>
                  <a:pt x="1690255" y="207818"/>
                </a:cubicBezTo>
                <a:cubicBezTo>
                  <a:pt x="1667164" y="212436"/>
                  <a:pt x="1643322" y="214225"/>
                  <a:pt x="1620982" y="221672"/>
                </a:cubicBezTo>
                <a:cubicBezTo>
                  <a:pt x="1601389" y="228203"/>
                  <a:pt x="1584547" y="241245"/>
                  <a:pt x="1565564" y="249381"/>
                </a:cubicBezTo>
                <a:cubicBezTo>
                  <a:pt x="1552141" y="255134"/>
                  <a:pt x="1538042" y="259224"/>
                  <a:pt x="1524000" y="263236"/>
                </a:cubicBezTo>
                <a:cubicBezTo>
                  <a:pt x="1486703" y="273893"/>
                  <a:pt x="1415385" y="286842"/>
                  <a:pt x="1385455" y="304800"/>
                </a:cubicBezTo>
                <a:cubicBezTo>
                  <a:pt x="1362364" y="318654"/>
                  <a:pt x="1340789" y="335426"/>
                  <a:pt x="1316182" y="346363"/>
                </a:cubicBezTo>
                <a:cubicBezTo>
                  <a:pt x="1162764" y="414548"/>
                  <a:pt x="1362358" y="298206"/>
                  <a:pt x="1205346" y="387927"/>
                </a:cubicBezTo>
                <a:cubicBezTo>
                  <a:pt x="1190889" y="396188"/>
                  <a:pt x="1178675" y="408189"/>
                  <a:pt x="1163782" y="415636"/>
                </a:cubicBezTo>
                <a:cubicBezTo>
                  <a:pt x="1141538" y="426758"/>
                  <a:pt x="1116342" y="431436"/>
                  <a:pt x="1094509" y="443345"/>
                </a:cubicBezTo>
                <a:cubicBezTo>
                  <a:pt x="954933" y="519477"/>
                  <a:pt x="1066907" y="484881"/>
                  <a:pt x="955964" y="512618"/>
                </a:cubicBezTo>
                <a:cubicBezTo>
                  <a:pt x="928255" y="540327"/>
                  <a:pt x="911490" y="589303"/>
                  <a:pt x="872837" y="595745"/>
                </a:cubicBezTo>
                <a:cubicBezTo>
                  <a:pt x="766481" y="613471"/>
                  <a:pt x="817255" y="604091"/>
                  <a:pt x="720437" y="623454"/>
                </a:cubicBezTo>
                <a:cubicBezTo>
                  <a:pt x="697346" y="637309"/>
                  <a:pt x="673999" y="650746"/>
                  <a:pt x="651164" y="665018"/>
                </a:cubicBezTo>
                <a:cubicBezTo>
                  <a:pt x="637044" y="673843"/>
                  <a:pt x="624057" y="684466"/>
                  <a:pt x="609600" y="692727"/>
                </a:cubicBezTo>
                <a:cubicBezTo>
                  <a:pt x="591668" y="702974"/>
                  <a:pt x="573055" y="712048"/>
                  <a:pt x="554182" y="720436"/>
                </a:cubicBezTo>
                <a:cubicBezTo>
                  <a:pt x="531456" y="730537"/>
                  <a:pt x="506649" y="736067"/>
                  <a:pt x="484909" y="748145"/>
                </a:cubicBezTo>
                <a:cubicBezTo>
                  <a:pt x="464724" y="759359"/>
                  <a:pt x="448281" y="776288"/>
                  <a:pt x="429491" y="789709"/>
                </a:cubicBezTo>
                <a:cubicBezTo>
                  <a:pt x="415942" y="799387"/>
                  <a:pt x="402385" y="809157"/>
                  <a:pt x="387928" y="817418"/>
                </a:cubicBezTo>
                <a:cubicBezTo>
                  <a:pt x="352801" y="837490"/>
                  <a:pt x="321327" y="845830"/>
                  <a:pt x="290946" y="872836"/>
                </a:cubicBezTo>
                <a:cubicBezTo>
                  <a:pt x="261658" y="898870"/>
                  <a:pt x="235528" y="928254"/>
                  <a:pt x="207819" y="955963"/>
                </a:cubicBezTo>
                <a:cubicBezTo>
                  <a:pt x="198582" y="965199"/>
                  <a:pt x="187355" y="972803"/>
                  <a:pt x="180109" y="983672"/>
                </a:cubicBezTo>
                <a:lnTo>
                  <a:pt x="124691" y="1066800"/>
                </a:lnTo>
                <a:lnTo>
                  <a:pt x="96982" y="1108363"/>
                </a:lnTo>
                <a:cubicBezTo>
                  <a:pt x="92364" y="1122218"/>
                  <a:pt x="92251" y="1138523"/>
                  <a:pt x="83128" y="1149927"/>
                </a:cubicBezTo>
                <a:cubicBezTo>
                  <a:pt x="72726" y="1162929"/>
                  <a:pt x="49825" y="1163179"/>
                  <a:pt x="41564" y="1177636"/>
                </a:cubicBezTo>
                <a:cubicBezTo>
                  <a:pt x="29881" y="1198082"/>
                  <a:pt x="32817" y="1223921"/>
                  <a:pt x="27709" y="1246909"/>
                </a:cubicBezTo>
                <a:cubicBezTo>
                  <a:pt x="154" y="1370908"/>
                  <a:pt x="27148" y="1222574"/>
                  <a:pt x="0" y="1385454"/>
                </a:cubicBezTo>
                <a:cubicBezTo>
                  <a:pt x="4618" y="1459345"/>
                  <a:pt x="6836" y="1533425"/>
                  <a:pt x="13855" y="1607127"/>
                </a:cubicBezTo>
                <a:cubicBezTo>
                  <a:pt x="16088" y="1630569"/>
                  <a:pt x="18433" y="1654756"/>
                  <a:pt x="27709" y="1676400"/>
                </a:cubicBezTo>
                <a:cubicBezTo>
                  <a:pt x="32855" y="1688406"/>
                  <a:pt x="46182" y="1694873"/>
                  <a:pt x="55419" y="1704109"/>
                </a:cubicBezTo>
                <a:cubicBezTo>
                  <a:pt x="64655" y="1731818"/>
                  <a:pt x="80484" y="1758148"/>
                  <a:pt x="83128" y="1787236"/>
                </a:cubicBezTo>
                <a:cubicBezTo>
                  <a:pt x="87746" y="1838036"/>
                  <a:pt x="83839" y="1890349"/>
                  <a:pt x="96982" y="1939636"/>
                </a:cubicBezTo>
                <a:cubicBezTo>
                  <a:pt x="102932" y="1961947"/>
                  <a:pt x="125304" y="1976137"/>
                  <a:pt x="138546" y="1995054"/>
                </a:cubicBezTo>
                <a:cubicBezTo>
                  <a:pt x="157644" y="2022336"/>
                  <a:pt x="173983" y="2051539"/>
                  <a:pt x="193964" y="2078181"/>
                </a:cubicBezTo>
                <a:cubicBezTo>
                  <a:pt x="201801" y="2088631"/>
                  <a:pt x="213513" y="2095691"/>
                  <a:pt x="221673" y="2105891"/>
                </a:cubicBezTo>
                <a:cubicBezTo>
                  <a:pt x="232075" y="2118893"/>
                  <a:pt x="235528" y="2138218"/>
                  <a:pt x="249382" y="2147454"/>
                </a:cubicBezTo>
                <a:cubicBezTo>
                  <a:pt x="265225" y="2158016"/>
                  <a:pt x="286971" y="2154623"/>
                  <a:pt x="304800" y="2161309"/>
                </a:cubicBezTo>
                <a:cubicBezTo>
                  <a:pt x="449688" y="2215642"/>
                  <a:pt x="273399" y="2167314"/>
                  <a:pt x="415637" y="2202872"/>
                </a:cubicBezTo>
                <a:cubicBezTo>
                  <a:pt x="434110" y="2212108"/>
                  <a:pt x="451717" y="2223329"/>
                  <a:pt x="471055" y="2230581"/>
                </a:cubicBezTo>
                <a:cubicBezTo>
                  <a:pt x="564798" y="2265735"/>
                  <a:pt x="489881" y="2224795"/>
                  <a:pt x="568037" y="2258291"/>
                </a:cubicBezTo>
                <a:cubicBezTo>
                  <a:pt x="587020" y="2266427"/>
                  <a:pt x="604179" y="2278586"/>
                  <a:pt x="623455" y="2286000"/>
                </a:cubicBezTo>
                <a:cubicBezTo>
                  <a:pt x="664347" y="2301727"/>
                  <a:pt x="708959" y="2307970"/>
                  <a:pt x="748146" y="2327563"/>
                </a:cubicBezTo>
                <a:cubicBezTo>
                  <a:pt x="834231" y="2370606"/>
                  <a:pt x="770956" y="2343977"/>
                  <a:pt x="858982" y="2369127"/>
                </a:cubicBezTo>
                <a:cubicBezTo>
                  <a:pt x="873024" y="2373139"/>
                  <a:pt x="886112" y="2380760"/>
                  <a:pt x="900546" y="2382981"/>
                </a:cubicBezTo>
                <a:cubicBezTo>
                  <a:pt x="946418" y="2390038"/>
                  <a:pt x="993086" y="2390702"/>
                  <a:pt x="1039091" y="2396836"/>
                </a:cubicBezTo>
                <a:cubicBezTo>
                  <a:pt x="1062433" y="2399948"/>
                  <a:pt x="1085196" y="2406479"/>
                  <a:pt x="1108364" y="2410691"/>
                </a:cubicBezTo>
                <a:cubicBezTo>
                  <a:pt x="1136002" y="2415716"/>
                  <a:pt x="1163782" y="2419927"/>
                  <a:pt x="1191491" y="2424545"/>
                </a:cubicBezTo>
                <a:cubicBezTo>
                  <a:pt x="1219200" y="2433781"/>
                  <a:pt x="1247169" y="2442272"/>
                  <a:pt x="1274619" y="2452254"/>
                </a:cubicBezTo>
                <a:cubicBezTo>
                  <a:pt x="1297991" y="2460753"/>
                  <a:pt x="1319898" y="2473419"/>
                  <a:pt x="1343891" y="2479963"/>
                </a:cubicBezTo>
                <a:cubicBezTo>
                  <a:pt x="1370993" y="2487354"/>
                  <a:pt x="1399596" y="2487724"/>
                  <a:pt x="1427019" y="2493818"/>
                </a:cubicBezTo>
                <a:cubicBezTo>
                  <a:pt x="1441275" y="2496986"/>
                  <a:pt x="1454728" y="2503054"/>
                  <a:pt x="1468582" y="2507672"/>
                </a:cubicBezTo>
                <a:cubicBezTo>
                  <a:pt x="1694873" y="2503054"/>
                  <a:pt x="1921618" y="2478762"/>
                  <a:pt x="2147455" y="2493818"/>
                </a:cubicBezTo>
                <a:cubicBezTo>
                  <a:pt x="2732001" y="2532788"/>
                  <a:pt x="1660424" y="2690979"/>
                  <a:pt x="2576946" y="2507672"/>
                </a:cubicBezTo>
                <a:cubicBezTo>
                  <a:pt x="2604655" y="2493818"/>
                  <a:pt x="2634296" y="2483293"/>
                  <a:pt x="2660073" y="2466109"/>
                </a:cubicBezTo>
                <a:cubicBezTo>
                  <a:pt x="2772969" y="2390846"/>
                  <a:pt x="2612970" y="2454772"/>
                  <a:pt x="2770909" y="2382981"/>
                </a:cubicBezTo>
                <a:cubicBezTo>
                  <a:pt x="2826432" y="2357743"/>
                  <a:pt x="2861286" y="2361969"/>
                  <a:pt x="2909455" y="2327563"/>
                </a:cubicBezTo>
                <a:cubicBezTo>
                  <a:pt x="2925399" y="2316175"/>
                  <a:pt x="2935967" y="2298543"/>
                  <a:pt x="2951019" y="2286000"/>
                </a:cubicBezTo>
                <a:cubicBezTo>
                  <a:pt x="2963811" y="2275340"/>
                  <a:pt x="2979790" y="2268951"/>
                  <a:pt x="2992582" y="2258291"/>
                </a:cubicBezTo>
                <a:cubicBezTo>
                  <a:pt x="3007634" y="2245748"/>
                  <a:pt x="3017018" y="2226242"/>
                  <a:pt x="3034146" y="2216727"/>
                </a:cubicBezTo>
                <a:cubicBezTo>
                  <a:pt x="3082318" y="2189965"/>
                  <a:pt x="3123501" y="2191560"/>
                  <a:pt x="3172691" y="2175163"/>
                </a:cubicBezTo>
                <a:cubicBezTo>
                  <a:pt x="3196284" y="2167298"/>
                  <a:pt x="3218678" y="2156186"/>
                  <a:pt x="3241964" y="2147454"/>
                </a:cubicBezTo>
                <a:cubicBezTo>
                  <a:pt x="3255638" y="2142326"/>
                  <a:pt x="3269673" y="2138218"/>
                  <a:pt x="3283528" y="2133600"/>
                </a:cubicBezTo>
                <a:cubicBezTo>
                  <a:pt x="3297382" y="2119745"/>
                  <a:pt x="3310447" y="2105053"/>
                  <a:pt x="3325091" y="2092036"/>
                </a:cubicBezTo>
                <a:cubicBezTo>
                  <a:pt x="3348119" y="2071566"/>
                  <a:pt x="3423537" y="2014944"/>
                  <a:pt x="3449782" y="1981200"/>
                </a:cubicBezTo>
                <a:cubicBezTo>
                  <a:pt x="3610093" y="1775084"/>
                  <a:pt x="3432360" y="1993475"/>
                  <a:pt x="3532909" y="1842654"/>
                </a:cubicBezTo>
                <a:cubicBezTo>
                  <a:pt x="3540155" y="1831786"/>
                  <a:pt x="3552459" y="1825145"/>
                  <a:pt x="3560619" y="1814945"/>
                </a:cubicBezTo>
                <a:cubicBezTo>
                  <a:pt x="3571021" y="1801943"/>
                  <a:pt x="3579092" y="1787236"/>
                  <a:pt x="3588328" y="1773381"/>
                </a:cubicBezTo>
                <a:cubicBezTo>
                  <a:pt x="3592946" y="1750290"/>
                  <a:pt x="3592618" y="1725627"/>
                  <a:pt x="3602182" y="1704109"/>
                </a:cubicBezTo>
                <a:cubicBezTo>
                  <a:pt x="3616399" y="1672120"/>
                  <a:pt x="3660598" y="1631839"/>
                  <a:pt x="3685309" y="1607127"/>
                </a:cubicBezTo>
                <a:cubicBezTo>
                  <a:pt x="3735842" y="1455531"/>
                  <a:pt x="3655248" y="1685157"/>
                  <a:pt x="3726873" y="1524000"/>
                </a:cubicBezTo>
                <a:cubicBezTo>
                  <a:pt x="3758626" y="1452555"/>
                  <a:pt x="3764393" y="1373772"/>
                  <a:pt x="3796146" y="1302327"/>
                </a:cubicBezTo>
                <a:cubicBezTo>
                  <a:pt x="3802909" y="1287111"/>
                  <a:pt x="3814619" y="1274618"/>
                  <a:pt x="3823855" y="1260763"/>
                </a:cubicBezTo>
                <a:cubicBezTo>
                  <a:pt x="3828473" y="1242290"/>
                  <a:pt x="3834303" y="1224079"/>
                  <a:pt x="3837709" y="1205345"/>
                </a:cubicBezTo>
                <a:cubicBezTo>
                  <a:pt x="3847859" y="1149522"/>
                  <a:pt x="3860277" y="1035093"/>
                  <a:pt x="3865419" y="983672"/>
                </a:cubicBezTo>
                <a:cubicBezTo>
                  <a:pt x="3881528" y="822577"/>
                  <a:pt x="3881365" y="799898"/>
                  <a:pt x="3893128" y="623454"/>
                </a:cubicBezTo>
                <a:cubicBezTo>
                  <a:pt x="3888510" y="438727"/>
                  <a:pt x="3896793" y="253225"/>
                  <a:pt x="3879273" y="69272"/>
                </a:cubicBezTo>
                <a:cubicBezTo>
                  <a:pt x="3877694" y="52696"/>
                  <a:pt x="3853169" y="47747"/>
                  <a:pt x="3837709" y="41563"/>
                </a:cubicBezTo>
                <a:cubicBezTo>
                  <a:pt x="3806493" y="29077"/>
                  <a:pt x="3773891" y="19381"/>
                  <a:pt x="3740728" y="13854"/>
                </a:cubicBezTo>
                <a:cubicBezTo>
                  <a:pt x="3690413" y="5468"/>
                  <a:pt x="3639128" y="4618"/>
                  <a:pt x="3588328" y="0"/>
                </a:cubicBezTo>
                <a:lnTo>
                  <a:pt x="3048000" y="13854"/>
                </a:lnTo>
                <a:cubicBezTo>
                  <a:pt x="2997765" y="16137"/>
                  <a:pt x="2980380" y="29216"/>
                  <a:pt x="2937164" y="41563"/>
                </a:cubicBezTo>
                <a:cubicBezTo>
                  <a:pt x="2918855" y="46794"/>
                  <a:pt x="2900055" y="50187"/>
                  <a:pt x="2881746" y="55418"/>
                </a:cubicBezTo>
                <a:cubicBezTo>
                  <a:pt x="2867704" y="59430"/>
                  <a:pt x="2854686" y="67566"/>
                  <a:pt x="2840182" y="69272"/>
                </a:cubicBezTo>
                <a:cubicBezTo>
                  <a:pt x="2775807" y="76846"/>
                  <a:pt x="2710873" y="78509"/>
                  <a:pt x="2646219" y="83127"/>
                </a:cubicBezTo>
                <a:cubicBezTo>
                  <a:pt x="2511026" y="116923"/>
                  <a:pt x="2679874" y="75647"/>
                  <a:pt x="2521528" y="110836"/>
                </a:cubicBezTo>
                <a:cubicBezTo>
                  <a:pt x="2454142" y="125811"/>
                  <a:pt x="2486966" y="124691"/>
                  <a:pt x="2452255" y="124691"/>
                </a:cubicBezTo>
                <a:lnTo>
                  <a:pt x="2452255" y="124691"/>
                </a:lnTo>
                <a:lnTo>
                  <a:pt x="2452255" y="124691"/>
                </a:lnTo>
                <a:lnTo>
                  <a:pt x="2410691" y="138545"/>
                </a:lnTo>
                <a:lnTo>
                  <a:pt x="2410691" y="138545"/>
                </a:lnTo>
                <a:lnTo>
                  <a:pt x="2452255" y="138545"/>
                </a:lnTo>
                <a:lnTo>
                  <a:pt x="2396837" y="152400"/>
                </a:lnTo>
                <a:lnTo>
                  <a:pt x="2286000" y="180109"/>
                </a:lnTo>
                <a:lnTo>
                  <a:pt x="2355273" y="83127"/>
                </a:lnTo>
                <a:lnTo>
                  <a:pt x="2341419" y="124691"/>
                </a:lnTo>
                <a:lnTo>
                  <a:pt x="2355273" y="193963"/>
                </a:lnTo>
                <a:lnTo>
                  <a:pt x="2396837" y="124691"/>
                </a:lnTo>
                <a:lnTo>
                  <a:pt x="2272146" y="166254"/>
                </a:lnTo>
                <a:lnTo>
                  <a:pt x="2272146" y="166254"/>
                </a:lnTo>
                <a:lnTo>
                  <a:pt x="2313709" y="96981"/>
                </a:lnTo>
                <a:lnTo>
                  <a:pt x="2286000" y="193963"/>
                </a:ln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7010400" cy="46386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763979" y="5668833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শীতের</a:t>
            </a:r>
            <a:r>
              <a:rPr lang="en-US" sz="3600" dirty="0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তীব্রতা</a:t>
            </a:r>
            <a:r>
              <a:rPr lang="en-US" sz="3600" dirty="0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3600" dirty="0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n w="9525">
                  <a:solidFill>
                    <a:schemeClr val="accent3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9525">
                  <a:solidFill>
                    <a:schemeClr val="accent3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গরমের</a:t>
            </a:r>
            <a:r>
              <a:rPr lang="en-US" sz="3600" dirty="0">
                <a:ln w="9525">
                  <a:solidFill>
                    <a:schemeClr val="accent3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9525">
                  <a:solidFill>
                    <a:schemeClr val="accent3"/>
                  </a:solidFill>
                </a:ln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পোষাক</a:t>
            </a:r>
            <a:endParaRPr lang="en-US" sz="3600" dirty="0">
              <a:ln w="9525">
                <a:solidFill>
                  <a:schemeClr val="accent3"/>
                </a:solidFill>
              </a:ln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2600" y="2369510"/>
            <a:ext cx="3581400" cy="181588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হিম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হিম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শীত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শীত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,</a:t>
            </a:r>
          </a:p>
          <a:p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শীত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বুড়ি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এলোরে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কনকনে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ঠান্ডায়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দম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গেলোরে</a:t>
            </a:r>
            <a:r>
              <a:rPr lang="en-US" sz="2800" dirty="0">
                <a:ln w="6350">
                  <a:solidFill>
                    <a:schemeClr val="accent3">
                      <a:lumMod val="75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48006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5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255</Words>
  <Application>Microsoft Office PowerPoint</Application>
  <PresentationFormat>On-screen Show (4:3)</PresentationFormat>
  <Paragraphs>50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 pc</dc:creator>
  <cp:lastModifiedBy>DOEL</cp:lastModifiedBy>
  <cp:revision>110</cp:revision>
  <dcterms:created xsi:type="dcterms:W3CDTF">2006-08-16T00:00:00Z</dcterms:created>
  <dcterms:modified xsi:type="dcterms:W3CDTF">2020-06-03T14:59:08Z</dcterms:modified>
</cp:coreProperties>
</file>