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6" r:id="rId18"/>
    <p:sldId id="271" r:id="rId19"/>
    <p:sldId id="274" r:id="rId20"/>
    <p:sldId id="275" r:id="rId21"/>
    <p:sldId id="270" r:id="rId22"/>
    <p:sldId id="281" r:id="rId23"/>
    <p:sldId id="277" r:id="rId24"/>
    <p:sldId id="278" r:id="rId25"/>
    <p:sldId id="282" r:id="rId26"/>
    <p:sldId id="284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36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2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2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1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BC59-22F8-4CA9-839B-701DB62D3014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A05A-4588-463B-9460-2690F5CC5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87794"/>
            <a:ext cx="9645444" cy="4483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03239"/>
            <a:ext cx="7656871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2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2" b="21935"/>
          <a:stretch/>
        </p:blipFill>
        <p:spPr>
          <a:xfrm>
            <a:off x="1489586" y="464574"/>
            <a:ext cx="9247239" cy="59288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657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75" y="574876"/>
            <a:ext cx="10637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থেকে রক্ষার উপায়সমূহ বিশ্লেষণ করতে পারবে।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16128" r="5389" b="15915"/>
          <a:stretch/>
        </p:blipFill>
        <p:spPr>
          <a:xfrm>
            <a:off x="1415845" y="1282762"/>
            <a:ext cx="8908026" cy="5029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911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r="-3398" b="24086"/>
          <a:stretch/>
        </p:blipFill>
        <p:spPr>
          <a:xfrm>
            <a:off x="1457632" y="678426"/>
            <a:ext cx="9276735" cy="5501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867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44" b="31613"/>
          <a:stretch/>
        </p:blipFill>
        <p:spPr>
          <a:xfrm>
            <a:off x="1637071" y="648929"/>
            <a:ext cx="9188245" cy="5648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8294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r="1573" b="30108"/>
          <a:stretch/>
        </p:blipFill>
        <p:spPr>
          <a:xfrm>
            <a:off x="1755058" y="737420"/>
            <a:ext cx="9011265" cy="5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2154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/>
          <a:stretch/>
        </p:blipFill>
        <p:spPr>
          <a:xfrm>
            <a:off x="956187" y="589935"/>
            <a:ext cx="10279625" cy="59583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2912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0" b="22795"/>
          <a:stretch/>
        </p:blipFill>
        <p:spPr>
          <a:xfrm>
            <a:off x="1283110" y="457200"/>
            <a:ext cx="9173496" cy="58698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624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3" b="30753"/>
          <a:stretch/>
        </p:blipFill>
        <p:spPr>
          <a:xfrm>
            <a:off x="1811593" y="1209369"/>
            <a:ext cx="9013723" cy="5014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450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4" r="1191" b="47527"/>
          <a:stretch/>
        </p:blipFill>
        <p:spPr>
          <a:xfrm>
            <a:off x="1445342" y="752168"/>
            <a:ext cx="9615947" cy="5427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05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3" b="32903"/>
          <a:stretch/>
        </p:blipFill>
        <p:spPr>
          <a:xfrm>
            <a:off x="771410" y="1725561"/>
            <a:ext cx="5142694" cy="4532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09020" y="412955"/>
            <a:ext cx="7049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9" b="33763"/>
          <a:stretch/>
        </p:blipFill>
        <p:spPr>
          <a:xfrm>
            <a:off x="6467935" y="1725562"/>
            <a:ext cx="4637600" cy="4532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97845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8581" y="252649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বিপুল</a:t>
            </a:r>
            <a:r>
              <a:rPr lang="en-US" sz="4800" dirty="0" smtClean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কুমার</a:t>
            </a:r>
            <a:r>
              <a:rPr lang="bn-IN" sz="4800" dirty="0" smtClean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সরকার</a:t>
            </a:r>
          </a:p>
          <a:p>
            <a:pPr algn="ctr"/>
            <a:r>
              <a:rPr lang="bn-IN" sz="3200" dirty="0">
                <a:latin typeface="Kalpurosh"/>
                <a:cs typeface="NikoshBAN" panose="02000000000000000000" pitchFamily="2" charset="0"/>
              </a:rPr>
              <a:t>              </a:t>
            </a:r>
            <a:r>
              <a:rPr lang="bn-IN" sz="2400" dirty="0" smtClean="0">
                <a:solidFill>
                  <a:srgbClr val="002060"/>
                </a:solidFill>
                <a:latin typeface="Kalpurosh"/>
                <a:cs typeface="NikoshBAN" panose="02000000000000000000" pitchFamily="2" charset="0"/>
              </a:rPr>
              <a:t>সহঃশিক্ষক(গণিত)</a:t>
            </a:r>
            <a:endParaRPr lang="bn-IN" sz="2400" dirty="0">
              <a:solidFill>
                <a:srgbClr val="002060"/>
              </a:solidFill>
              <a:latin typeface="Kalpurosh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Kalpurosh"/>
                <a:cs typeface="NikoshBAN" panose="02000000000000000000" pitchFamily="2" charset="0"/>
              </a:rPr>
              <a:t>আটমূল দ্বি-মূখী উচ্চ </a:t>
            </a:r>
            <a:r>
              <a:rPr lang="en-US" sz="3200" dirty="0" err="1">
                <a:solidFill>
                  <a:srgbClr val="0070C0"/>
                </a:solidFill>
                <a:latin typeface="Kalpurosh"/>
                <a:cs typeface="NikoshBAN" panose="02000000000000000000" pitchFamily="2" charset="0"/>
              </a:rPr>
              <a:t>বিদ্যা</a:t>
            </a:r>
            <a:r>
              <a:rPr lang="bn-IN" sz="3200" dirty="0">
                <a:solidFill>
                  <a:srgbClr val="0070C0"/>
                </a:solidFill>
                <a:latin typeface="Kalpurosh"/>
                <a:cs typeface="NikoshBAN" panose="02000000000000000000" pitchFamily="2" charset="0"/>
              </a:rPr>
              <a:t>লয়</a:t>
            </a:r>
          </a:p>
          <a:p>
            <a:pPr algn="ctr"/>
            <a:r>
              <a:rPr lang="bn-IN" sz="3200" dirty="0">
                <a:solidFill>
                  <a:srgbClr val="0070C0"/>
                </a:solidFill>
                <a:latin typeface="Kalpurosh"/>
                <a:cs typeface="NikoshBAN" panose="02000000000000000000" pitchFamily="2" charset="0"/>
              </a:rPr>
              <a:t>শিবগঞ্জ, বগুড়া</a:t>
            </a: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Kalpurosh"/>
                <a:cs typeface="NikoshBAN" panose="02000000000000000000" pitchFamily="2" charset="0"/>
              </a:rPr>
              <a:t>Mobail:01730169555</a:t>
            </a:r>
            <a:endParaRPr lang="en-US" sz="3200" dirty="0">
              <a:solidFill>
                <a:srgbClr val="00B050"/>
              </a:solidFill>
              <a:latin typeface="Kalpurosh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Kalpurosh"/>
                <a:cs typeface="NikoshBAN" panose="02000000000000000000" pitchFamily="2" charset="0"/>
              </a:rPr>
              <a:t>Email: </a:t>
            </a:r>
            <a:r>
              <a:rPr lang="en-US" sz="3200" dirty="0" smtClean="0">
                <a:solidFill>
                  <a:srgbClr val="482997"/>
                </a:solidFill>
                <a:latin typeface="Kalpurosh"/>
                <a:cs typeface="NikoshBAN" panose="02000000000000000000" pitchFamily="2" charset="0"/>
              </a:rPr>
              <a:t>bipulsarkar1977@gmail.com</a:t>
            </a:r>
            <a:endParaRPr lang="en-US" sz="3200" dirty="0">
              <a:solidFill>
                <a:srgbClr val="482997"/>
              </a:solidFill>
              <a:latin typeface="Kalpurosh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5" y="537394"/>
            <a:ext cx="6319684" cy="1260523"/>
          </a:xfrm>
          <a:prstGeom prst="rect">
            <a:avLst/>
          </a:prstGeom>
        </p:spPr>
      </p:pic>
      <p:pic>
        <p:nvPicPr>
          <p:cNvPr id="5" name="Picture 4" descr="আমার ছব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981" y="2418735"/>
            <a:ext cx="2966884" cy="3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b="22150"/>
          <a:stretch/>
        </p:blipFill>
        <p:spPr>
          <a:xfrm>
            <a:off x="545690" y="1327354"/>
            <a:ext cx="4694904" cy="4999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4" b="34839"/>
          <a:stretch/>
        </p:blipFill>
        <p:spPr>
          <a:xfrm>
            <a:off x="6718657" y="1327354"/>
            <a:ext cx="4622853" cy="4999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063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9" b="28172"/>
          <a:stretch/>
        </p:blipFill>
        <p:spPr>
          <a:xfrm>
            <a:off x="889819" y="722673"/>
            <a:ext cx="10412362" cy="58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0903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9" b="33763"/>
          <a:stretch/>
        </p:blipFill>
        <p:spPr>
          <a:xfrm>
            <a:off x="1725561" y="2322870"/>
            <a:ext cx="8849033" cy="41369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0090" y="1082159"/>
            <a:ext cx="1020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করোনা ভাইরাস থেকে বাঁচাতে বিভিন্ন পদক্ষেপঃ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7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" t="35484" r="45496" b="33548"/>
          <a:stretch/>
        </p:blipFill>
        <p:spPr>
          <a:xfrm>
            <a:off x="2600632" y="1666567"/>
            <a:ext cx="6990735" cy="4734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40658" y="737419"/>
            <a:ext cx="1014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সম্পর্কে নিয়মিত সংবাদ পরিবেশন করছেন (মীরজাদী সেব্রিনা ফ্রোরা)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8" b="33549"/>
          <a:stretch/>
        </p:blipFill>
        <p:spPr>
          <a:xfrm>
            <a:off x="874148" y="1165120"/>
            <a:ext cx="4966213" cy="2263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4409"/>
          <a:stretch/>
        </p:blipFill>
        <p:spPr>
          <a:xfrm>
            <a:off x="6386052" y="1084004"/>
            <a:ext cx="5063613" cy="2344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412955"/>
            <a:ext cx="771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রুখতে গৃহীত পদক্ষেপ।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6" b="33778"/>
          <a:stretch/>
        </p:blipFill>
        <p:spPr>
          <a:xfrm>
            <a:off x="942589" y="3657600"/>
            <a:ext cx="482932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9" b="34193"/>
          <a:stretch/>
        </p:blipFill>
        <p:spPr>
          <a:xfrm>
            <a:off x="6386052" y="3657600"/>
            <a:ext cx="507344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4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4409"/>
          <a:stretch/>
        </p:blipFill>
        <p:spPr>
          <a:xfrm>
            <a:off x="568580" y="1430594"/>
            <a:ext cx="5320943" cy="4756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3" b="32258"/>
          <a:stretch/>
        </p:blipFill>
        <p:spPr>
          <a:xfrm>
            <a:off x="6571173" y="1430594"/>
            <a:ext cx="4903072" cy="47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9" b="33763"/>
          <a:stretch/>
        </p:blipFill>
        <p:spPr>
          <a:xfrm>
            <a:off x="766917" y="1327356"/>
            <a:ext cx="5176684" cy="5117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3" b="33764"/>
          <a:stretch/>
        </p:blipFill>
        <p:spPr>
          <a:xfrm>
            <a:off x="6504040" y="1415846"/>
            <a:ext cx="474898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t="42581" b="40215"/>
          <a:stretch/>
        </p:blipFill>
        <p:spPr>
          <a:xfrm>
            <a:off x="3775587" y="280220"/>
            <a:ext cx="5262716" cy="1179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3" b="34194"/>
          <a:stretch/>
        </p:blipFill>
        <p:spPr>
          <a:xfrm>
            <a:off x="1504335" y="1563329"/>
            <a:ext cx="8952271" cy="3731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64426" y="5619135"/>
            <a:ext cx="839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বিধি মেনে চলুন সুস্থ্য থাকুন।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99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74" y="637868"/>
            <a:ext cx="5009536" cy="2555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473" r="-338" b="33334"/>
          <a:stretch/>
        </p:blipFill>
        <p:spPr>
          <a:xfrm>
            <a:off x="560439" y="2942303"/>
            <a:ext cx="5353663" cy="3163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1" b="33254"/>
          <a:stretch/>
        </p:blipFill>
        <p:spPr>
          <a:xfrm>
            <a:off x="6331974" y="3591232"/>
            <a:ext cx="5009536" cy="251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7" y="637868"/>
            <a:ext cx="5229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65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86" y="345204"/>
            <a:ext cx="7985806" cy="146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2496164"/>
            <a:ext cx="4471834" cy="325570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1901667">
            <a:off x="6118115" y="2032819"/>
            <a:ext cx="3126658" cy="2439708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5599" y="2766014"/>
            <a:ext cx="283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রোনা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1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0" t="33549" b="52258"/>
          <a:stretch/>
        </p:blipFill>
        <p:spPr>
          <a:xfrm>
            <a:off x="471948" y="1238864"/>
            <a:ext cx="5823155" cy="973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274142" y="-14749"/>
            <a:ext cx="5088194" cy="1253613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899652" y="1474838"/>
            <a:ext cx="10825315" cy="5132439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7794" y="2654710"/>
            <a:ext cx="9586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কী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আক্রান্তে রুগীর লক্ষণ সমূহ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থেকে রক্ষার উপায়সমূহ বিশ্লেষণ করতে পারবে।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  করোনা ভাইরাসের প্রভাব সমূহ ব্যাখ্যা করতে পারবে।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7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45807" r="-35" b="41504"/>
          <a:stretch/>
        </p:blipFill>
        <p:spPr>
          <a:xfrm>
            <a:off x="2492476" y="103240"/>
            <a:ext cx="6871489" cy="1135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8361" y="1570546"/>
            <a:ext cx="79641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কী তা বলতে পারবে।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6" r="-3780" b="22438"/>
          <a:stretch/>
        </p:blipFill>
        <p:spPr>
          <a:xfrm>
            <a:off x="1120877" y="2339987"/>
            <a:ext cx="9792930" cy="4326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74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3" b="31397"/>
          <a:stretch/>
        </p:blipFill>
        <p:spPr>
          <a:xfrm>
            <a:off x="6223819" y="1948059"/>
            <a:ext cx="5014451" cy="4601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49" b="33763"/>
          <a:stretch/>
        </p:blipFill>
        <p:spPr>
          <a:xfrm>
            <a:off x="1266670" y="1948059"/>
            <a:ext cx="4829330" cy="4601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0878" y="589936"/>
            <a:ext cx="10781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23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1460" y="604373"/>
            <a:ext cx="949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আক্রান্তে রুগীর লক্ষণ সমূহ ব্যাখ্যা করতে পারবে</a:t>
            </a: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174" y="1544661"/>
            <a:ext cx="6843252" cy="48266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66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32903"/>
          <a:stretch/>
        </p:blipFill>
        <p:spPr>
          <a:xfrm>
            <a:off x="1032387" y="907026"/>
            <a:ext cx="10161639" cy="5184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4448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121</Words>
  <Application>Microsoft Office PowerPoint</Application>
  <PresentationFormat>Widescreen</PresentationFormat>
  <Paragraphs>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Kalpurosh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61</cp:revision>
  <dcterms:created xsi:type="dcterms:W3CDTF">2020-03-31T18:56:13Z</dcterms:created>
  <dcterms:modified xsi:type="dcterms:W3CDTF">2020-06-30T15:57:51Z</dcterms:modified>
</cp:coreProperties>
</file>