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66" r:id="rId5"/>
    <p:sldId id="268" r:id="rId6"/>
    <p:sldId id="258" r:id="rId7"/>
    <p:sldId id="265" r:id="rId8"/>
    <p:sldId id="259" r:id="rId9"/>
    <p:sldId id="260" r:id="rId10"/>
    <p:sldId id="262" r:id="rId11"/>
    <p:sldId id="263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BF099-C327-4DE4-8C76-628F255A4AA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31FF1-6588-46A4-8C67-4068521B4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প্রশ্নোত্তর পর্ব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31FF1-6588-46A4-8C67-4068521B4C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6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BD64CC-86E9-4A5F-BF38-2E1CE6F11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0F22A5-7A39-4952-9887-85343BB49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499BC3-A7C7-41FC-B238-54B66162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8300-C957-41E2-A907-170744FCAAB3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A52BE2-893F-4B35-935F-0EB625A3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B45AE2-E3B7-4216-AC08-DD5D4A6D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B407-E8CE-43F0-A392-280B09CBE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1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15EE6D-5CB1-44AE-A0FF-59801B24E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6A63694-9984-4CD9-8E89-C4C6425E1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C07F12-ABCD-47EA-A728-420A49A4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8300-C957-41E2-A907-170744FCAAB3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E1DB93-1221-4D50-A645-87F6F73F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B44B9A-DFD5-4044-8B22-AB655A1C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B407-E8CE-43F0-A392-280B09CBE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7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136566-E3CD-43B8-AFF0-7191F42AE3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9F2361F-2189-416F-86B6-AC3169F22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1429F-E1E8-49CF-96A1-EC8449E1E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8300-C957-41E2-A907-170744FCAAB3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02E0E0-9749-4BCC-82FF-DB9AA679D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7005F0-87C1-4C8B-AFA1-F009AAEF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B407-E8CE-43F0-A392-280B09CBE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8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0281D-BAC3-4257-A6B4-EE241EF0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1CB78A-25AD-42FE-BEBA-860CB2802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22B2C6-EF1F-4244-BE53-3456371B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8300-C957-41E2-A907-170744FCAAB3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539A74-0ECE-48C1-B7CD-F1F57952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AE2A76-FF13-4AFE-A268-0BE71E2F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B407-E8CE-43F0-A392-280B09CBE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8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EAE305-9CFD-4C09-8C40-862A34FA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1B7212A-F0D5-41BF-88CE-11DF860D2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9EAC91-0357-4D74-8B7F-46B795C9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8300-C957-41E2-A907-170744FCAAB3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ACA271-EC7B-4228-BBAC-3102B34E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5FA3B9-76BF-407E-A41C-518010A0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B407-E8CE-43F0-A392-280B09CBE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7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93E531-A0B3-4F7C-BB41-5E2CCA1AC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AFC429-2006-46F2-A5C7-B381E5026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181DBE7-BBE7-47F0-B382-A85061228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823B706-195C-4994-BCBB-4E1416AF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8300-C957-41E2-A907-170744FCAAB3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D29859-A559-44A9-B78F-B1698A10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DF3FC55-7E5B-4411-91F0-E138B432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B407-E8CE-43F0-A392-280B09CBE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EE6C37-1AE3-4BDE-82A4-6E82E18F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07ADC50-B9BF-4A08-A4DC-CDEB30A3B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04410C-4A70-4808-8A51-6AF2C5C1B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6EC4B73-8106-4BA9-BE1C-F2D5FE4C7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8653B67-6412-49C5-A849-18A23B4D4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FA12AD-E6AC-4AFA-A095-0F35FF65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8300-C957-41E2-A907-170744FCAAB3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95723E1-0A85-4D79-9FE5-DA0A65C1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526EC38-DE3C-4F66-ABA9-D86E475C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B407-E8CE-43F0-A392-280B09CBE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1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B8A408-F015-4A73-8B1A-4497EA0C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535440-8CEC-4E32-8139-6A90F768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8300-C957-41E2-A907-170744FCAAB3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7055D2-CB67-4950-8DAE-88C2FED2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9884ECD-C24E-4AF9-A0BF-A965F760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B407-E8CE-43F0-A392-280B09CBE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6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73D5BA6-BAD6-48EB-B28D-947061BD1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8300-C957-41E2-A907-170744FCAAB3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027940-356D-4FA1-8488-2F3CF6F2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27EEDBC-E9F9-4E61-9026-F5FE38B3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B407-E8CE-43F0-A392-280B09CBE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59C56A-B036-44F2-98D8-49CDB6248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8E78E9-DBF3-47A7-8296-DCF1035E5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E6FE685-CFAB-4D3C-B056-8DFCA7FA3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14F7C78-D804-43F8-92A7-F3BC57F7D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8300-C957-41E2-A907-170744FCAAB3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EF1D113-E576-45F1-B2B2-986BB1A0F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950C6B-30D0-4E4A-8C5D-EDE764F0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B407-E8CE-43F0-A392-280B09CBE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4F7672-682A-4600-B4A6-BB932261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B233165-50EF-4AA9-BD19-F8163B39F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5ADBD5F-E267-4302-AE93-BD8B874D1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2533591-270C-4AA6-8A7D-E3F2EB10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8300-C957-41E2-A907-170744FCAAB3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9E8B62-95F4-448C-961F-AD8AA24C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9817AE-BE2E-4F36-AB01-A5C28A58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B407-E8CE-43F0-A392-280B09CBE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2AF8978-D62B-4A13-A305-5667F57C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75C757-9B78-4F69-8E30-99FB271C5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F90314-B691-4A32-A811-AC2A73885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58300-C957-41E2-A907-170744FCAAB3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D17481-7903-4859-9FB9-574A163A9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557F4F-0DE6-4468-A0FF-15E325BF7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B407-E8CE-43F0-A392-280B09CBE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1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83F7E9-7C6A-41F4-B16A-BF93DE6A0873}"/>
              </a:ext>
            </a:extLst>
          </p:cNvPr>
          <p:cNvSpPr txBox="1"/>
          <p:nvPr/>
        </p:nvSpPr>
        <p:spPr>
          <a:xfrm>
            <a:off x="1014610" y="986430"/>
            <a:ext cx="10571966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জানাচ্ছি আজকের পাঠে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79" y="2511466"/>
            <a:ext cx="7079442" cy="396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0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DAF74B4-84D7-4B6F-9E55-74D4A8F99E00}"/>
              </a:ext>
            </a:extLst>
          </p:cNvPr>
          <p:cNvSpPr txBox="1"/>
          <p:nvPr/>
        </p:nvSpPr>
        <p:spPr>
          <a:xfrm>
            <a:off x="1224197" y="2893102"/>
            <a:ext cx="974360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বিভিন্ন দূষণের ফলে আমরা যেভাবে ক্ষতিগ্রস্থ হচ্ছি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44A3DC3-087E-4E76-B12B-364415AD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08" y="305424"/>
            <a:ext cx="3641908" cy="2437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F39B550-B745-4486-8939-FF6E540BC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29" y="305424"/>
            <a:ext cx="4007369" cy="2437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E44B41D-E2D5-4407-9B64-33AD614DE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3" y="4114801"/>
            <a:ext cx="3765654" cy="2743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E2DE802-5155-481E-9BDE-CB1B44ACA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38" y="4114801"/>
            <a:ext cx="4156961" cy="27431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FA08BBB-0E39-47F5-B441-0632843BA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15" y="305424"/>
            <a:ext cx="3623014" cy="24377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804A5B3-36E7-481A-981B-F77CC8DB0A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77" y="4114800"/>
            <a:ext cx="3587647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5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7AF1461-C780-45E5-8443-FD026AD0668E}"/>
              </a:ext>
            </a:extLst>
          </p:cNvPr>
          <p:cNvSpPr txBox="1"/>
          <p:nvPr/>
        </p:nvSpPr>
        <p:spPr>
          <a:xfrm>
            <a:off x="629587" y="1079292"/>
            <a:ext cx="11182662" cy="498598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বলি  এবং লিখি 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দূষণ বলতে কি বুঝ ?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 সম্পর্কে বলি এবং লিখি 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 ঘটলে আমরা কিভাবে ক্ষতিগ্রস্থ হই লিখ ?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পরিবেশ দূষণের নাম লিখ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1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97E659A-637E-4B41-BB49-CBE3764DF57F}"/>
              </a:ext>
            </a:extLst>
          </p:cNvPr>
          <p:cNvSpPr txBox="1"/>
          <p:nvPr/>
        </p:nvSpPr>
        <p:spPr>
          <a:xfrm>
            <a:off x="2698230" y="4287187"/>
            <a:ext cx="4706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7329" y="725205"/>
            <a:ext cx="9837683" cy="129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সাথে থাকার জন্য সবাইকে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2890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61CCEFF-C2CB-42D8-BA81-BDC903902B98}"/>
              </a:ext>
            </a:extLst>
          </p:cNvPr>
          <p:cNvSpPr txBox="1"/>
          <p:nvPr/>
        </p:nvSpPr>
        <p:spPr>
          <a:xfrm>
            <a:off x="0" y="719527"/>
            <a:ext cx="541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E87D80-C97D-43CD-8447-F5E7B5F2A911}"/>
              </a:ext>
            </a:extLst>
          </p:cNvPr>
          <p:cNvSpPr txBox="1"/>
          <p:nvPr/>
        </p:nvSpPr>
        <p:spPr>
          <a:xfrm>
            <a:off x="5636301" y="27432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9CC6A5-2D14-47D4-B0A9-03818CDB9057}"/>
              </a:ext>
            </a:extLst>
          </p:cNvPr>
          <p:cNvSpPr txBox="1"/>
          <p:nvPr/>
        </p:nvSpPr>
        <p:spPr>
          <a:xfrm>
            <a:off x="389744" y="719526"/>
            <a:ext cx="5703757" cy="320087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মাসুদ রানা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ব্রহ্মপুর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হরিপুর,ঠাকুরগাঁও,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8AE4C44-FC13-43C0-A09A-C7FC0C7A87FA}"/>
              </a:ext>
            </a:extLst>
          </p:cNvPr>
          <p:cNvSpPr txBox="1"/>
          <p:nvPr/>
        </p:nvSpPr>
        <p:spPr>
          <a:xfrm>
            <a:off x="6210927" y="734518"/>
            <a:ext cx="5426439" cy="32316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  </a:t>
            </a:r>
          </a:p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িশ্</a:t>
            </a:r>
            <a:r>
              <a:rPr lang="as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চয়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 প্রতিরোধ ও সংরক্ষণ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পরিবেশ দূষণ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0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C43C718-4249-4556-B4B8-7AF5551ADBE4}"/>
              </a:ext>
            </a:extLst>
          </p:cNvPr>
          <p:cNvSpPr txBox="1"/>
          <p:nvPr/>
        </p:nvSpPr>
        <p:spPr>
          <a:xfrm>
            <a:off x="501040" y="4032354"/>
            <a:ext cx="10872592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১১.২.১ আমাদের দেশে পরিবেশ দূষণ জনিত কয়েকটি সমস্যা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ূষণ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/>
              <a:t>বায়ু দূষণ</a:t>
            </a:r>
            <a:r>
              <a:rPr lang="en-US" sz="3200" dirty="0"/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মাটি দূষণ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বলতে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5338" y="814192"/>
            <a:ext cx="9895562" cy="12024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পাঠ শেষে যা জানতে পারবে......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0130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C7A28A-937E-4B10-9171-FB2F8D10B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" y="0"/>
            <a:ext cx="12146281" cy="57112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06F4587-2E24-4731-80E6-DDDC61147049}"/>
              </a:ext>
            </a:extLst>
          </p:cNvPr>
          <p:cNvSpPr txBox="1"/>
          <p:nvPr/>
        </p:nvSpPr>
        <p:spPr>
          <a:xfrm flipH="1">
            <a:off x="22858" y="5658820"/>
            <a:ext cx="12146281" cy="1200329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সুন্দ</a:t>
            </a:r>
            <a:r>
              <a:rPr lang="as-IN" sz="3600" dirty="0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র</a:t>
            </a:r>
            <a:r>
              <a:rPr lang="en-US" sz="3600" dirty="0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নির্ম</a:t>
            </a:r>
            <a:r>
              <a:rPr lang="as-IN" sz="3600" dirty="0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ল</a:t>
            </a:r>
            <a:r>
              <a:rPr lang="en-US" sz="3600" dirty="0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পরিবেশে</a:t>
            </a:r>
            <a:r>
              <a:rPr lang="en-US" sz="3600" dirty="0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সবাস </a:t>
            </a:r>
            <a:r>
              <a:rPr lang="bn-IN" sz="3600" dirty="0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করার অধিকার সকল প্রাণি ও উদ্ভিদের আছে-----</a:t>
            </a:r>
            <a:r>
              <a:rPr lang="en-US" sz="3600" dirty="0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772510" y="1608083"/>
            <a:ext cx="2412124" cy="129223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কী দেখতে পাচ্ছ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9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DE18FD-4343-405F-A16B-5C8613104CB8}"/>
              </a:ext>
            </a:extLst>
          </p:cNvPr>
          <p:cNvSpPr txBox="1"/>
          <p:nvPr/>
        </p:nvSpPr>
        <p:spPr>
          <a:xfrm>
            <a:off x="1588957" y="2488367"/>
            <a:ext cx="8229600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 প্রতিরোধ ও সংরক্ষণ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49E6F9-ABB8-4B9B-BA30-93110198D917}"/>
              </a:ext>
            </a:extLst>
          </p:cNvPr>
          <p:cNvSpPr txBox="1"/>
          <p:nvPr/>
        </p:nvSpPr>
        <p:spPr>
          <a:xfrm>
            <a:off x="884420" y="974361"/>
            <a:ext cx="6610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7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9EFF42B-AEE8-4D43-B722-103028AC7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32" y="-1"/>
            <a:ext cx="3143250" cy="26832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01CF98D-DCED-493E-877F-7EB7DFFDE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8" y="104931"/>
            <a:ext cx="4197010" cy="25783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1E16216-75E8-43FD-A10C-F69194C53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48" y="0"/>
            <a:ext cx="4275574" cy="26832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B2FA3B72-F97A-42B0-833B-4C9F7BD3A8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767" y="3497962"/>
            <a:ext cx="4051714" cy="22282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71D39BD-B63F-4E8C-B6CC-4CECC6035D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7" y="3528432"/>
            <a:ext cx="3922818" cy="24023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F7C02F7-02F7-40C5-8FAC-6E96804426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34" y="3522709"/>
            <a:ext cx="3483856" cy="2402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357A83-5CDB-4DDD-8AF1-614212403785}"/>
              </a:ext>
            </a:extLst>
          </p:cNvPr>
          <p:cNvSpPr txBox="1"/>
          <p:nvPr/>
        </p:nvSpPr>
        <p:spPr>
          <a:xfrm>
            <a:off x="184487" y="2683238"/>
            <a:ext cx="419701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্জ্য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5AFB0B-FCEB-4429-B9C0-42EC05F14B64}"/>
              </a:ext>
            </a:extLst>
          </p:cNvPr>
          <p:cNvSpPr txBox="1"/>
          <p:nvPr/>
        </p:nvSpPr>
        <p:spPr>
          <a:xfrm>
            <a:off x="4540848" y="2706459"/>
            <a:ext cx="427557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0EBA326-49D2-42FB-815C-DFD9774009BF}"/>
              </a:ext>
            </a:extLst>
          </p:cNvPr>
          <p:cNvSpPr txBox="1"/>
          <p:nvPr/>
        </p:nvSpPr>
        <p:spPr>
          <a:xfrm>
            <a:off x="8956232" y="2750517"/>
            <a:ext cx="314325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ূষণ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927F1B4-7C8A-4477-BD46-B162FD81E141}"/>
              </a:ext>
            </a:extLst>
          </p:cNvPr>
          <p:cNvSpPr txBox="1"/>
          <p:nvPr/>
        </p:nvSpPr>
        <p:spPr>
          <a:xfrm>
            <a:off x="5636301" y="296805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062E09-35E0-4B70-A69A-4116039A326D}"/>
              </a:ext>
            </a:extLst>
          </p:cNvPr>
          <p:cNvSpPr txBox="1"/>
          <p:nvPr/>
        </p:nvSpPr>
        <p:spPr>
          <a:xfrm>
            <a:off x="184487" y="5947364"/>
            <a:ext cx="392281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/>
              <a:t>বায়ু দূষণ 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5D11197-478F-4BBC-AA2E-52CE89D6EEEA}"/>
              </a:ext>
            </a:extLst>
          </p:cNvPr>
          <p:cNvSpPr txBox="1"/>
          <p:nvPr/>
        </p:nvSpPr>
        <p:spPr>
          <a:xfrm>
            <a:off x="4211067" y="5925037"/>
            <a:ext cx="348385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মাটি দূষণ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3DD968F-DABC-4E7C-88E3-E1DB68F37266}"/>
              </a:ext>
            </a:extLst>
          </p:cNvPr>
          <p:cNvSpPr txBox="1"/>
          <p:nvPr/>
        </p:nvSpPr>
        <p:spPr>
          <a:xfrm>
            <a:off x="8012048" y="5978258"/>
            <a:ext cx="3570588" cy="97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57185FB-FA1D-48CF-A59C-9B1F793F2D8C}"/>
              </a:ext>
            </a:extLst>
          </p:cNvPr>
          <p:cNvSpPr txBox="1"/>
          <p:nvPr/>
        </p:nvSpPr>
        <p:spPr>
          <a:xfrm>
            <a:off x="7938266" y="5932971"/>
            <a:ext cx="42537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দূষণ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3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ylinder 2">
            <a:extLst>
              <a:ext uri="{FF2B5EF4-FFF2-40B4-BE49-F238E27FC236}">
                <a16:creationId xmlns="" xmlns:a16="http://schemas.microsoft.com/office/drawing/2014/main" id="{E534DED3-BF0D-492E-BFCC-4606F58A871A}"/>
              </a:ext>
            </a:extLst>
          </p:cNvPr>
          <p:cNvSpPr/>
          <p:nvPr/>
        </p:nvSpPr>
        <p:spPr>
          <a:xfrm>
            <a:off x="0" y="1079292"/>
            <a:ext cx="12087068" cy="577870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Magnetic Disk 3">
            <a:extLst>
              <a:ext uri="{FF2B5EF4-FFF2-40B4-BE49-F238E27FC236}">
                <a16:creationId xmlns="" xmlns:a16="http://schemas.microsoft.com/office/drawing/2014/main" id="{25DBA618-FA8A-4B3B-A06D-91FF393C896B}"/>
              </a:ext>
            </a:extLst>
          </p:cNvPr>
          <p:cNvSpPr/>
          <p:nvPr/>
        </p:nvSpPr>
        <p:spPr>
          <a:xfrm>
            <a:off x="2647947" y="-11702"/>
            <a:ext cx="6368321" cy="2608288"/>
          </a:xfrm>
          <a:prstGeom prst="flowChartMagneticDis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ED7D2B71-3905-4D01-BF85-7EEADDFFB092}"/>
              </a:ext>
            </a:extLst>
          </p:cNvPr>
          <p:cNvSpPr/>
          <p:nvPr/>
        </p:nvSpPr>
        <p:spPr>
          <a:xfrm>
            <a:off x="5392249" y="4441991"/>
            <a:ext cx="2038661" cy="2083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A77B12C-1D06-4727-A480-4F5BE7D7CFAA}"/>
              </a:ext>
            </a:extLst>
          </p:cNvPr>
          <p:cNvSpPr/>
          <p:nvPr/>
        </p:nvSpPr>
        <p:spPr>
          <a:xfrm>
            <a:off x="3553451" y="582030"/>
            <a:ext cx="4631961" cy="2527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74A09281-70CD-4B7F-A51E-7E7C1AE4F64F}"/>
              </a:ext>
            </a:extLst>
          </p:cNvPr>
          <p:cNvSpPr/>
          <p:nvPr/>
        </p:nvSpPr>
        <p:spPr>
          <a:xfrm>
            <a:off x="805256" y="4441993"/>
            <a:ext cx="2038661" cy="2083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0CD3E85-19C1-493A-A80B-6FE4C83F5B5A}"/>
              </a:ext>
            </a:extLst>
          </p:cNvPr>
          <p:cNvSpPr/>
          <p:nvPr/>
        </p:nvSpPr>
        <p:spPr>
          <a:xfrm>
            <a:off x="7645766" y="4441991"/>
            <a:ext cx="2038661" cy="2083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3BCB49D0-6F29-412B-A455-F99453C81B7C}"/>
              </a:ext>
            </a:extLst>
          </p:cNvPr>
          <p:cNvSpPr/>
          <p:nvPr/>
        </p:nvSpPr>
        <p:spPr>
          <a:xfrm>
            <a:off x="3138725" y="4441992"/>
            <a:ext cx="2038661" cy="2083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D6C46E32-42A5-41F7-9E42-D333C9D77F16}"/>
              </a:ext>
            </a:extLst>
          </p:cNvPr>
          <p:cNvSpPr/>
          <p:nvPr/>
        </p:nvSpPr>
        <p:spPr>
          <a:xfrm>
            <a:off x="9979235" y="4441990"/>
            <a:ext cx="2038661" cy="2083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84010F00-F39A-4B80-BD75-0462996E2FD0}"/>
              </a:ext>
            </a:extLst>
          </p:cNvPr>
          <p:cNvSpPr/>
          <p:nvPr/>
        </p:nvSpPr>
        <p:spPr>
          <a:xfrm rot="2441788">
            <a:off x="7614212" y="3264211"/>
            <a:ext cx="3435033" cy="34789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A9C7BE64-4E82-4079-97E1-854CD98B20BF}"/>
              </a:ext>
            </a:extLst>
          </p:cNvPr>
          <p:cNvSpPr/>
          <p:nvPr/>
        </p:nvSpPr>
        <p:spPr>
          <a:xfrm rot="3588745">
            <a:off x="6862170" y="3484620"/>
            <a:ext cx="1972752" cy="40463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A9DA291A-2021-4E08-BF6F-592B4FF855C3}"/>
              </a:ext>
            </a:extLst>
          </p:cNvPr>
          <p:cNvSpPr/>
          <p:nvPr/>
        </p:nvSpPr>
        <p:spPr>
          <a:xfrm rot="7418748">
            <a:off x="1471329" y="3274173"/>
            <a:ext cx="2838278" cy="30965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D27E9DB6-8D7F-40C0-8EC4-75B8EB602829}"/>
              </a:ext>
            </a:extLst>
          </p:cNvPr>
          <p:cNvSpPr/>
          <p:nvPr/>
        </p:nvSpPr>
        <p:spPr>
          <a:xfrm rot="5040024">
            <a:off x="5462359" y="3658871"/>
            <a:ext cx="1445344" cy="32897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7358493A-A83D-4774-8EAC-F701A924BFE8}"/>
              </a:ext>
            </a:extLst>
          </p:cNvPr>
          <p:cNvSpPr/>
          <p:nvPr/>
        </p:nvSpPr>
        <p:spPr>
          <a:xfrm rot="6243134">
            <a:off x="3445186" y="3558094"/>
            <a:ext cx="1753613" cy="36746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5CDB300-886D-4FF5-9D79-B2D662CBA609}"/>
              </a:ext>
            </a:extLst>
          </p:cNvPr>
          <p:cNvSpPr txBox="1"/>
          <p:nvPr/>
        </p:nvSpPr>
        <p:spPr>
          <a:xfrm>
            <a:off x="4100451" y="1374011"/>
            <a:ext cx="3330459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A8CFEEE-4088-46D7-9693-AE32BCD3B1FC}"/>
              </a:ext>
            </a:extLst>
          </p:cNvPr>
          <p:cNvSpPr txBox="1"/>
          <p:nvPr/>
        </p:nvSpPr>
        <p:spPr>
          <a:xfrm>
            <a:off x="10284817" y="5191418"/>
            <a:ext cx="14982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ূষণ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5F3AC6A-EEE8-4652-9734-86BB9645BB42}"/>
              </a:ext>
            </a:extLst>
          </p:cNvPr>
          <p:cNvSpPr txBox="1"/>
          <p:nvPr/>
        </p:nvSpPr>
        <p:spPr>
          <a:xfrm>
            <a:off x="7916128" y="5208739"/>
            <a:ext cx="149823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800" dirty="0"/>
              <a:t>বায়ু দূষণ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874274A-BF8A-43F1-A0BD-F507A3A06425}"/>
              </a:ext>
            </a:extLst>
          </p:cNvPr>
          <p:cNvSpPr txBox="1"/>
          <p:nvPr/>
        </p:nvSpPr>
        <p:spPr>
          <a:xfrm>
            <a:off x="5702432" y="5157612"/>
            <a:ext cx="14982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মাটি দূষণ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BCB036E-ECAC-426F-8069-C8DAD3A0D818}"/>
              </a:ext>
            </a:extLst>
          </p:cNvPr>
          <p:cNvSpPr txBox="1"/>
          <p:nvPr/>
        </p:nvSpPr>
        <p:spPr>
          <a:xfrm>
            <a:off x="3408938" y="5208739"/>
            <a:ext cx="14982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দূষণ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6FC34D7-5F38-4A53-83B0-75299B4A2F87}"/>
              </a:ext>
            </a:extLst>
          </p:cNvPr>
          <p:cNvSpPr txBox="1"/>
          <p:nvPr/>
        </p:nvSpPr>
        <p:spPr>
          <a:xfrm>
            <a:off x="1040101" y="5208739"/>
            <a:ext cx="14982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্জ্য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200" dirty="0"/>
          </a:p>
        </p:txBody>
      </p:sp>
      <p:sp>
        <p:nvSpPr>
          <p:cNvPr id="22" name="Cylinder 21">
            <a:extLst>
              <a:ext uri="{FF2B5EF4-FFF2-40B4-BE49-F238E27FC236}">
                <a16:creationId xmlns="" xmlns:a16="http://schemas.microsoft.com/office/drawing/2014/main" id="{3AD9F357-B610-43B8-BDC7-CC2DF5A9C727}"/>
              </a:ext>
            </a:extLst>
          </p:cNvPr>
          <p:cNvSpPr/>
          <p:nvPr/>
        </p:nvSpPr>
        <p:spPr>
          <a:xfrm>
            <a:off x="-1266370" y="3429000"/>
            <a:ext cx="906606" cy="144230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8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73B57ECC-C5CB-4C6F-AFA7-F219CCDF3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1154" cy="317545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91E61761-6B2A-411B-BAC8-6D7732CB6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54" y="1"/>
            <a:ext cx="6330845" cy="317545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70037E47-03CB-4AEE-ABCB-8FC8D66B95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53" y="3175457"/>
            <a:ext cx="6330845" cy="368254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EC3262C3-B9C7-45F6-A786-34703C0086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75456"/>
            <a:ext cx="5966084" cy="4342112"/>
          </a:xfrm>
          <a:prstGeom prst="rect">
            <a:avLst/>
          </a:prstGeom>
        </p:spPr>
      </p:pic>
      <p:sp>
        <p:nvSpPr>
          <p:cNvPr id="4" name="Flowchart: Sequential Access Storage 3">
            <a:extLst>
              <a:ext uri="{FF2B5EF4-FFF2-40B4-BE49-F238E27FC236}">
                <a16:creationId xmlns="" xmlns:a16="http://schemas.microsoft.com/office/drawing/2014/main" id="{0885BA01-459A-4B6D-841E-C08CF1F1E0D4}"/>
              </a:ext>
            </a:extLst>
          </p:cNvPr>
          <p:cNvSpPr/>
          <p:nvPr/>
        </p:nvSpPr>
        <p:spPr>
          <a:xfrm>
            <a:off x="3545174" y="2097394"/>
            <a:ext cx="3702570" cy="176883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9C6357-C4A1-449F-840D-D44EFDDD512D}"/>
              </a:ext>
            </a:extLst>
          </p:cNvPr>
          <p:cNvSpPr txBox="1"/>
          <p:nvPr/>
        </p:nvSpPr>
        <p:spPr>
          <a:xfrm>
            <a:off x="4387121" y="2597092"/>
            <a:ext cx="275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ূষণ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9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C186DE1-527F-4536-B2B6-63CB75388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9" y="-19364"/>
            <a:ext cx="5404345" cy="3448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63FCEEF-28AF-4C36-A67A-BE4043BB9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65" y="-19363"/>
            <a:ext cx="6667735" cy="34483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E2B2FCC-F7A1-4624-9C73-EE24872B1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65" y="3428999"/>
            <a:ext cx="6667735" cy="3429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C7E8CF4-4E2B-4C34-B393-83950ED57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9" y="2878111"/>
            <a:ext cx="5404345" cy="3979889"/>
          </a:xfrm>
          <a:prstGeom prst="rect">
            <a:avLst/>
          </a:prstGeom>
        </p:spPr>
      </p:pic>
      <p:sp>
        <p:nvSpPr>
          <p:cNvPr id="11" name="Flowchart: Sequential Access Storage 10">
            <a:extLst>
              <a:ext uri="{FF2B5EF4-FFF2-40B4-BE49-F238E27FC236}">
                <a16:creationId xmlns="" xmlns:a16="http://schemas.microsoft.com/office/drawing/2014/main" id="{48DD74D3-4997-4B90-9A91-BC00CAEA065E}"/>
              </a:ext>
            </a:extLst>
          </p:cNvPr>
          <p:cNvSpPr/>
          <p:nvPr/>
        </p:nvSpPr>
        <p:spPr>
          <a:xfrm>
            <a:off x="4122295" y="1688267"/>
            <a:ext cx="3102963" cy="2638269"/>
          </a:xfrm>
          <a:prstGeom prst="flowChartMagnetic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2E16D26-173B-4EDB-8951-01DE4B6FD88D}"/>
              </a:ext>
            </a:extLst>
          </p:cNvPr>
          <p:cNvSpPr txBox="1"/>
          <p:nvPr/>
        </p:nvSpPr>
        <p:spPr>
          <a:xfrm>
            <a:off x="4542020" y="2878111"/>
            <a:ext cx="24134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বায়ু দূষণ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228</Words>
  <Application>Microsoft Office PowerPoint</Application>
  <PresentationFormat>Custom</PresentationFormat>
  <Paragraphs>45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MY</cp:lastModifiedBy>
  <cp:revision>57</cp:revision>
  <dcterms:created xsi:type="dcterms:W3CDTF">2019-09-21T13:24:43Z</dcterms:created>
  <dcterms:modified xsi:type="dcterms:W3CDTF">2020-06-30T16:57:06Z</dcterms:modified>
</cp:coreProperties>
</file>