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63" r:id="rId6"/>
    <p:sldId id="258" r:id="rId7"/>
    <p:sldId id="259" r:id="rId8"/>
    <p:sldId id="260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F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6250-A33C-46CB-9320-9154B97A2690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4FDE-EF8B-4319-80F8-B94F052CF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9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6250-A33C-46CB-9320-9154B97A2690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4FDE-EF8B-4319-80F8-B94F052CF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4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6250-A33C-46CB-9320-9154B97A2690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4FDE-EF8B-4319-80F8-B94F052CF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7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6250-A33C-46CB-9320-9154B97A2690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4FDE-EF8B-4319-80F8-B94F052CF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1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6250-A33C-46CB-9320-9154B97A2690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4FDE-EF8B-4319-80F8-B94F052CF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0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6250-A33C-46CB-9320-9154B97A2690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4FDE-EF8B-4319-80F8-B94F052CF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5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6250-A33C-46CB-9320-9154B97A2690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4FDE-EF8B-4319-80F8-B94F052CF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8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6250-A33C-46CB-9320-9154B97A2690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4FDE-EF8B-4319-80F8-B94F052CF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8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6250-A33C-46CB-9320-9154B97A2690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4FDE-EF8B-4319-80F8-B94F052CF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5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6250-A33C-46CB-9320-9154B97A2690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4FDE-EF8B-4319-80F8-B94F052CF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8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6250-A33C-46CB-9320-9154B97A2690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4FDE-EF8B-4319-80F8-B94F052CF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7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F6250-A33C-46CB-9320-9154B97A2690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A4FDE-EF8B-4319-80F8-B94F052CF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hfuzardpe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8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my class </a:t>
            </a:r>
            <a:endParaRPr lang="en-US" sz="8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8800"/>
            <a:ext cx="10515600" cy="4973053"/>
          </a:xfrm>
        </p:spPr>
      </p:pic>
    </p:spTree>
    <p:extLst>
      <p:ext uri="{BB962C8B-B14F-4D97-AF65-F5344CB8AC3E}">
        <p14:creationId xmlns:p14="http://schemas.microsoft.com/office/powerpoint/2010/main" val="156679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93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9226"/>
            <a:ext cx="9144000" cy="2198353"/>
          </a:xfrm>
          <a:noFill/>
        </p:spPr>
        <p:txBody>
          <a:bodyPr>
            <a:normAutofit fontScale="90000"/>
          </a:bodyPr>
          <a:lstStyle/>
          <a:p>
            <a: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Md. Mahfuzar Rahman</a:t>
            </a:r>
            <a:b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  <a:b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Mukundapur Gorerhat Govt.Primary School.</a:t>
            </a:r>
            <a:b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Kaharole,Dinajpur.</a:t>
            </a:r>
            <a:b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Mobile: 01723695547</a:t>
            </a:r>
            <a:b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mahfuzardpe@gmail.com</a:t>
            </a:r>
            <a: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096125"/>
            <a:ext cx="6753726" cy="2085473"/>
          </a:xfrm>
          <a:noFill/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5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				: 5</a:t>
            </a:r>
          </a:p>
          <a:p>
            <a:pPr algn="l"/>
            <a:r>
              <a:rPr lang="en-US" sz="25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			: English</a:t>
            </a:r>
          </a:p>
          <a:p>
            <a:pPr algn="l"/>
            <a:r>
              <a:rPr lang="en-US" sz="25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				: 1 – 2 </a:t>
            </a:r>
          </a:p>
          <a:p>
            <a:pPr algn="l"/>
            <a:r>
              <a:rPr lang="en-US" sz="25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unit			: 03 (Saikat’s family) </a:t>
            </a:r>
          </a:p>
          <a:p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32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685" y="1597730"/>
            <a:ext cx="11020926" cy="366254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4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b="1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will be able to – </a:t>
            </a:r>
            <a:endParaRPr lang="en-US" sz="800" b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4.2.1   Understands and enjoy simple stories. </a:t>
            </a:r>
            <a:endParaRPr lang="en-US" sz="8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1.5.1   Read words, phrases and sentences in the text with proper pronunciation, stress and intonation. </a:t>
            </a:r>
          </a:p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07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picture,think alon and talk about the picture with your group. 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081337" cy="51673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537" y="1690688"/>
            <a:ext cx="5434264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54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516" y="2185737"/>
            <a:ext cx="11036968" cy="248652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72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Saikat’s Family</a:t>
            </a:r>
            <a:endParaRPr lang="en-US" sz="72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41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158" y="140535"/>
            <a:ext cx="10515600" cy="1325563"/>
          </a:xfrm>
          <a:solidFill>
            <a:srgbClr val="7EFA9C"/>
          </a:solidFill>
        </p:spPr>
        <p:txBody>
          <a:bodyPr>
            <a:normAutofit/>
          </a:bodyPr>
          <a:lstStyle/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 we learn some vocabulary –শব্দভান্ডার</a:t>
            </a:r>
            <a:b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“Saikat’s family” 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902629"/>
              </p:ext>
            </p:extLst>
          </p:nvPr>
        </p:nvGraphicFramePr>
        <p:xfrm>
          <a:off x="866273" y="1466098"/>
          <a:ext cx="10471484" cy="490728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5213684"/>
                <a:gridCol w="5257800"/>
              </a:tblGrid>
              <a:tr h="507081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Word </a:t>
                      </a:r>
                      <a:endParaRPr lang="en-US" sz="28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 The word</a:t>
                      </a:r>
                      <a:endParaRPr lang="en-US" sz="28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Parents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smtClean="0">
                          <a:solidFill>
                            <a:srgbClr val="C00000"/>
                          </a:solidFill>
                        </a:rPr>
                        <a:t>পিতা-মাতা/বাবা-মা 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Banker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ব্যাংক কর্মকর্তা 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Often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প্রায়ই 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</a:t>
                      </a:r>
                      <a:r>
                        <a:rPr lang="en-US" sz="1800" baseline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বন্ধু 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Listen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শোনা 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Music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সংগীত/ সংগীত বিদ্যা 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Sew</a:t>
                      </a:r>
                      <a:r>
                        <a:rPr lang="en-US" sz="1800" baseline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সেলাই করা 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Neighbours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প্রতিবেশী 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Cartoons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ব্যাঙ্গচিত্র 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Animals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প্রাণী 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Story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গল্প 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Housewife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গৃহিনী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882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884" y="192505"/>
            <a:ext cx="11518232" cy="58477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we learn Similar Words and Opposite Words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883191"/>
              </p:ext>
            </p:extLst>
          </p:nvPr>
        </p:nvGraphicFramePr>
        <p:xfrm>
          <a:off x="336882" y="816623"/>
          <a:ext cx="11518236" cy="51358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79559"/>
                <a:gridCol w="3761875"/>
                <a:gridCol w="2695073"/>
                <a:gridCol w="21817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 words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Similar Words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Opposite Words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Talk – কথা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বলা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say anythings – একটা কিছু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বলা 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Disscuss , speech,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speak 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 silent </a:t>
                      </a:r>
                    </a:p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নিরব থাকা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Flat – ঘর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কামরা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living place consists of living room -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একই ছাদের নিচে অবস্থিত থাকার কক্ষ, বসার ঘর,খাওয়ার ঘর, রান্নাঘর, গোসলখানা, ইত্যাদি সহ বসবাসের স্থান ।  </a:t>
                      </a:r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Apartment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,lodge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Hut কুঁড়ে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ঘর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 time – অবসর সময় 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time when a person does not do his regular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work – এমন এক সময় যখন একজন ব্যক্তি তার নিয়মিত কাজগুলো করান না ।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Leisure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 time –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কাজের সময় </a:t>
                      </a:r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Enjoy – উপভোগ করা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get pleasure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merriment – আনন্দ ও বিনোদন লাভ করা 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 pleasure,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take delight in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Detest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–তীব্রভাবে ঘৃনা করা ।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Want – চাওয়া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Feeling need – প্রয়োজনবোধ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করা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Need, require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Give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–দেওয়া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Improve – উন্নতি করা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become better – অধিকতর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ভালো হওয়া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Progress , develop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Deteriorate –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খারাপ হওয়া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Every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 – প্রতিদিন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 by day – দিনের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পর দিন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Daily, regular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Irregular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অনিয়মিত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35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8146" y="256674"/>
            <a:ext cx="10732169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about the picture</a:t>
            </a:r>
          </a:p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1.The man is writing stories. লোকটি গল্প লিখছে । </a:t>
            </a:r>
          </a:p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The woman is sewing something. মহিলাটি কিছু সেলাই করছে ।  </a:t>
            </a:r>
          </a:p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The boy is reading a book. বালকটি একটি বই পড়ছে । </a:t>
            </a:r>
          </a:p>
          <a:p>
            <a:endParaRPr lang="en-US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and read. শোন এবং পড় </a:t>
            </a:r>
            <a:endParaRPr lang="en-US" sz="3600" b="1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Saikat Islam lives with his parents in a flat in Bogra. His father rashidul Islam is a banker. But in his free time Mr. Islam writes stories and listens to music. Saikat’s mother is Mrs. Monwara Islam.She is a housewife. In he free time she enjoys sewing. She makes dresses. She often gets orders from her friends and neighbours. </a:t>
            </a:r>
          </a:p>
          <a:p>
            <a:pPr algn="just"/>
            <a:r>
              <a:rPr lang="en-US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Saikat is in class 5. He is a good student. He wants to improve his English. So he watches cartoons on TV everyday. He also reads English books. He likes books about animals,especially tigers and lions. </a:t>
            </a:r>
          </a:p>
          <a:p>
            <a:endParaRPr lang="en-US" sz="2800" b="1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214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884" y="1042737"/>
            <a:ext cx="1151823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You will memorize the following words from home.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279292"/>
              </p:ext>
            </p:extLst>
          </p:nvPr>
        </p:nvGraphicFramePr>
        <p:xfrm>
          <a:off x="336884" y="1665211"/>
          <a:ext cx="11518236" cy="51358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79559"/>
                <a:gridCol w="3761875"/>
                <a:gridCol w="2695073"/>
                <a:gridCol w="21817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 words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Similar Words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Opposite Words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Talk – কথা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বলা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say anythings – একটা কিছু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বলা 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Disscuss , speech,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speak 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 silent </a:t>
                      </a:r>
                    </a:p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নিরব থাকা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Flat – ঘর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কামরা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living place consists of living room -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একই ছাদের নিচে অবস্থিত থাকার কক্ষ, বসার ঘর,খাওয়ার ঘর, রান্নাঘর, গোসলখানা, ইত্যাদি সহ বসবাসের স্থান ।  </a:t>
                      </a:r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Apartment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,lodge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Hut কুঁড়ে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ঘর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 time – অবসর সময় 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time when a person does not do his regular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work – এমন এক সময় যখন একজন ব্যক্তি তার নিয়মিত কাজগুলো করান না ।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Leisure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 time –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কাজের সময় </a:t>
                      </a:r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Enjoy – উপভোগ করা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get pleasure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merriment – আনন্দ ও বিনোদন লাভ করা 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 pleasure,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take delight in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Detest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–তীব্রভাবে ঘৃনা করা ।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Want – চাওয়া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Feeling need – প্রয়োজনবোধ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করা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Need, require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Give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–দেওয়া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Improve – উন্নতি করা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become better – অধিকতর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ভালো হওয়া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Progress , develop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Deteriorate –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খারাপ হওয়া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Every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 – প্রতিদিন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 by day – দিনের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পর দিন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Daily, regular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Irregular</a:t>
                      </a:r>
                      <a:r>
                        <a:rPr 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অনিয়মিত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3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624</Words>
  <Application>Microsoft Office PowerPoint</Application>
  <PresentationFormat>Widescreen</PresentationFormat>
  <Paragraphs>122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Welcome to my class </vt:lpstr>
      <vt:lpstr>Md. Mahfuzar Rahman Assistant Teacher Mukundapur Gorerhat Govt.Primary School. Kaharole,Dinajpur. Mobile: 01723695547 E-mail: mahfuzardpe@gmail.com </vt:lpstr>
      <vt:lpstr>PowerPoint Presentation</vt:lpstr>
      <vt:lpstr>Look at picture,think alon and talk about the picture with your group. </vt:lpstr>
      <vt:lpstr>PowerPoint Presentation</vt:lpstr>
      <vt:lpstr>Today we learn some vocabulary –শব্দভান্ডার from “Saikat’s family”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class </dc:title>
  <dc:creator>Mahfuzar Rahman</dc:creator>
  <cp:lastModifiedBy>Mahfuzar Rahman</cp:lastModifiedBy>
  <cp:revision>53</cp:revision>
  <dcterms:created xsi:type="dcterms:W3CDTF">2020-06-29T11:07:01Z</dcterms:created>
  <dcterms:modified xsi:type="dcterms:W3CDTF">2020-06-30T02:45:36Z</dcterms:modified>
</cp:coreProperties>
</file>