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93" r:id="rId6"/>
    <p:sldId id="285" r:id="rId7"/>
    <p:sldId id="261" r:id="rId8"/>
    <p:sldId id="262" r:id="rId9"/>
    <p:sldId id="275" r:id="rId10"/>
    <p:sldId id="263" r:id="rId11"/>
    <p:sldId id="288" r:id="rId12"/>
    <p:sldId id="291" r:id="rId13"/>
    <p:sldId id="290" r:id="rId14"/>
    <p:sldId id="292" r:id="rId15"/>
    <p:sldId id="295" r:id="rId16"/>
    <p:sldId id="296" r:id="rId17"/>
    <p:sldId id="297" r:id="rId18"/>
    <p:sldId id="298" r:id="rId19"/>
    <p:sldId id="281" r:id="rId20"/>
    <p:sldId id="299" r:id="rId21"/>
    <p:sldId id="279" r:id="rId22"/>
    <p:sldId id="282" r:id="rId23"/>
    <p:sldId id="280" r:id="rId24"/>
    <p:sldId id="283" r:id="rId25"/>
    <p:sldId id="300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82748-3299-4D82-922F-EE77E1520370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820590-215F-440F-8411-AC5FC7969ADA}">
      <dgm:prSet phldrT="[Text]"/>
      <dgm:spPr/>
      <dgm:t>
        <a:bodyPr/>
        <a:lstStyle/>
        <a:p>
          <a:r>
            <a:rPr lang="en-US" b="1" dirty="0">
              <a:latin typeface="NikoshBAN" pitchFamily="2" charset="0"/>
              <a:cs typeface="NikoshBAN" pitchFamily="2" charset="0"/>
            </a:rPr>
            <a:t>শিক্ষক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পরিচিতি</a:t>
          </a:r>
          <a:endParaRPr lang="en-US" dirty="0"/>
        </a:p>
      </dgm:t>
    </dgm:pt>
    <dgm:pt modelId="{82656807-6E4B-41D1-BA0C-9356275BB945}" type="parTrans" cxnId="{B9A96D40-74FB-41D8-AD05-DF041187B573}">
      <dgm:prSet/>
      <dgm:spPr/>
      <dgm:t>
        <a:bodyPr/>
        <a:lstStyle/>
        <a:p>
          <a:endParaRPr lang="en-US"/>
        </a:p>
      </dgm:t>
    </dgm:pt>
    <dgm:pt modelId="{C72EE55F-0188-4AED-8CB6-62117F3F52BC}" type="sibTrans" cxnId="{B9A96D40-74FB-41D8-AD05-DF041187B573}">
      <dgm:prSet/>
      <dgm:spPr/>
      <dgm:t>
        <a:bodyPr/>
        <a:lstStyle/>
        <a:p>
          <a:endParaRPr lang="en-US"/>
        </a:p>
      </dgm:t>
    </dgm:pt>
    <dgm:pt modelId="{9B14B94B-ADBB-4006-99EF-FE336492898B}">
      <dgm:prSet phldrT="[Text]"/>
      <dgm:spPr/>
      <dgm:t>
        <a:bodyPr/>
        <a:lstStyle/>
        <a:p>
          <a:r>
            <a:rPr lang="en-US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</a:t>
          </a:r>
          <a:r>
            <a:rPr lang="bn-BD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োঃ মোস্তফা কামাল </a:t>
          </a:r>
          <a:endParaRPr lang="en-US" b="1" i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b="1" i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সহকারি</a:t>
          </a:r>
          <a:r>
            <a:rPr lang="en-US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শিক্ষক</a:t>
          </a:r>
          <a:endParaRPr lang="en-US" b="1" i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bn-BD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শিকড়ী </a:t>
          </a:r>
          <a:r>
            <a:rPr lang="en-US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</a:t>
          </a:r>
          <a:r>
            <a:rPr lang="bn-BD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ি </a:t>
          </a:r>
          <a:r>
            <a:rPr lang="en-US" b="1" i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প্রাথমিক</a:t>
          </a:r>
          <a:r>
            <a:rPr lang="en-US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বিদ্যালয়</a:t>
          </a:r>
          <a:endParaRPr lang="en-US" b="1" i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bn-BD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সাতক্ষীরা </a:t>
          </a:r>
          <a:r>
            <a:rPr lang="en-US" b="1" i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সদর</a:t>
          </a:r>
          <a:r>
            <a:rPr lang="bn-BD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সাতক্ষীরা।</a:t>
          </a:r>
        </a:p>
        <a:p>
          <a:r>
            <a: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bn-BD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mail: bondhon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</a:t>
          </a:r>
          <a:r>
            <a: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@gmail.com</a:t>
          </a:r>
          <a:endParaRPr lang="en-US" dirty="0">
            <a:solidFill>
              <a:schemeClr val="tx1"/>
            </a:solidFill>
          </a:endParaRPr>
        </a:p>
      </dgm:t>
    </dgm:pt>
    <dgm:pt modelId="{F9564B64-67E9-4A39-9EC5-E34AFE3482BC}" type="parTrans" cxnId="{9C8E896F-E06D-4DCB-A65B-2D2853181FC1}">
      <dgm:prSet/>
      <dgm:spPr/>
      <dgm:t>
        <a:bodyPr/>
        <a:lstStyle/>
        <a:p>
          <a:endParaRPr lang="en-US"/>
        </a:p>
      </dgm:t>
    </dgm:pt>
    <dgm:pt modelId="{5E1EBF3B-474B-4C1D-AD6D-4C132E0F81B4}" type="sibTrans" cxnId="{9C8E896F-E06D-4DCB-A65B-2D2853181FC1}">
      <dgm:prSet/>
      <dgm:spPr/>
      <dgm:t>
        <a:bodyPr/>
        <a:lstStyle/>
        <a:p>
          <a:endParaRPr lang="en-US"/>
        </a:p>
      </dgm:t>
    </dgm:pt>
    <dgm:pt modelId="{DB3DD1BF-61B6-4EC6-BDB5-5D1FAC4F6566}" type="pres">
      <dgm:prSet presAssocID="{9FA82748-3299-4D82-922F-EE77E152037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AA203A2-54EE-4E26-8FF5-5469099C2742}" type="pres">
      <dgm:prSet presAssocID="{BA820590-215F-440F-8411-AC5FC7969ADA}" presName="root" presStyleCnt="0">
        <dgm:presLayoutVars>
          <dgm:chMax/>
          <dgm:chPref val="4"/>
        </dgm:presLayoutVars>
      </dgm:prSet>
      <dgm:spPr/>
    </dgm:pt>
    <dgm:pt modelId="{30EEC3AC-1B2C-4CA1-8967-13A81973DDA4}" type="pres">
      <dgm:prSet presAssocID="{BA820590-215F-440F-8411-AC5FC7969ADA}" presName="rootComposite" presStyleCnt="0">
        <dgm:presLayoutVars/>
      </dgm:prSet>
      <dgm:spPr/>
    </dgm:pt>
    <dgm:pt modelId="{639FE503-A3A6-45FE-B297-F63F2005F06C}" type="pres">
      <dgm:prSet presAssocID="{BA820590-215F-440F-8411-AC5FC7969ADA}" presName="rootText" presStyleLbl="node0" presStyleIdx="0" presStyleCnt="1">
        <dgm:presLayoutVars>
          <dgm:chMax/>
          <dgm:chPref val="4"/>
        </dgm:presLayoutVars>
      </dgm:prSet>
      <dgm:spPr/>
    </dgm:pt>
    <dgm:pt modelId="{A2A77317-5DBF-4754-A169-BDFAFB407188}" type="pres">
      <dgm:prSet presAssocID="{BA820590-215F-440F-8411-AC5FC7969ADA}" presName="childShape" presStyleCnt="0">
        <dgm:presLayoutVars>
          <dgm:chMax val="0"/>
          <dgm:chPref val="0"/>
        </dgm:presLayoutVars>
      </dgm:prSet>
      <dgm:spPr/>
    </dgm:pt>
    <dgm:pt modelId="{51246601-8A62-44B8-84CA-EF06B4E2E945}" type="pres">
      <dgm:prSet presAssocID="{9B14B94B-ADBB-4006-99EF-FE336492898B}" presName="childComposite" presStyleCnt="0">
        <dgm:presLayoutVars>
          <dgm:chMax val="0"/>
          <dgm:chPref val="0"/>
        </dgm:presLayoutVars>
      </dgm:prSet>
      <dgm:spPr/>
    </dgm:pt>
    <dgm:pt modelId="{74142299-4158-45E7-B668-06722B7A164B}" type="pres">
      <dgm:prSet presAssocID="{9B14B94B-ADBB-4006-99EF-FE336492898B}" presName="Image" presStyleLbl="node1" presStyleIdx="0" presStyleCnt="1" custScaleX="224354" custScaleY="246097" custLinFactNeighborX="-33516" custLinFactNeighborY="32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F7A823B7-1002-41BC-B57E-3FB5621D7FC1}" type="pres">
      <dgm:prSet presAssocID="{9B14B94B-ADBB-4006-99EF-FE336492898B}" presName="childText" presStyleLbl="lnNode1" presStyleIdx="0" presStyleCnt="1" custScaleY="349231" custLinFactNeighborX="2492" custLinFactNeighborY="3243">
        <dgm:presLayoutVars>
          <dgm:chMax val="0"/>
          <dgm:chPref val="0"/>
          <dgm:bulletEnabled val="1"/>
        </dgm:presLayoutVars>
      </dgm:prSet>
      <dgm:spPr/>
    </dgm:pt>
  </dgm:ptLst>
  <dgm:cxnLst>
    <dgm:cxn modelId="{2195C129-6AE0-47CA-9A53-F78FCC01BB97}" type="presOf" srcId="{9B14B94B-ADBB-4006-99EF-FE336492898B}" destId="{F7A823B7-1002-41BC-B57E-3FB5621D7FC1}" srcOrd="0" destOrd="0" presId="urn:microsoft.com/office/officeart/2008/layout/PictureAccentList"/>
    <dgm:cxn modelId="{B9A96D40-74FB-41D8-AD05-DF041187B573}" srcId="{9FA82748-3299-4D82-922F-EE77E1520370}" destId="{BA820590-215F-440F-8411-AC5FC7969ADA}" srcOrd="0" destOrd="0" parTransId="{82656807-6E4B-41D1-BA0C-9356275BB945}" sibTransId="{C72EE55F-0188-4AED-8CB6-62117F3F52BC}"/>
    <dgm:cxn modelId="{9C8E896F-E06D-4DCB-A65B-2D2853181FC1}" srcId="{BA820590-215F-440F-8411-AC5FC7969ADA}" destId="{9B14B94B-ADBB-4006-99EF-FE336492898B}" srcOrd="0" destOrd="0" parTransId="{F9564B64-67E9-4A39-9EC5-E34AFE3482BC}" sibTransId="{5E1EBF3B-474B-4C1D-AD6D-4C132E0F81B4}"/>
    <dgm:cxn modelId="{5D7E0377-92E3-48D4-9C9B-1A16A8B5F4F9}" type="presOf" srcId="{BA820590-215F-440F-8411-AC5FC7969ADA}" destId="{639FE503-A3A6-45FE-B297-F63F2005F06C}" srcOrd="0" destOrd="0" presId="urn:microsoft.com/office/officeart/2008/layout/PictureAccentList"/>
    <dgm:cxn modelId="{7BD8DC99-3CBB-476A-A769-F0BDF887D8C7}" type="presOf" srcId="{9FA82748-3299-4D82-922F-EE77E1520370}" destId="{DB3DD1BF-61B6-4EC6-BDB5-5D1FAC4F6566}" srcOrd="0" destOrd="0" presId="urn:microsoft.com/office/officeart/2008/layout/PictureAccentList"/>
    <dgm:cxn modelId="{636554BA-EF0F-45BE-84F6-89CF44749445}" type="presParOf" srcId="{DB3DD1BF-61B6-4EC6-BDB5-5D1FAC4F6566}" destId="{BAA203A2-54EE-4E26-8FF5-5469099C2742}" srcOrd="0" destOrd="0" presId="urn:microsoft.com/office/officeart/2008/layout/PictureAccentList"/>
    <dgm:cxn modelId="{7BDE8F50-0AA5-4E1F-952E-B3CDFC6996F0}" type="presParOf" srcId="{BAA203A2-54EE-4E26-8FF5-5469099C2742}" destId="{30EEC3AC-1B2C-4CA1-8967-13A81973DDA4}" srcOrd="0" destOrd="0" presId="urn:microsoft.com/office/officeart/2008/layout/PictureAccentList"/>
    <dgm:cxn modelId="{F30D92CB-D620-404A-8D06-BEE503F41AB6}" type="presParOf" srcId="{30EEC3AC-1B2C-4CA1-8967-13A81973DDA4}" destId="{639FE503-A3A6-45FE-B297-F63F2005F06C}" srcOrd="0" destOrd="0" presId="urn:microsoft.com/office/officeart/2008/layout/PictureAccentList"/>
    <dgm:cxn modelId="{A1D683D7-4032-4D58-ABC3-715569FFB159}" type="presParOf" srcId="{BAA203A2-54EE-4E26-8FF5-5469099C2742}" destId="{A2A77317-5DBF-4754-A169-BDFAFB407188}" srcOrd="1" destOrd="0" presId="urn:microsoft.com/office/officeart/2008/layout/PictureAccentList"/>
    <dgm:cxn modelId="{E146ADE1-059D-44EC-90D1-0AA1DBF8179B}" type="presParOf" srcId="{A2A77317-5DBF-4754-A169-BDFAFB407188}" destId="{51246601-8A62-44B8-84CA-EF06B4E2E945}" srcOrd="0" destOrd="0" presId="urn:microsoft.com/office/officeart/2008/layout/PictureAccentList"/>
    <dgm:cxn modelId="{DBAA0AD4-56D9-4F21-A995-26FC9A2C8F26}" type="presParOf" srcId="{51246601-8A62-44B8-84CA-EF06B4E2E945}" destId="{74142299-4158-45E7-B668-06722B7A164B}" srcOrd="0" destOrd="0" presId="urn:microsoft.com/office/officeart/2008/layout/PictureAccentList"/>
    <dgm:cxn modelId="{4715DEC2-0355-480F-8E51-2EE55FE07423}" type="presParOf" srcId="{51246601-8A62-44B8-84CA-EF06B4E2E945}" destId="{F7A823B7-1002-41BC-B57E-3FB5621D7FC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A82748-3299-4D82-922F-EE77E1520370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A820590-215F-440F-8411-AC5FC7969ADA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পাঠ</a:t>
          </a:r>
          <a:r>
            <a:rPr lang="bn-BD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পরিচিতি</a:t>
          </a:r>
          <a:endParaRPr lang="en-US" dirty="0"/>
        </a:p>
      </dgm:t>
    </dgm:pt>
    <dgm:pt modelId="{82656807-6E4B-41D1-BA0C-9356275BB945}" type="parTrans" cxnId="{B9A96D40-74FB-41D8-AD05-DF041187B5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2EE55F-0188-4AED-8CB6-62117F3F52BC}" type="sibTrans" cxnId="{B9A96D40-74FB-41D8-AD05-DF041187B5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14B94B-ADBB-4006-99EF-FE336492898B}">
      <dgm:prSet phldrT="[Text]"/>
      <dgm:spPr/>
      <dgm:t>
        <a:bodyPr/>
        <a:lstStyle/>
        <a:p>
          <a:r>
            <a:rPr lang="bn-B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শ্রেণি:-</a:t>
          </a:r>
          <a:r>
            <a:rPr lang="en-US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দ্বিতীয়</a:t>
          </a:r>
          <a:r>
            <a: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bn-B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বিষয়:- </a:t>
          </a:r>
          <a:r>
            <a:rPr lang="en-US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গণিত</a:t>
          </a:r>
          <a:endParaRPr lang="bn-BD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অধ্যায়-৫: গুণ</a:t>
          </a:r>
          <a:endParaRPr lang="en-US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 শিরোনাম: ৫.২ : গুণের ধারণা</a:t>
          </a:r>
          <a:endParaRPr lang="en-US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পাঠ্যাংশ: গুণের ধারণা</a:t>
          </a:r>
        </a:p>
        <a:p>
          <a:r>
            <a:rPr lang="bn-B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পৃষ্ঠা নং – </a:t>
          </a:r>
          <a:r>
            <a: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৩৭ ও </a:t>
          </a:r>
          <a:r>
            <a:rPr lang="bn-B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৩৮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564B64-67E9-4A39-9EC5-E34AFE3482BC}" type="parTrans" cxnId="{9C8E896F-E06D-4DCB-A65B-2D2853181F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1EBF3B-474B-4C1D-AD6D-4C132E0F81B4}" type="sibTrans" cxnId="{9C8E896F-E06D-4DCB-A65B-2D2853181F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3DD1BF-61B6-4EC6-BDB5-5D1FAC4F6566}" type="pres">
      <dgm:prSet presAssocID="{9FA82748-3299-4D82-922F-EE77E152037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AA203A2-54EE-4E26-8FF5-5469099C2742}" type="pres">
      <dgm:prSet presAssocID="{BA820590-215F-440F-8411-AC5FC7969ADA}" presName="root" presStyleCnt="0">
        <dgm:presLayoutVars>
          <dgm:chMax/>
          <dgm:chPref val="4"/>
        </dgm:presLayoutVars>
      </dgm:prSet>
      <dgm:spPr/>
    </dgm:pt>
    <dgm:pt modelId="{30EEC3AC-1B2C-4CA1-8967-13A81973DDA4}" type="pres">
      <dgm:prSet presAssocID="{BA820590-215F-440F-8411-AC5FC7969ADA}" presName="rootComposite" presStyleCnt="0">
        <dgm:presLayoutVars/>
      </dgm:prSet>
      <dgm:spPr/>
    </dgm:pt>
    <dgm:pt modelId="{639FE503-A3A6-45FE-B297-F63F2005F06C}" type="pres">
      <dgm:prSet presAssocID="{BA820590-215F-440F-8411-AC5FC7969ADA}" presName="rootText" presStyleLbl="node0" presStyleIdx="0" presStyleCnt="1">
        <dgm:presLayoutVars>
          <dgm:chMax/>
          <dgm:chPref val="4"/>
        </dgm:presLayoutVars>
      </dgm:prSet>
      <dgm:spPr/>
    </dgm:pt>
    <dgm:pt modelId="{A2A77317-5DBF-4754-A169-BDFAFB407188}" type="pres">
      <dgm:prSet presAssocID="{BA820590-215F-440F-8411-AC5FC7969ADA}" presName="childShape" presStyleCnt="0">
        <dgm:presLayoutVars>
          <dgm:chMax val="0"/>
          <dgm:chPref val="0"/>
        </dgm:presLayoutVars>
      </dgm:prSet>
      <dgm:spPr/>
    </dgm:pt>
    <dgm:pt modelId="{51246601-8A62-44B8-84CA-EF06B4E2E945}" type="pres">
      <dgm:prSet presAssocID="{9B14B94B-ADBB-4006-99EF-FE336492898B}" presName="childComposite" presStyleCnt="0">
        <dgm:presLayoutVars>
          <dgm:chMax val="0"/>
          <dgm:chPref val="0"/>
        </dgm:presLayoutVars>
      </dgm:prSet>
      <dgm:spPr/>
    </dgm:pt>
    <dgm:pt modelId="{74142299-4158-45E7-B668-06722B7A164B}" type="pres">
      <dgm:prSet presAssocID="{9B14B94B-ADBB-4006-99EF-FE336492898B}" presName="Image" presStyleLbl="node1" presStyleIdx="0" presStyleCnt="1" custScaleX="232879" custScaleY="339076" custLinFactNeighborX="-33516" custLinFactNeighborY="324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A823B7-1002-41BC-B57E-3FB5621D7FC1}" type="pres">
      <dgm:prSet presAssocID="{9B14B94B-ADBB-4006-99EF-FE336492898B}" presName="childText" presStyleLbl="lnNode1" presStyleIdx="0" presStyleCnt="1" custScaleX="82648" custScaleY="349231" custLinFactNeighborX="2025" custLinFactNeighborY="2337">
        <dgm:presLayoutVars>
          <dgm:chMax val="0"/>
          <dgm:chPref val="0"/>
          <dgm:bulletEnabled val="1"/>
        </dgm:presLayoutVars>
      </dgm:prSet>
      <dgm:spPr/>
    </dgm:pt>
  </dgm:ptLst>
  <dgm:cxnLst>
    <dgm:cxn modelId="{2195C129-6AE0-47CA-9A53-F78FCC01BB97}" type="presOf" srcId="{9B14B94B-ADBB-4006-99EF-FE336492898B}" destId="{F7A823B7-1002-41BC-B57E-3FB5621D7FC1}" srcOrd="0" destOrd="0" presId="urn:microsoft.com/office/officeart/2008/layout/PictureAccentList"/>
    <dgm:cxn modelId="{B9A96D40-74FB-41D8-AD05-DF041187B573}" srcId="{9FA82748-3299-4D82-922F-EE77E1520370}" destId="{BA820590-215F-440F-8411-AC5FC7969ADA}" srcOrd="0" destOrd="0" parTransId="{82656807-6E4B-41D1-BA0C-9356275BB945}" sibTransId="{C72EE55F-0188-4AED-8CB6-62117F3F52BC}"/>
    <dgm:cxn modelId="{9C8E896F-E06D-4DCB-A65B-2D2853181FC1}" srcId="{BA820590-215F-440F-8411-AC5FC7969ADA}" destId="{9B14B94B-ADBB-4006-99EF-FE336492898B}" srcOrd="0" destOrd="0" parTransId="{F9564B64-67E9-4A39-9EC5-E34AFE3482BC}" sibTransId="{5E1EBF3B-474B-4C1D-AD6D-4C132E0F81B4}"/>
    <dgm:cxn modelId="{5D7E0377-92E3-48D4-9C9B-1A16A8B5F4F9}" type="presOf" srcId="{BA820590-215F-440F-8411-AC5FC7969ADA}" destId="{639FE503-A3A6-45FE-B297-F63F2005F06C}" srcOrd="0" destOrd="0" presId="urn:microsoft.com/office/officeart/2008/layout/PictureAccentList"/>
    <dgm:cxn modelId="{7BD8DC99-3CBB-476A-A769-F0BDF887D8C7}" type="presOf" srcId="{9FA82748-3299-4D82-922F-EE77E1520370}" destId="{DB3DD1BF-61B6-4EC6-BDB5-5D1FAC4F6566}" srcOrd="0" destOrd="0" presId="urn:microsoft.com/office/officeart/2008/layout/PictureAccentList"/>
    <dgm:cxn modelId="{636554BA-EF0F-45BE-84F6-89CF44749445}" type="presParOf" srcId="{DB3DD1BF-61B6-4EC6-BDB5-5D1FAC4F6566}" destId="{BAA203A2-54EE-4E26-8FF5-5469099C2742}" srcOrd="0" destOrd="0" presId="urn:microsoft.com/office/officeart/2008/layout/PictureAccentList"/>
    <dgm:cxn modelId="{7BDE8F50-0AA5-4E1F-952E-B3CDFC6996F0}" type="presParOf" srcId="{BAA203A2-54EE-4E26-8FF5-5469099C2742}" destId="{30EEC3AC-1B2C-4CA1-8967-13A81973DDA4}" srcOrd="0" destOrd="0" presId="urn:microsoft.com/office/officeart/2008/layout/PictureAccentList"/>
    <dgm:cxn modelId="{F30D92CB-D620-404A-8D06-BEE503F41AB6}" type="presParOf" srcId="{30EEC3AC-1B2C-4CA1-8967-13A81973DDA4}" destId="{639FE503-A3A6-45FE-B297-F63F2005F06C}" srcOrd="0" destOrd="0" presId="urn:microsoft.com/office/officeart/2008/layout/PictureAccentList"/>
    <dgm:cxn modelId="{A1D683D7-4032-4D58-ABC3-715569FFB159}" type="presParOf" srcId="{BAA203A2-54EE-4E26-8FF5-5469099C2742}" destId="{A2A77317-5DBF-4754-A169-BDFAFB407188}" srcOrd="1" destOrd="0" presId="urn:microsoft.com/office/officeart/2008/layout/PictureAccentList"/>
    <dgm:cxn modelId="{E146ADE1-059D-44EC-90D1-0AA1DBF8179B}" type="presParOf" srcId="{A2A77317-5DBF-4754-A169-BDFAFB407188}" destId="{51246601-8A62-44B8-84CA-EF06B4E2E945}" srcOrd="0" destOrd="0" presId="urn:microsoft.com/office/officeart/2008/layout/PictureAccentList"/>
    <dgm:cxn modelId="{DBAA0AD4-56D9-4F21-A995-26FC9A2C8F26}" type="presParOf" srcId="{51246601-8A62-44B8-84CA-EF06B4E2E945}" destId="{74142299-4158-45E7-B668-06722B7A164B}" srcOrd="0" destOrd="0" presId="urn:microsoft.com/office/officeart/2008/layout/PictureAccentList"/>
    <dgm:cxn modelId="{4715DEC2-0355-480F-8E51-2EE55FE07423}" type="presParOf" srcId="{51246601-8A62-44B8-84CA-EF06B4E2E945}" destId="{F7A823B7-1002-41BC-B57E-3FB5621D7FC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4B2781-52B5-443C-8C26-BC0B32D97E04}" type="doc">
      <dgm:prSet loTypeId="urn:microsoft.com/office/officeart/2005/8/layout/hList3" loCatId="list" qsTypeId="urn:microsoft.com/office/officeart/2009/2/quickstyle/3d8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2887837-36FA-4736-B34F-25E99B613F0F}">
      <dgm:prSet phldrT="[Text]"/>
      <dgm:spPr/>
      <dgm:t>
        <a:bodyPr/>
        <a:lstStyle/>
        <a:p>
          <a:r>
            <a:rPr lang="bn-IN">
              <a:latin typeface="NikoshBAN" pitchFamily="2" charset="0"/>
              <a:cs typeface="NikoshBAN" pitchFamily="2" charset="0"/>
            </a:rPr>
            <a:t>শিখনফল</a:t>
          </a:r>
          <a:endParaRPr lang="en-US" dirty="0"/>
        </a:p>
      </dgm:t>
    </dgm:pt>
    <dgm:pt modelId="{A2A42342-9E64-4D85-9D80-DBDC88DB3856}" type="parTrans" cxnId="{C3734C1C-9E5E-42F2-B0B9-837C89B38C0E}">
      <dgm:prSet/>
      <dgm:spPr/>
      <dgm:t>
        <a:bodyPr/>
        <a:lstStyle/>
        <a:p>
          <a:endParaRPr lang="en-US"/>
        </a:p>
      </dgm:t>
    </dgm:pt>
    <dgm:pt modelId="{64F8B8EA-AFC4-4F70-ABC3-F2F480E11F4B}" type="sibTrans" cxnId="{C3734C1C-9E5E-42F2-B0B9-837C89B38C0E}">
      <dgm:prSet/>
      <dgm:spPr/>
      <dgm:t>
        <a:bodyPr/>
        <a:lstStyle/>
        <a:p>
          <a:endParaRPr lang="en-US"/>
        </a:p>
      </dgm:t>
    </dgm:pt>
    <dgm:pt modelId="{9D08D469-88A1-42C1-8B1B-A5676716D831}">
      <dgm:prSet phldrT="[Text]"/>
      <dgm:spPr/>
      <dgm:t>
        <a:bodyPr/>
        <a:lstStyle/>
        <a:p>
          <a:r>
            <a:rPr lang="bn-BD" b="1" dirty="0">
              <a:latin typeface="NikoshBAN" panose="02000000000000000000" pitchFamily="2" charset="0"/>
              <a:cs typeface="NikoshBAN" panose="02000000000000000000" pitchFamily="2" charset="0"/>
            </a:rPr>
            <a:t>শিখনফল: </a:t>
          </a:r>
        </a:p>
        <a:p>
          <a:r>
            <a:rPr lang="bn-BD" b="1" dirty="0">
              <a:latin typeface="NikoshBAN" panose="02000000000000000000" pitchFamily="2" charset="0"/>
              <a:cs typeface="NikoshBAN" panose="02000000000000000000" pitchFamily="2" charset="0"/>
            </a:rPr>
            <a:t>১২.১ উপকরণ ব্যবহার করে গুণ করতে পারবে।</a:t>
          </a:r>
        </a:p>
      </dgm:t>
    </dgm:pt>
    <dgm:pt modelId="{000CF450-BB66-4196-A5C6-0930F1DDD152}" type="parTrans" cxnId="{22A0E2CB-F0C2-48AA-A612-CE182A0FDAAC}">
      <dgm:prSet/>
      <dgm:spPr/>
      <dgm:t>
        <a:bodyPr/>
        <a:lstStyle/>
        <a:p>
          <a:endParaRPr lang="en-US"/>
        </a:p>
      </dgm:t>
    </dgm:pt>
    <dgm:pt modelId="{0A2FCE40-D941-4C91-9C3A-1181F0892E63}" type="sibTrans" cxnId="{22A0E2CB-F0C2-48AA-A612-CE182A0FDAAC}">
      <dgm:prSet/>
      <dgm:spPr/>
      <dgm:t>
        <a:bodyPr/>
        <a:lstStyle/>
        <a:p>
          <a:endParaRPr lang="en-US"/>
        </a:p>
      </dgm:t>
    </dgm:pt>
    <dgm:pt modelId="{C312E184-2F09-4D06-82C3-A21E65660091}" type="pres">
      <dgm:prSet presAssocID="{4A4B2781-52B5-443C-8C26-BC0B32D97E04}" presName="composite" presStyleCnt="0">
        <dgm:presLayoutVars>
          <dgm:chMax val="1"/>
          <dgm:dir/>
          <dgm:resizeHandles val="exact"/>
        </dgm:presLayoutVars>
      </dgm:prSet>
      <dgm:spPr/>
    </dgm:pt>
    <dgm:pt modelId="{A8F6BE1E-F5D2-4C18-9845-E9FF455E7E10}" type="pres">
      <dgm:prSet presAssocID="{A2887837-36FA-4736-B34F-25E99B613F0F}" presName="roof" presStyleLbl="dkBgShp" presStyleIdx="0" presStyleCnt="2" custLinFactNeighborY="804"/>
      <dgm:spPr/>
    </dgm:pt>
    <dgm:pt modelId="{91F3B8E1-DA8A-491E-AEBF-AA49CBB04881}" type="pres">
      <dgm:prSet presAssocID="{A2887837-36FA-4736-B34F-25E99B613F0F}" presName="pillars" presStyleCnt="0"/>
      <dgm:spPr/>
    </dgm:pt>
    <dgm:pt modelId="{332EBD8A-FB18-42E9-854C-EAAD7CE08BDC}" type="pres">
      <dgm:prSet presAssocID="{A2887837-36FA-4736-B34F-25E99B613F0F}" presName="pillar1" presStyleLbl="node1" presStyleIdx="0" presStyleCnt="1" custLinFactNeighborX="-1053" custLinFactNeighborY="-393">
        <dgm:presLayoutVars>
          <dgm:bulletEnabled val="1"/>
        </dgm:presLayoutVars>
      </dgm:prSet>
      <dgm:spPr/>
    </dgm:pt>
    <dgm:pt modelId="{82D94E4D-72ED-4308-A044-820B5B86188C}" type="pres">
      <dgm:prSet presAssocID="{A2887837-36FA-4736-B34F-25E99B613F0F}" presName="base" presStyleLbl="dkBgShp" presStyleIdx="1" presStyleCnt="2"/>
      <dgm:spPr/>
    </dgm:pt>
  </dgm:ptLst>
  <dgm:cxnLst>
    <dgm:cxn modelId="{C3734C1C-9E5E-42F2-B0B9-837C89B38C0E}" srcId="{4A4B2781-52B5-443C-8C26-BC0B32D97E04}" destId="{A2887837-36FA-4736-B34F-25E99B613F0F}" srcOrd="0" destOrd="0" parTransId="{A2A42342-9E64-4D85-9D80-DBDC88DB3856}" sibTransId="{64F8B8EA-AFC4-4F70-ABC3-F2F480E11F4B}"/>
    <dgm:cxn modelId="{E8B52F4F-3D35-4FD1-9C24-56A53490C034}" type="presOf" srcId="{9D08D469-88A1-42C1-8B1B-A5676716D831}" destId="{332EBD8A-FB18-42E9-854C-EAAD7CE08BDC}" srcOrd="0" destOrd="0" presId="urn:microsoft.com/office/officeart/2005/8/layout/hList3"/>
    <dgm:cxn modelId="{D55F3984-515F-4E5E-B62C-D5618D7046A6}" type="presOf" srcId="{4A4B2781-52B5-443C-8C26-BC0B32D97E04}" destId="{C312E184-2F09-4D06-82C3-A21E65660091}" srcOrd="0" destOrd="0" presId="urn:microsoft.com/office/officeart/2005/8/layout/hList3"/>
    <dgm:cxn modelId="{7A8D0799-BBBE-4711-BA4E-5C336DFFA8AF}" type="presOf" srcId="{A2887837-36FA-4736-B34F-25E99B613F0F}" destId="{A8F6BE1E-F5D2-4C18-9845-E9FF455E7E10}" srcOrd="0" destOrd="0" presId="urn:microsoft.com/office/officeart/2005/8/layout/hList3"/>
    <dgm:cxn modelId="{22A0E2CB-F0C2-48AA-A612-CE182A0FDAAC}" srcId="{A2887837-36FA-4736-B34F-25E99B613F0F}" destId="{9D08D469-88A1-42C1-8B1B-A5676716D831}" srcOrd="0" destOrd="0" parTransId="{000CF450-BB66-4196-A5C6-0930F1DDD152}" sibTransId="{0A2FCE40-D941-4C91-9C3A-1181F0892E63}"/>
    <dgm:cxn modelId="{1ABC3FC6-5129-4C1A-82A3-B197152B6D9A}" type="presParOf" srcId="{C312E184-2F09-4D06-82C3-A21E65660091}" destId="{A8F6BE1E-F5D2-4C18-9845-E9FF455E7E10}" srcOrd="0" destOrd="0" presId="urn:microsoft.com/office/officeart/2005/8/layout/hList3"/>
    <dgm:cxn modelId="{0A05F15B-3A0F-467B-A18E-A14EDD1877F8}" type="presParOf" srcId="{C312E184-2F09-4D06-82C3-A21E65660091}" destId="{91F3B8E1-DA8A-491E-AEBF-AA49CBB04881}" srcOrd="1" destOrd="0" presId="urn:microsoft.com/office/officeart/2005/8/layout/hList3"/>
    <dgm:cxn modelId="{4E0D3845-B9AF-477B-BDB1-B15E06FE8592}" type="presParOf" srcId="{91F3B8E1-DA8A-491E-AEBF-AA49CBB04881}" destId="{332EBD8A-FB18-42E9-854C-EAAD7CE08BDC}" srcOrd="0" destOrd="0" presId="urn:microsoft.com/office/officeart/2005/8/layout/hList3"/>
    <dgm:cxn modelId="{85063D37-9259-4167-8C72-9FE7832C0993}" type="presParOf" srcId="{C312E184-2F09-4D06-82C3-A21E65660091}" destId="{82D94E4D-72ED-4308-A044-820B5B86188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344556-26D2-4463-8DA4-6352B0F4FE8C}" type="doc">
      <dgm:prSet loTypeId="urn:microsoft.com/office/officeart/2005/8/layout/hierarchy4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ED09FC-1CC1-460F-AB50-AD28EBDC2F2E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বাস্তব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পর্যায়</a:t>
          </a:r>
          <a:endParaRPr lang="en-US" dirty="0"/>
        </a:p>
      </dgm:t>
    </dgm:pt>
    <dgm:pt modelId="{B582221E-525C-4E80-8AB1-B1B7F099390E}" type="parTrans" cxnId="{462147CE-5832-4A47-8106-B316039A27D4}">
      <dgm:prSet/>
      <dgm:spPr/>
      <dgm:t>
        <a:bodyPr/>
        <a:lstStyle/>
        <a:p>
          <a:endParaRPr lang="en-US"/>
        </a:p>
      </dgm:t>
    </dgm:pt>
    <dgm:pt modelId="{0E36417B-8C95-4E35-8DF1-50A003341793}" type="sibTrans" cxnId="{462147CE-5832-4A47-8106-B316039A27D4}">
      <dgm:prSet/>
      <dgm:spPr/>
      <dgm:t>
        <a:bodyPr/>
        <a:lstStyle/>
        <a:p>
          <a:endParaRPr lang="en-US"/>
        </a:p>
      </dgm:t>
    </dgm:pt>
    <dgm:pt modelId="{E2DB16A3-59C2-49A3-A7B4-16AC938C6213}">
      <dgm:prSet phldrT="[Text]"/>
      <dgm:spPr/>
      <dgm:t>
        <a:bodyPr/>
        <a:lstStyle/>
        <a:p>
          <a:r>
            <a:rPr lang="bn-BD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উপকরণ ব্যবহার করে </a:t>
          </a:r>
          <a:r>
            <a:rPr lang="en-US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</a:t>
          </a:r>
          <a:r>
            <a:rPr lang="bn-BD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ণে</a:t>
          </a:r>
          <a:r>
            <a: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দেব</a:t>
          </a:r>
          <a:r>
            <a:rPr lang="bn-BD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B1E01AE2-BDA5-4DEE-AD29-0E35831EACA9}" type="parTrans" cxnId="{10570054-B010-4506-8116-024D350B157A}">
      <dgm:prSet/>
      <dgm:spPr/>
      <dgm:t>
        <a:bodyPr/>
        <a:lstStyle/>
        <a:p>
          <a:endParaRPr lang="en-US"/>
        </a:p>
      </dgm:t>
    </dgm:pt>
    <dgm:pt modelId="{9DC9F9A4-198D-41BA-A5A7-458D4572DD38}" type="sibTrans" cxnId="{10570054-B010-4506-8116-024D350B157A}">
      <dgm:prSet/>
      <dgm:spPr/>
      <dgm:t>
        <a:bodyPr/>
        <a:lstStyle/>
        <a:p>
          <a:endParaRPr lang="en-US"/>
        </a:p>
      </dgm:t>
    </dgm:pt>
    <dgm:pt modelId="{2341C344-A5A2-47DB-9399-75BC8DE45B2F}" type="pres">
      <dgm:prSet presAssocID="{2C344556-26D2-4463-8DA4-6352B0F4FE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A53737-3AD8-4B3D-B2FA-E1C8CB80C3D5}" type="pres">
      <dgm:prSet presAssocID="{B8ED09FC-1CC1-460F-AB50-AD28EBDC2F2E}" presName="vertOne" presStyleCnt="0"/>
      <dgm:spPr/>
    </dgm:pt>
    <dgm:pt modelId="{44AD688E-9B37-4B1A-8B9E-6C1E29C4B32E}" type="pres">
      <dgm:prSet presAssocID="{B8ED09FC-1CC1-460F-AB50-AD28EBDC2F2E}" presName="txOne" presStyleLbl="node0" presStyleIdx="0" presStyleCnt="1" custScaleY="41014" custLinFactY="-24432" custLinFactNeighborX="-755" custLinFactNeighborY="-100000">
        <dgm:presLayoutVars>
          <dgm:chPref val="3"/>
        </dgm:presLayoutVars>
      </dgm:prSet>
      <dgm:spPr/>
    </dgm:pt>
    <dgm:pt modelId="{595A0D0B-E725-4F7D-A84F-98F2E45E167F}" type="pres">
      <dgm:prSet presAssocID="{B8ED09FC-1CC1-460F-AB50-AD28EBDC2F2E}" presName="parTransOne" presStyleCnt="0"/>
      <dgm:spPr/>
    </dgm:pt>
    <dgm:pt modelId="{C1039708-4CFA-450F-B052-729C80A9FE5D}" type="pres">
      <dgm:prSet presAssocID="{B8ED09FC-1CC1-460F-AB50-AD28EBDC2F2E}" presName="horzOne" presStyleCnt="0"/>
      <dgm:spPr/>
    </dgm:pt>
    <dgm:pt modelId="{EC67F99D-FCE7-47BC-95A2-C2CEA0223B8C}" type="pres">
      <dgm:prSet presAssocID="{E2DB16A3-59C2-49A3-A7B4-16AC938C6213}" presName="vertTwo" presStyleCnt="0"/>
      <dgm:spPr/>
    </dgm:pt>
    <dgm:pt modelId="{1CFD2D2B-B544-47DA-BB7A-BEA8F651D624}" type="pres">
      <dgm:prSet presAssocID="{E2DB16A3-59C2-49A3-A7B4-16AC938C6213}" presName="txTwo" presStyleLbl="node2" presStyleIdx="0" presStyleCnt="1" custLinFactNeighborX="210" custLinFactNeighborY="580">
        <dgm:presLayoutVars>
          <dgm:chPref val="3"/>
        </dgm:presLayoutVars>
      </dgm:prSet>
      <dgm:spPr/>
    </dgm:pt>
    <dgm:pt modelId="{1B6FCA86-2C0A-4731-83CD-11015A186962}" type="pres">
      <dgm:prSet presAssocID="{E2DB16A3-59C2-49A3-A7B4-16AC938C6213}" presName="horzTwo" presStyleCnt="0"/>
      <dgm:spPr/>
    </dgm:pt>
  </dgm:ptLst>
  <dgm:cxnLst>
    <dgm:cxn modelId="{CEAFF62D-23BE-4B8A-8085-281C1AFCC4D2}" type="presOf" srcId="{E2DB16A3-59C2-49A3-A7B4-16AC938C6213}" destId="{1CFD2D2B-B544-47DA-BB7A-BEA8F651D624}" srcOrd="0" destOrd="0" presId="urn:microsoft.com/office/officeart/2005/8/layout/hierarchy4"/>
    <dgm:cxn modelId="{28304639-F4AD-40FE-ADCC-0E1B0F80AB12}" type="presOf" srcId="{2C344556-26D2-4463-8DA4-6352B0F4FE8C}" destId="{2341C344-A5A2-47DB-9399-75BC8DE45B2F}" srcOrd="0" destOrd="0" presId="urn:microsoft.com/office/officeart/2005/8/layout/hierarchy4"/>
    <dgm:cxn modelId="{10570054-B010-4506-8116-024D350B157A}" srcId="{B8ED09FC-1CC1-460F-AB50-AD28EBDC2F2E}" destId="{E2DB16A3-59C2-49A3-A7B4-16AC938C6213}" srcOrd="0" destOrd="0" parTransId="{B1E01AE2-BDA5-4DEE-AD29-0E35831EACA9}" sibTransId="{9DC9F9A4-198D-41BA-A5A7-458D4572DD38}"/>
    <dgm:cxn modelId="{462147CE-5832-4A47-8106-B316039A27D4}" srcId="{2C344556-26D2-4463-8DA4-6352B0F4FE8C}" destId="{B8ED09FC-1CC1-460F-AB50-AD28EBDC2F2E}" srcOrd="0" destOrd="0" parTransId="{B582221E-525C-4E80-8AB1-B1B7F099390E}" sibTransId="{0E36417B-8C95-4E35-8DF1-50A003341793}"/>
    <dgm:cxn modelId="{0E5726F9-9B6D-4B93-B0EB-E645167031D9}" type="presOf" srcId="{B8ED09FC-1CC1-460F-AB50-AD28EBDC2F2E}" destId="{44AD688E-9B37-4B1A-8B9E-6C1E29C4B32E}" srcOrd="0" destOrd="0" presId="urn:microsoft.com/office/officeart/2005/8/layout/hierarchy4"/>
    <dgm:cxn modelId="{111AB240-C7B0-4875-A50D-75A432FF5632}" type="presParOf" srcId="{2341C344-A5A2-47DB-9399-75BC8DE45B2F}" destId="{64A53737-3AD8-4B3D-B2FA-E1C8CB80C3D5}" srcOrd="0" destOrd="0" presId="urn:microsoft.com/office/officeart/2005/8/layout/hierarchy4"/>
    <dgm:cxn modelId="{8A306E3C-FF5C-44F5-B892-B007A12242BF}" type="presParOf" srcId="{64A53737-3AD8-4B3D-B2FA-E1C8CB80C3D5}" destId="{44AD688E-9B37-4B1A-8B9E-6C1E29C4B32E}" srcOrd="0" destOrd="0" presId="urn:microsoft.com/office/officeart/2005/8/layout/hierarchy4"/>
    <dgm:cxn modelId="{9F56C5C1-6E88-49F7-BF80-9FFBD7C4ACC7}" type="presParOf" srcId="{64A53737-3AD8-4B3D-B2FA-E1C8CB80C3D5}" destId="{595A0D0B-E725-4F7D-A84F-98F2E45E167F}" srcOrd="1" destOrd="0" presId="urn:microsoft.com/office/officeart/2005/8/layout/hierarchy4"/>
    <dgm:cxn modelId="{BA19B3E1-0B16-4274-81D5-A79385729CCF}" type="presParOf" srcId="{64A53737-3AD8-4B3D-B2FA-E1C8CB80C3D5}" destId="{C1039708-4CFA-450F-B052-729C80A9FE5D}" srcOrd="2" destOrd="0" presId="urn:microsoft.com/office/officeart/2005/8/layout/hierarchy4"/>
    <dgm:cxn modelId="{DFDCAA47-070B-44B6-849A-8CDF2C3498CC}" type="presParOf" srcId="{C1039708-4CFA-450F-B052-729C80A9FE5D}" destId="{EC67F99D-FCE7-47BC-95A2-C2CEA0223B8C}" srcOrd="0" destOrd="0" presId="urn:microsoft.com/office/officeart/2005/8/layout/hierarchy4"/>
    <dgm:cxn modelId="{18FDF6B4-4F31-4B00-9DBA-B269FB3EE471}" type="presParOf" srcId="{EC67F99D-FCE7-47BC-95A2-C2CEA0223B8C}" destId="{1CFD2D2B-B544-47DA-BB7A-BEA8F651D624}" srcOrd="0" destOrd="0" presId="urn:microsoft.com/office/officeart/2005/8/layout/hierarchy4"/>
    <dgm:cxn modelId="{EB521111-F606-42FB-8D29-596BEAA8F265}" type="presParOf" srcId="{EC67F99D-FCE7-47BC-95A2-C2CEA0223B8C}" destId="{1B6FCA86-2C0A-4731-83CD-11015A18696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344556-26D2-4463-8DA4-6352B0F4FE8C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8ED09FC-1CC1-460F-AB50-AD28EBDC2F2E}">
      <dgm:prSet phldrT="[Text]"/>
      <dgm:spPr/>
      <dgm:t>
        <a:bodyPr/>
        <a:lstStyle/>
        <a:p>
          <a:r>
            <a:rPr lang="bn-IN" b="1" dirty="0">
              <a:latin typeface="NikoshBAN" pitchFamily="2" charset="0"/>
              <a:cs typeface="NikoshBAN" pitchFamily="2" charset="0"/>
            </a:rPr>
            <a:t>আজকের পাঠ</a:t>
          </a:r>
          <a:endParaRPr lang="en-US" dirty="0"/>
        </a:p>
      </dgm:t>
    </dgm:pt>
    <dgm:pt modelId="{B582221E-525C-4E80-8AB1-B1B7F099390E}" type="parTrans" cxnId="{462147CE-5832-4A47-8106-B316039A27D4}">
      <dgm:prSet/>
      <dgm:spPr/>
      <dgm:t>
        <a:bodyPr/>
        <a:lstStyle/>
        <a:p>
          <a:endParaRPr lang="en-US"/>
        </a:p>
      </dgm:t>
    </dgm:pt>
    <dgm:pt modelId="{0E36417B-8C95-4E35-8DF1-50A003341793}" type="sibTrans" cxnId="{462147CE-5832-4A47-8106-B316039A27D4}">
      <dgm:prSet/>
      <dgm:spPr/>
      <dgm:t>
        <a:bodyPr/>
        <a:lstStyle/>
        <a:p>
          <a:endParaRPr lang="en-US"/>
        </a:p>
      </dgm:t>
    </dgm:pt>
    <dgm:pt modelId="{E2DB16A3-59C2-49A3-A7B4-16AC938C6213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পাঠ শিরোনাম:</a:t>
          </a:r>
        </a:p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৫.২ : গুণ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পাঠ্যাংশ: 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গু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ণের ধারণা)</a:t>
          </a:r>
          <a:endParaRPr lang="en-US" dirty="0"/>
        </a:p>
      </dgm:t>
    </dgm:pt>
    <dgm:pt modelId="{B1E01AE2-BDA5-4DEE-AD29-0E35831EACA9}" type="parTrans" cxnId="{10570054-B010-4506-8116-024D350B157A}">
      <dgm:prSet/>
      <dgm:spPr/>
      <dgm:t>
        <a:bodyPr/>
        <a:lstStyle/>
        <a:p>
          <a:endParaRPr lang="en-US"/>
        </a:p>
      </dgm:t>
    </dgm:pt>
    <dgm:pt modelId="{9DC9F9A4-198D-41BA-A5A7-458D4572DD38}" type="sibTrans" cxnId="{10570054-B010-4506-8116-024D350B157A}">
      <dgm:prSet/>
      <dgm:spPr/>
      <dgm:t>
        <a:bodyPr/>
        <a:lstStyle/>
        <a:p>
          <a:endParaRPr lang="en-US"/>
        </a:p>
      </dgm:t>
    </dgm:pt>
    <dgm:pt modelId="{2341C344-A5A2-47DB-9399-75BC8DE45B2F}" type="pres">
      <dgm:prSet presAssocID="{2C344556-26D2-4463-8DA4-6352B0F4FE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A53737-3AD8-4B3D-B2FA-E1C8CB80C3D5}" type="pres">
      <dgm:prSet presAssocID="{B8ED09FC-1CC1-460F-AB50-AD28EBDC2F2E}" presName="vertOne" presStyleCnt="0"/>
      <dgm:spPr/>
    </dgm:pt>
    <dgm:pt modelId="{44AD688E-9B37-4B1A-8B9E-6C1E29C4B32E}" type="pres">
      <dgm:prSet presAssocID="{B8ED09FC-1CC1-460F-AB50-AD28EBDC2F2E}" presName="txOne" presStyleLbl="node0" presStyleIdx="0" presStyleCnt="1" custScaleY="41014" custLinFactY="-24432" custLinFactNeighborX="-755" custLinFactNeighborY="-100000">
        <dgm:presLayoutVars>
          <dgm:chPref val="3"/>
        </dgm:presLayoutVars>
      </dgm:prSet>
      <dgm:spPr/>
    </dgm:pt>
    <dgm:pt modelId="{595A0D0B-E725-4F7D-A84F-98F2E45E167F}" type="pres">
      <dgm:prSet presAssocID="{B8ED09FC-1CC1-460F-AB50-AD28EBDC2F2E}" presName="parTransOne" presStyleCnt="0"/>
      <dgm:spPr/>
    </dgm:pt>
    <dgm:pt modelId="{C1039708-4CFA-450F-B052-729C80A9FE5D}" type="pres">
      <dgm:prSet presAssocID="{B8ED09FC-1CC1-460F-AB50-AD28EBDC2F2E}" presName="horzOne" presStyleCnt="0"/>
      <dgm:spPr/>
    </dgm:pt>
    <dgm:pt modelId="{EC67F99D-FCE7-47BC-95A2-C2CEA0223B8C}" type="pres">
      <dgm:prSet presAssocID="{E2DB16A3-59C2-49A3-A7B4-16AC938C6213}" presName="vertTwo" presStyleCnt="0"/>
      <dgm:spPr/>
    </dgm:pt>
    <dgm:pt modelId="{1CFD2D2B-B544-47DA-BB7A-BEA8F651D624}" type="pres">
      <dgm:prSet presAssocID="{E2DB16A3-59C2-49A3-A7B4-16AC938C6213}" presName="txTwo" presStyleLbl="node2" presStyleIdx="0" presStyleCnt="1" custLinFactNeighborX="-1187" custLinFactNeighborY="3060">
        <dgm:presLayoutVars>
          <dgm:chPref val="3"/>
        </dgm:presLayoutVars>
      </dgm:prSet>
      <dgm:spPr/>
    </dgm:pt>
    <dgm:pt modelId="{1B6FCA86-2C0A-4731-83CD-11015A186962}" type="pres">
      <dgm:prSet presAssocID="{E2DB16A3-59C2-49A3-A7B4-16AC938C6213}" presName="horzTwo" presStyleCnt="0"/>
      <dgm:spPr/>
    </dgm:pt>
  </dgm:ptLst>
  <dgm:cxnLst>
    <dgm:cxn modelId="{CEAFF62D-23BE-4B8A-8085-281C1AFCC4D2}" type="presOf" srcId="{E2DB16A3-59C2-49A3-A7B4-16AC938C6213}" destId="{1CFD2D2B-B544-47DA-BB7A-BEA8F651D624}" srcOrd="0" destOrd="0" presId="urn:microsoft.com/office/officeart/2005/8/layout/hierarchy4"/>
    <dgm:cxn modelId="{28304639-F4AD-40FE-ADCC-0E1B0F80AB12}" type="presOf" srcId="{2C344556-26D2-4463-8DA4-6352B0F4FE8C}" destId="{2341C344-A5A2-47DB-9399-75BC8DE45B2F}" srcOrd="0" destOrd="0" presId="urn:microsoft.com/office/officeart/2005/8/layout/hierarchy4"/>
    <dgm:cxn modelId="{10570054-B010-4506-8116-024D350B157A}" srcId="{B8ED09FC-1CC1-460F-AB50-AD28EBDC2F2E}" destId="{E2DB16A3-59C2-49A3-A7B4-16AC938C6213}" srcOrd="0" destOrd="0" parTransId="{B1E01AE2-BDA5-4DEE-AD29-0E35831EACA9}" sibTransId="{9DC9F9A4-198D-41BA-A5A7-458D4572DD38}"/>
    <dgm:cxn modelId="{462147CE-5832-4A47-8106-B316039A27D4}" srcId="{2C344556-26D2-4463-8DA4-6352B0F4FE8C}" destId="{B8ED09FC-1CC1-460F-AB50-AD28EBDC2F2E}" srcOrd="0" destOrd="0" parTransId="{B582221E-525C-4E80-8AB1-B1B7F099390E}" sibTransId="{0E36417B-8C95-4E35-8DF1-50A003341793}"/>
    <dgm:cxn modelId="{0E5726F9-9B6D-4B93-B0EB-E645167031D9}" type="presOf" srcId="{B8ED09FC-1CC1-460F-AB50-AD28EBDC2F2E}" destId="{44AD688E-9B37-4B1A-8B9E-6C1E29C4B32E}" srcOrd="0" destOrd="0" presId="urn:microsoft.com/office/officeart/2005/8/layout/hierarchy4"/>
    <dgm:cxn modelId="{111AB240-C7B0-4875-A50D-75A432FF5632}" type="presParOf" srcId="{2341C344-A5A2-47DB-9399-75BC8DE45B2F}" destId="{64A53737-3AD8-4B3D-B2FA-E1C8CB80C3D5}" srcOrd="0" destOrd="0" presId="urn:microsoft.com/office/officeart/2005/8/layout/hierarchy4"/>
    <dgm:cxn modelId="{8A306E3C-FF5C-44F5-B892-B007A12242BF}" type="presParOf" srcId="{64A53737-3AD8-4B3D-B2FA-E1C8CB80C3D5}" destId="{44AD688E-9B37-4B1A-8B9E-6C1E29C4B32E}" srcOrd="0" destOrd="0" presId="urn:microsoft.com/office/officeart/2005/8/layout/hierarchy4"/>
    <dgm:cxn modelId="{9F56C5C1-6E88-49F7-BF80-9FFBD7C4ACC7}" type="presParOf" srcId="{64A53737-3AD8-4B3D-B2FA-E1C8CB80C3D5}" destId="{595A0D0B-E725-4F7D-A84F-98F2E45E167F}" srcOrd="1" destOrd="0" presId="urn:microsoft.com/office/officeart/2005/8/layout/hierarchy4"/>
    <dgm:cxn modelId="{BA19B3E1-0B16-4274-81D5-A79385729CCF}" type="presParOf" srcId="{64A53737-3AD8-4B3D-B2FA-E1C8CB80C3D5}" destId="{C1039708-4CFA-450F-B052-729C80A9FE5D}" srcOrd="2" destOrd="0" presId="urn:microsoft.com/office/officeart/2005/8/layout/hierarchy4"/>
    <dgm:cxn modelId="{DFDCAA47-070B-44B6-849A-8CDF2C3498CC}" type="presParOf" srcId="{C1039708-4CFA-450F-B052-729C80A9FE5D}" destId="{EC67F99D-FCE7-47BC-95A2-C2CEA0223B8C}" srcOrd="0" destOrd="0" presId="urn:microsoft.com/office/officeart/2005/8/layout/hierarchy4"/>
    <dgm:cxn modelId="{18FDF6B4-4F31-4B00-9DBA-B269FB3EE471}" type="presParOf" srcId="{EC67F99D-FCE7-47BC-95A2-C2CEA0223B8C}" destId="{1CFD2D2B-B544-47DA-BB7A-BEA8F651D624}" srcOrd="0" destOrd="0" presId="urn:microsoft.com/office/officeart/2005/8/layout/hierarchy4"/>
    <dgm:cxn modelId="{EB521111-F606-42FB-8D29-596BEAA8F265}" type="presParOf" srcId="{EC67F99D-FCE7-47BC-95A2-C2CEA0223B8C}" destId="{1B6FCA86-2C0A-4731-83CD-11015A18696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E940D8-C9AF-40CD-8D2A-8101E9F50519}" type="doc">
      <dgm:prSet loTypeId="urn:microsoft.com/office/officeart/2005/8/layout/default" loCatId="list" qsTypeId="urn:microsoft.com/office/officeart/2005/8/quickstyle/3d7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0482F52-9AD9-42AF-9865-D504029555BD}">
      <dgm:prSet phldrT="[Text]" phldr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8FB0C0C-CDBB-4401-9386-95D68ECE1E58}" type="parTrans" cxnId="{FEF2E825-2489-4564-BF39-E87C7A14D71B}">
      <dgm:prSet/>
      <dgm:spPr/>
      <dgm:t>
        <a:bodyPr/>
        <a:lstStyle/>
        <a:p>
          <a:endParaRPr lang="en-US"/>
        </a:p>
      </dgm:t>
    </dgm:pt>
    <dgm:pt modelId="{5FC45D3E-F1BE-45BC-B7A8-45BF0C85372E}" type="sibTrans" cxnId="{FEF2E825-2489-4564-BF39-E87C7A14D71B}">
      <dgm:prSet/>
      <dgm:spPr/>
      <dgm:t>
        <a:bodyPr/>
        <a:lstStyle/>
        <a:p>
          <a:endParaRPr lang="en-US"/>
        </a:p>
      </dgm:t>
    </dgm:pt>
    <dgm:pt modelId="{556725BE-CFBA-4A04-AD7D-FC95C2326C5C}">
      <dgm:prSet phldrT="[Text]" custT="1"/>
      <dgm:spPr/>
      <dgm:t>
        <a:bodyPr/>
        <a:lstStyle/>
        <a:p>
          <a:r>
            <a:rPr lang="bn-BD" sz="8000">
              <a:latin typeface="NikoshBAN" pitchFamily="2" charset="0"/>
              <a:cs typeface="NikoshBAN" pitchFamily="2" charset="0"/>
            </a:rPr>
            <a:t>বাড়ির কাজ</a:t>
          </a:r>
          <a:endParaRPr lang="en-US" sz="8000" dirty="0"/>
        </a:p>
      </dgm:t>
    </dgm:pt>
    <dgm:pt modelId="{C478A3D1-23AE-45E8-8F3B-856CF0D5175E}" type="parTrans" cxnId="{8179E914-885E-4004-9F2A-0BCFDA1BCA01}">
      <dgm:prSet/>
      <dgm:spPr/>
      <dgm:t>
        <a:bodyPr/>
        <a:lstStyle/>
        <a:p>
          <a:endParaRPr lang="en-US"/>
        </a:p>
      </dgm:t>
    </dgm:pt>
    <dgm:pt modelId="{C8BC1625-B726-41BB-8F8C-BBCA289B7419}" type="sibTrans" cxnId="{8179E914-885E-4004-9F2A-0BCFDA1BCA01}">
      <dgm:prSet/>
      <dgm:spPr/>
      <dgm:t>
        <a:bodyPr/>
        <a:lstStyle/>
        <a:p>
          <a:endParaRPr lang="en-US"/>
        </a:p>
      </dgm:t>
    </dgm:pt>
    <dgm:pt modelId="{D84A09E0-B9F9-4807-8AD9-583A33694E64}">
      <dgm:prSet phldrT="[Text]"/>
      <dgm:spPr/>
      <dgm:t>
        <a:bodyPr/>
        <a:lstStyle/>
        <a:p>
          <a:pPr algn="just"/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১। একটি দোকানের ৫ টি ঝুড়িতে ৫ টি করে কমলা আছে। দোকানটিতে   সর্বমোট ২৫ টি কমলা আছে।</a:t>
          </a:r>
        </a:p>
        <a:p>
          <a:pPr algn="just"/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ক) সমস্যা অনুসারে চিত্র অংকন কর।</a:t>
          </a:r>
        </a:p>
        <a:p>
          <a:pPr algn="just"/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খ) সমস্যাটি গাণিতিক বাক্যে লিখ।</a:t>
          </a:r>
        </a:p>
      </dgm:t>
    </dgm:pt>
    <dgm:pt modelId="{F8FB687D-9174-4B3D-B200-AB47DFB1ED3C}" type="parTrans" cxnId="{23FD4A37-8E64-41C0-9665-FB23A5F61855}">
      <dgm:prSet/>
      <dgm:spPr/>
      <dgm:t>
        <a:bodyPr/>
        <a:lstStyle/>
        <a:p>
          <a:endParaRPr lang="en-US"/>
        </a:p>
      </dgm:t>
    </dgm:pt>
    <dgm:pt modelId="{992BBA05-F451-496A-8014-3AFC944DECC0}" type="sibTrans" cxnId="{23FD4A37-8E64-41C0-9665-FB23A5F61855}">
      <dgm:prSet/>
      <dgm:spPr/>
      <dgm:t>
        <a:bodyPr/>
        <a:lstStyle/>
        <a:p>
          <a:endParaRPr lang="en-US"/>
        </a:p>
      </dgm:t>
    </dgm:pt>
    <dgm:pt modelId="{0FFFD87D-785E-46E4-AC61-65EA1D904AA0}" type="pres">
      <dgm:prSet presAssocID="{BCE940D8-C9AF-40CD-8D2A-8101E9F50519}" presName="diagram" presStyleCnt="0">
        <dgm:presLayoutVars>
          <dgm:dir/>
          <dgm:resizeHandles val="exact"/>
        </dgm:presLayoutVars>
      </dgm:prSet>
      <dgm:spPr/>
    </dgm:pt>
    <dgm:pt modelId="{0A932F00-1EBD-4427-BCBE-2BA4C8908248}" type="pres">
      <dgm:prSet presAssocID="{00482F52-9AD9-42AF-9865-D504029555BD}" presName="node" presStyleLbl="node1" presStyleIdx="0" presStyleCnt="3" custScaleX="143008" custScaleY="191816" custLinFactX="-106517" custLinFactNeighborX="-200000" custLinFactNeighborY="-47">
        <dgm:presLayoutVars>
          <dgm:bulletEnabled val="1"/>
        </dgm:presLayoutVars>
      </dgm:prSet>
      <dgm:spPr/>
    </dgm:pt>
    <dgm:pt modelId="{5188AF4F-2187-4760-82B8-E7B15D6376E4}" type="pres">
      <dgm:prSet presAssocID="{5FC45D3E-F1BE-45BC-B7A8-45BF0C85372E}" presName="sibTrans" presStyleCnt="0"/>
      <dgm:spPr/>
    </dgm:pt>
    <dgm:pt modelId="{73DD366B-F71D-4D86-8E05-56E68531EF0F}" type="pres">
      <dgm:prSet presAssocID="{556725BE-CFBA-4A04-AD7D-FC95C2326C5C}" presName="node" presStyleLbl="node1" presStyleIdx="1" presStyleCnt="3" custScaleX="624975" custScaleY="126294" custLinFactNeighborX="-36461" custLinFactNeighborY="-19226">
        <dgm:presLayoutVars>
          <dgm:bulletEnabled val="1"/>
        </dgm:presLayoutVars>
      </dgm:prSet>
      <dgm:spPr/>
    </dgm:pt>
    <dgm:pt modelId="{AF8090EE-6A95-4637-935C-1688323922FE}" type="pres">
      <dgm:prSet presAssocID="{C8BC1625-B726-41BB-8F8C-BBCA289B7419}" presName="sibTrans" presStyleCnt="0"/>
      <dgm:spPr/>
    </dgm:pt>
    <dgm:pt modelId="{7DC31112-227F-4BC8-854F-C7AEA5EDC756}" type="pres">
      <dgm:prSet presAssocID="{D84A09E0-B9F9-4807-8AD9-583A33694E64}" presName="node" presStyleLbl="node1" presStyleIdx="2" presStyleCnt="3" custScaleX="644052" custScaleY="618680" custLinFactNeighborX="53061" custLinFactNeighborY="-32172">
        <dgm:presLayoutVars>
          <dgm:bulletEnabled val="1"/>
        </dgm:presLayoutVars>
      </dgm:prSet>
      <dgm:spPr/>
    </dgm:pt>
  </dgm:ptLst>
  <dgm:cxnLst>
    <dgm:cxn modelId="{8179E914-885E-4004-9F2A-0BCFDA1BCA01}" srcId="{BCE940D8-C9AF-40CD-8D2A-8101E9F50519}" destId="{556725BE-CFBA-4A04-AD7D-FC95C2326C5C}" srcOrd="1" destOrd="0" parTransId="{C478A3D1-23AE-45E8-8F3B-856CF0D5175E}" sibTransId="{C8BC1625-B726-41BB-8F8C-BBCA289B7419}"/>
    <dgm:cxn modelId="{A57F9A1C-B813-440D-A7D4-B20573072934}" type="presOf" srcId="{BCE940D8-C9AF-40CD-8D2A-8101E9F50519}" destId="{0FFFD87D-785E-46E4-AC61-65EA1D904AA0}" srcOrd="0" destOrd="0" presId="urn:microsoft.com/office/officeart/2005/8/layout/default"/>
    <dgm:cxn modelId="{9A5F5725-E039-4B13-BFE7-A5C73ACCAB24}" type="presOf" srcId="{D84A09E0-B9F9-4807-8AD9-583A33694E64}" destId="{7DC31112-227F-4BC8-854F-C7AEA5EDC756}" srcOrd="0" destOrd="0" presId="urn:microsoft.com/office/officeart/2005/8/layout/default"/>
    <dgm:cxn modelId="{FEF2E825-2489-4564-BF39-E87C7A14D71B}" srcId="{BCE940D8-C9AF-40CD-8D2A-8101E9F50519}" destId="{00482F52-9AD9-42AF-9865-D504029555BD}" srcOrd="0" destOrd="0" parTransId="{C8FB0C0C-CDBB-4401-9386-95D68ECE1E58}" sibTransId="{5FC45D3E-F1BE-45BC-B7A8-45BF0C85372E}"/>
    <dgm:cxn modelId="{23FD4A37-8E64-41C0-9665-FB23A5F61855}" srcId="{BCE940D8-C9AF-40CD-8D2A-8101E9F50519}" destId="{D84A09E0-B9F9-4807-8AD9-583A33694E64}" srcOrd="2" destOrd="0" parTransId="{F8FB687D-9174-4B3D-B200-AB47DFB1ED3C}" sibTransId="{992BBA05-F451-496A-8014-3AFC944DECC0}"/>
    <dgm:cxn modelId="{9474D46E-A247-4B0D-B5AD-FEE84A344EDB}" type="presOf" srcId="{00482F52-9AD9-42AF-9865-D504029555BD}" destId="{0A932F00-1EBD-4427-BCBE-2BA4C8908248}" srcOrd="0" destOrd="0" presId="urn:microsoft.com/office/officeart/2005/8/layout/default"/>
    <dgm:cxn modelId="{29588281-FD64-4EAE-AF86-119AC64AFAC8}" type="presOf" srcId="{556725BE-CFBA-4A04-AD7D-FC95C2326C5C}" destId="{73DD366B-F71D-4D86-8E05-56E68531EF0F}" srcOrd="0" destOrd="0" presId="urn:microsoft.com/office/officeart/2005/8/layout/default"/>
    <dgm:cxn modelId="{ABC95C78-78AC-4C3D-9691-B5FBBB5E17B9}" type="presParOf" srcId="{0FFFD87D-785E-46E4-AC61-65EA1D904AA0}" destId="{0A932F00-1EBD-4427-BCBE-2BA4C8908248}" srcOrd="0" destOrd="0" presId="urn:microsoft.com/office/officeart/2005/8/layout/default"/>
    <dgm:cxn modelId="{204C236B-8CD6-4E5C-81C8-A065D2801819}" type="presParOf" srcId="{0FFFD87D-785E-46E4-AC61-65EA1D904AA0}" destId="{5188AF4F-2187-4760-82B8-E7B15D6376E4}" srcOrd="1" destOrd="0" presId="urn:microsoft.com/office/officeart/2005/8/layout/default"/>
    <dgm:cxn modelId="{2F4E3C06-DD38-461F-902C-C364DA22CAF1}" type="presParOf" srcId="{0FFFD87D-785E-46E4-AC61-65EA1D904AA0}" destId="{73DD366B-F71D-4D86-8E05-56E68531EF0F}" srcOrd="2" destOrd="0" presId="urn:microsoft.com/office/officeart/2005/8/layout/default"/>
    <dgm:cxn modelId="{4F281A41-D6FB-4979-8876-4B09CEB1DFAD}" type="presParOf" srcId="{0FFFD87D-785E-46E4-AC61-65EA1D904AA0}" destId="{AF8090EE-6A95-4637-935C-1688323922FE}" srcOrd="3" destOrd="0" presId="urn:microsoft.com/office/officeart/2005/8/layout/default"/>
    <dgm:cxn modelId="{4F2CA6FC-B38C-49EE-89EE-90E4F31AB9F5}" type="presParOf" srcId="{0FFFD87D-785E-46E4-AC61-65EA1D904AA0}" destId="{7DC31112-227F-4BC8-854F-C7AEA5EDC75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FE503-A3A6-45FE-B297-F63F2005F06C}">
      <dsp:nvSpPr>
        <dsp:cNvPr id="0" name=""/>
        <dsp:cNvSpPr/>
      </dsp:nvSpPr>
      <dsp:spPr>
        <a:xfrm>
          <a:off x="840572" y="2169"/>
          <a:ext cx="9950560" cy="1243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latin typeface="NikoshBAN" pitchFamily="2" charset="0"/>
              <a:cs typeface="NikoshBAN" pitchFamily="2" charset="0"/>
            </a:rPr>
            <a:t>শিক্ষক </a:t>
          </a:r>
          <a:r>
            <a:rPr lang="en-US" sz="6500" b="1" kern="1200" dirty="0" err="1">
              <a:latin typeface="NikoshBAN" pitchFamily="2" charset="0"/>
              <a:cs typeface="NikoshBAN" pitchFamily="2" charset="0"/>
            </a:rPr>
            <a:t>পরিচিতি</a:t>
          </a:r>
          <a:endParaRPr lang="en-US" sz="6500" kern="1200" dirty="0"/>
        </a:p>
      </dsp:txBody>
      <dsp:txXfrm>
        <a:off x="877001" y="38598"/>
        <a:ext cx="9877702" cy="1170908"/>
      </dsp:txXfrm>
    </dsp:sp>
    <dsp:sp modelId="{74142299-4158-45E7-B668-06722B7A164B}">
      <dsp:nvSpPr>
        <dsp:cNvPr id="0" name=""/>
        <dsp:cNvSpPr/>
      </dsp:nvSpPr>
      <dsp:spPr>
        <a:xfrm>
          <a:off x="37043" y="2151523"/>
          <a:ext cx="2790440" cy="306087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823B7-1002-41BC-B57E-3FB5621D7FC1}">
      <dsp:nvSpPr>
        <dsp:cNvPr id="0" name=""/>
        <dsp:cNvSpPr/>
      </dsp:nvSpPr>
      <dsp:spPr>
        <a:xfrm>
          <a:off x="2760747" y="1471984"/>
          <a:ext cx="8632168" cy="434361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i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</a:t>
          </a:r>
          <a:r>
            <a:rPr lang="bn-BD" sz="3800" b="1" i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োঃ মোস্তফা কামাল </a:t>
          </a:r>
          <a:endParaRPr lang="en-US" sz="3800" b="1" i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i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সহকারি</a:t>
          </a:r>
          <a:r>
            <a:rPr lang="en-US" sz="3800" b="1" i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800" b="1" i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শিক্ষক</a:t>
          </a:r>
          <a:endParaRPr lang="en-US" sz="3800" b="1" i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b="1" i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শিকড়ী </a:t>
          </a:r>
          <a:r>
            <a:rPr lang="en-US" sz="3800" b="1" i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800" b="1" i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</a:t>
          </a:r>
          <a:r>
            <a:rPr lang="bn-BD" sz="3800" b="1" i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ি </a:t>
          </a:r>
          <a:r>
            <a:rPr lang="en-US" sz="3800" b="1" i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প্রাথমিক</a:t>
          </a:r>
          <a:r>
            <a:rPr lang="en-US" sz="3800" b="1" i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800" b="1" i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বিদ্যালয়</a:t>
          </a:r>
          <a:endParaRPr lang="en-US" sz="3800" b="1" i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b="1" i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সাতক্ষীরা </a:t>
          </a:r>
          <a:r>
            <a:rPr lang="en-US" sz="3800" b="1" i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সদর</a:t>
          </a:r>
          <a:r>
            <a:rPr lang="bn-BD" sz="3800" b="1" i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সাতক্ষীরা।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bn-BD" sz="3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3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mail: bondhon</a:t>
          </a:r>
          <a:r>
            <a:rPr lang="en-US" sz="3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</a:t>
          </a:r>
          <a:r>
            <a:rPr lang="en-US" sz="3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@gmail.com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2972823" y="1684060"/>
        <a:ext cx="8208016" cy="3919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FE503-A3A6-45FE-B297-F63F2005F06C}">
      <dsp:nvSpPr>
        <dsp:cNvPr id="0" name=""/>
        <dsp:cNvSpPr/>
      </dsp:nvSpPr>
      <dsp:spPr>
        <a:xfrm>
          <a:off x="840572" y="2169"/>
          <a:ext cx="9950560" cy="12437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itchFamily="2" charset="0"/>
              <a:cs typeface="NikoshBAN" pitchFamily="2" charset="0"/>
            </a:rPr>
            <a:t>পাঠ</a:t>
          </a:r>
          <a:r>
            <a:rPr lang="bn-BD" sz="65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6500" kern="1200" dirty="0" err="1">
              <a:latin typeface="NikoshBAN" pitchFamily="2" charset="0"/>
              <a:cs typeface="NikoshBAN" pitchFamily="2" charset="0"/>
            </a:rPr>
            <a:t>পরিচিতি</a:t>
          </a:r>
          <a:endParaRPr lang="en-US" sz="6500" kern="1200" dirty="0"/>
        </a:p>
      </dsp:txBody>
      <dsp:txXfrm>
        <a:off x="877001" y="38598"/>
        <a:ext cx="9877702" cy="1170908"/>
      </dsp:txXfrm>
    </dsp:sp>
    <dsp:sp modelId="{74142299-4158-45E7-B668-06722B7A164B}">
      <dsp:nvSpPr>
        <dsp:cNvPr id="0" name=""/>
        <dsp:cNvSpPr/>
      </dsp:nvSpPr>
      <dsp:spPr>
        <a:xfrm>
          <a:off x="384998" y="1573302"/>
          <a:ext cx="2896471" cy="4217314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823B7-1002-41BC-B57E-3FB5621D7FC1}">
      <dsp:nvSpPr>
        <dsp:cNvPr id="0" name=""/>
        <dsp:cNvSpPr/>
      </dsp:nvSpPr>
      <dsp:spPr>
        <a:xfrm>
          <a:off x="3870333" y="1471984"/>
          <a:ext cx="7134314" cy="434361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শ্রেণি:-</a:t>
          </a:r>
          <a:r>
            <a:rPr lang="en-US" sz="3200" kern="120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দ্বিতীয়</a:t>
          </a:r>
          <a:r>
            <a:rPr lang="en-US" sz="3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বিষয়:- </a:t>
          </a:r>
          <a:r>
            <a:rPr lang="en-US" sz="3200" kern="120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3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গণিত</a:t>
          </a:r>
          <a:endParaRPr lang="bn-BD" sz="3200" kern="12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অধ্যায়-৫: গুণ</a:t>
          </a:r>
          <a:endParaRPr lang="en-US" sz="3200" kern="12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 শিরোনাম: ৫.২ : গুণের ধারণা</a:t>
          </a:r>
          <a:endParaRPr lang="en-US" sz="3200" kern="12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পাঠ্যাংশ: গুণের ধারণা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পৃষ্ঠা নং – </a:t>
          </a:r>
          <a:r>
            <a:rPr lang="en-US" sz="3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৩৭ ও </a:t>
          </a:r>
          <a:r>
            <a:rPr lang="bn-BD" sz="3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৩৮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2409" y="1684060"/>
        <a:ext cx="6710162" cy="3919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6BE1E-F5D2-4C18-9845-E9FF455E7E10}">
      <dsp:nvSpPr>
        <dsp:cNvPr id="0" name=""/>
        <dsp:cNvSpPr/>
      </dsp:nvSpPr>
      <dsp:spPr>
        <a:xfrm>
          <a:off x="0" y="12726"/>
          <a:ext cx="11168743" cy="1582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kern="1200">
              <a:latin typeface="NikoshBAN" pitchFamily="2" charset="0"/>
              <a:cs typeface="NikoshBAN" pitchFamily="2" charset="0"/>
            </a:rPr>
            <a:t>শিখনফল</a:t>
          </a:r>
          <a:endParaRPr lang="en-US" sz="6500" kern="1200" dirty="0"/>
        </a:p>
      </dsp:txBody>
      <dsp:txXfrm>
        <a:off x="0" y="12726"/>
        <a:ext cx="11168743" cy="1582855"/>
      </dsp:txXfrm>
    </dsp:sp>
    <dsp:sp modelId="{332EBD8A-FB18-42E9-854C-EAAD7CE08BDC}">
      <dsp:nvSpPr>
        <dsp:cNvPr id="0" name=""/>
        <dsp:cNvSpPr/>
      </dsp:nvSpPr>
      <dsp:spPr>
        <a:xfrm>
          <a:off x="0" y="1569791"/>
          <a:ext cx="11168743" cy="3323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200" b="1" kern="1200" dirty="0">
              <a:latin typeface="NikoshBAN" panose="02000000000000000000" pitchFamily="2" charset="0"/>
              <a:cs typeface="NikoshBAN" panose="02000000000000000000" pitchFamily="2" charset="0"/>
            </a:rPr>
            <a:t>শিখনফল: </a:t>
          </a:r>
        </a:p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2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১২.১ উপকরণ ব্যবহার করে গুণ করতে পারবে।</a:t>
          </a:r>
        </a:p>
      </dsp:txBody>
      <dsp:txXfrm>
        <a:off x="0" y="1569791"/>
        <a:ext cx="11168743" cy="3323995"/>
      </dsp:txXfrm>
    </dsp:sp>
    <dsp:sp modelId="{82D94E4D-72ED-4308-A044-820B5B86188C}">
      <dsp:nvSpPr>
        <dsp:cNvPr id="0" name=""/>
        <dsp:cNvSpPr/>
      </dsp:nvSpPr>
      <dsp:spPr>
        <a:xfrm>
          <a:off x="0" y="4906851"/>
          <a:ext cx="11168743" cy="3693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D688E-9B37-4B1A-8B9E-6C1E29C4B32E}">
      <dsp:nvSpPr>
        <dsp:cNvPr id="0" name=""/>
        <dsp:cNvSpPr/>
      </dsp:nvSpPr>
      <dsp:spPr>
        <a:xfrm>
          <a:off x="0" y="0"/>
          <a:ext cx="11210035" cy="140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>
              <a:latin typeface="NikoshBAN" panose="02000000000000000000" pitchFamily="2" charset="0"/>
              <a:cs typeface="NikoshBAN" panose="02000000000000000000" pitchFamily="2" charset="0"/>
            </a:rPr>
            <a:t>বাস্তব </a:t>
          </a:r>
          <a:r>
            <a:rPr lang="en-US" sz="5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পর্যায়</a:t>
          </a:r>
          <a:endParaRPr lang="en-US" sz="5900" kern="1200" dirty="0"/>
        </a:p>
      </dsp:txBody>
      <dsp:txXfrm>
        <a:off x="41007" y="41007"/>
        <a:ext cx="11128021" cy="1318077"/>
      </dsp:txXfrm>
    </dsp:sp>
    <dsp:sp modelId="{1CFD2D2B-B544-47DA-BB7A-BEA8F651D624}">
      <dsp:nvSpPr>
        <dsp:cNvPr id="0" name=""/>
        <dsp:cNvSpPr/>
      </dsp:nvSpPr>
      <dsp:spPr>
        <a:xfrm>
          <a:off x="10958" y="1811450"/>
          <a:ext cx="11210035" cy="341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9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উপকরণ ব্যবহার করে </a:t>
          </a:r>
          <a:r>
            <a:rPr lang="en-US" sz="5900" kern="120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</a:t>
          </a:r>
          <a:r>
            <a:rPr lang="bn-BD" sz="59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ণে</a:t>
          </a:r>
          <a:r>
            <a:rPr lang="en-US" sz="59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sz="5900" kern="120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59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900" kern="120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দেব</a:t>
          </a:r>
          <a:r>
            <a:rPr lang="bn-BD" sz="59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5900" kern="1200" dirty="0"/>
        </a:p>
      </dsp:txBody>
      <dsp:txXfrm>
        <a:off x="110942" y="1911434"/>
        <a:ext cx="11010067" cy="32137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D688E-9B37-4B1A-8B9E-6C1E29C4B32E}">
      <dsp:nvSpPr>
        <dsp:cNvPr id="0" name=""/>
        <dsp:cNvSpPr/>
      </dsp:nvSpPr>
      <dsp:spPr>
        <a:xfrm>
          <a:off x="0" y="0"/>
          <a:ext cx="6342349" cy="1807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b="1" kern="1200" dirty="0">
              <a:latin typeface="NikoshBAN" pitchFamily="2" charset="0"/>
              <a:cs typeface="NikoshBAN" pitchFamily="2" charset="0"/>
            </a:rPr>
            <a:t>আজকের পাঠ</a:t>
          </a:r>
          <a:endParaRPr lang="en-US" sz="6500" kern="1200" dirty="0"/>
        </a:p>
      </dsp:txBody>
      <dsp:txXfrm>
        <a:off x="52946" y="52946"/>
        <a:ext cx="6236457" cy="1701827"/>
      </dsp:txXfrm>
    </dsp:sp>
    <dsp:sp modelId="{1CFD2D2B-B544-47DA-BB7A-BEA8F651D624}">
      <dsp:nvSpPr>
        <dsp:cNvPr id="0" name=""/>
        <dsp:cNvSpPr/>
      </dsp:nvSpPr>
      <dsp:spPr>
        <a:xfrm>
          <a:off x="0" y="2058548"/>
          <a:ext cx="6342349" cy="440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100" kern="1200" dirty="0">
              <a:latin typeface="NikoshBAN" panose="02000000000000000000" pitchFamily="2" charset="0"/>
              <a:cs typeface="NikoshBAN" panose="02000000000000000000" pitchFamily="2" charset="0"/>
            </a:rPr>
            <a:t>পাঠ শিরোনাম:</a:t>
          </a:r>
        </a:p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100" kern="1200" dirty="0">
              <a:latin typeface="NikoshBAN" panose="02000000000000000000" pitchFamily="2" charset="0"/>
              <a:cs typeface="NikoshBAN" panose="02000000000000000000" pitchFamily="2" charset="0"/>
            </a:rPr>
            <a:t>৫.২ : গুণ</a:t>
          </a: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100" kern="1200" dirty="0">
              <a:latin typeface="NikoshBAN" panose="02000000000000000000" pitchFamily="2" charset="0"/>
              <a:cs typeface="NikoshBAN" panose="02000000000000000000" pitchFamily="2" charset="0"/>
            </a:rPr>
            <a:t>পাঠ্যাংশ: </a:t>
          </a:r>
          <a:r>
            <a:rPr lang="en-US" sz="6100" kern="1200" dirty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6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গু</a:t>
          </a:r>
          <a:r>
            <a:rPr lang="bn-BD" sz="6100" kern="1200" dirty="0">
              <a:latin typeface="NikoshBAN" panose="02000000000000000000" pitchFamily="2" charset="0"/>
              <a:cs typeface="NikoshBAN" panose="02000000000000000000" pitchFamily="2" charset="0"/>
            </a:rPr>
            <a:t>ণের ধারণা)</a:t>
          </a:r>
          <a:endParaRPr lang="en-US" sz="6100" kern="1200" dirty="0"/>
        </a:p>
      </dsp:txBody>
      <dsp:txXfrm>
        <a:off x="129093" y="2187641"/>
        <a:ext cx="6084163" cy="41493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32F00-1EBD-4427-BCBE-2BA4C8908248}">
      <dsp:nvSpPr>
        <dsp:cNvPr id="0" name=""/>
        <dsp:cNvSpPr/>
      </dsp:nvSpPr>
      <dsp:spPr>
        <a:xfrm>
          <a:off x="0" y="109"/>
          <a:ext cx="1667225" cy="1341745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0" y="109"/>
        <a:ext cx="1667225" cy="1341745"/>
      </dsp:txXfrm>
    </dsp:sp>
    <dsp:sp modelId="{73DD366B-F71D-4D86-8E05-56E68531EF0F}">
      <dsp:nvSpPr>
        <dsp:cNvPr id="0" name=""/>
        <dsp:cNvSpPr/>
      </dsp:nvSpPr>
      <dsp:spPr>
        <a:xfrm>
          <a:off x="2654325" y="95114"/>
          <a:ext cx="7286124" cy="883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8000" kern="1200">
              <a:latin typeface="NikoshBAN" pitchFamily="2" charset="0"/>
              <a:cs typeface="NikoshBAN" pitchFamily="2" charset="0"/>
            </a:rPr>
            <a:t>বাড়ির কাজ</a:t>
          </a:r>
          <a:endParaRPr lang="en-US" sz="8000" kern="1200" dirty="0"/>
        </a:p>
      </dsp:txBody>
      <dsp:txXfrm>
        <a:off x="2654325" y="95114"/>
        <a:ext cx="7286124" cy="883421"/>
      </dsp:txXfrm>
    </dsp:sp>
    <dsp:sp modelId="{7DC31112-227F-4BC8-854F-C7AEA5EDC756}">
      <dsp:nvSpPr>
        <dsp:cNvPr id="0" name=""/>
        <dsp:cNvSpPr/>
      </dsp:nvSpPr>
      <dsp:spPr>
        <a:xfrm>
          <a:off x="2694890" y="1233723"/>
          <a:ext cx="7508528" cy="4327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just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000" kern="1200" dirty="0">
              <a:latin typeface="NikoshBAN" panose="02000000000000000000" pitchFamily="2" charset="0"/>
              <a:cs typeface="NikoshBAN" panose="02000000000000000000" pitchFamily="2" charset="0"/>
            </a:rPr>
            <a:t>১। একটি দোকানের ৫ টি ঝুড়িতে ৫ টি করে কমলা আছে। দোকানটিতে   সর্বমোট ২৫ টি কমলা আছে।</a:t>
          </a:r>
        </a:p>
        <a:p>
          <a:pPr marL="0" lvl="0" indent="0" algn="just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000" kern="1200" dirty="0">
              <a:latin typeface="NikoshBAN" panose="02000000000000000000" pitchFamily="2" charset="0"/>
              <a:cs typeface="NikoshBAN" panose="02000000000000000000" pitchFamily="2" charset="0"/>
            </a:rPr>
            <a:t>ক) সমস্যা অনুসারে চিত্র অংকন কর।</a:t>
          </a:r>
        </a:p>
        <a:p>
          <a:pPr marL="0" lvl="0" indent="0" algn="just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000" kern="1200" dirty="0">
              <a:latin typeface="NikoshBAN" panose="02000000000000000000" pitchFamily="2" charset="0"/>
              <a:cs typeface="NikoshBAN" panose="02000000000000000000" pitchFamily="2" charset="0"/>
            </a:rPr>
            <a:t>খ) সমস্যাটি গাণিতিক বাক্যে লিখ।</a:t>
          </a:r>
        </a:p>
      </dsp:txBody>
      <dsp:txXfrm>
        <a:off x="2694890" y="1233723"/>
        <a:ext cx="7508528" cy="4327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328A-E228-4201-BBA3-AEC1CC28209C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225-2A3E-4DC1-B02E-67E90741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3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328A-E228-4201-BBA3-AEC1CC28209C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225-2A3E-4DC1-B02E-67E90741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328A-E228-4201-BBA3-AEC1CC28209C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225-2A3E-4DC1-B02E-67E90741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3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328A-E228-4201-BBA3-AEC1CC28209C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225-2A3E-4DC1-B02E-67E90741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4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328A-E228-4201-BBA3-AEC1CC28209C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225-2A3E-4DC1-B02E-67E90741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8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328A-E228-4201-BBA3-AEC1CC28209C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225-2A3E-4DC1-B02E-67E90741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328A-E228-4201-BBA3-AEC1CC28209C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225-2A3E-4DC1-B02E-67E90741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328A-E228-4201-BBA3-AEC1CC28209C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225-2A3E-4DC1-B02E-67E90741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0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328A-E228-4201-BBA3-AEC1CC28209C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225-2A3E-4DC1-B02E-67E90741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4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328A-E228-4201-BBA3-AEC1CC28209C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225-2A3E-4DC1-B02E-67E90741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328A-E228-4201-BBA3-AEC1CC28209C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225-2A3E-4DC1-B02E-67E90741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A328A-E228-4201-BBA3-AEC1CC28209C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37225-2A3E-4DC1-B02E-67E90741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3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962295" y="2759772"/>
            <a:chExt cx="10058400" cy="56578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295" y="2759772"/>
              <a:ext cx="10058400" cy="56578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748" y="2765876"/>
              <a:ext cx="888889" cy="86349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10" y="5933149"/>
              <a:ext cx="670560" cy="44805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632" y="7577106"/>
              <a:ext cx="823943" cy="82394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7"/>
          <a:stretch/>
        </p:blipFill>
        <p:spPr>
          <a:xfrm>
            <a:off x="5998091" y="5947493"/>
            <a:ext cx="1156044" cy="910507"/>
          </a:xfrm>
          <a:prstGeom prst="rect">
            <a:avLst/>
          </a:prstGeom>
        </p:spPr>
      </p:pic>
      <p:sp>
        <p:nvSpPr>
          <p:cNvPr id="12" name="Rounded Rectangle 4"/>
          <p:cNvSpPr txBox="1"/>
          <p:nvPr/>
        </p:nvSpPr>
        <p:spPr>
          <a:xfrm>
            <a:off x="5089435" y="1763582"/>
            <a:ext cx="5538650" cy="407561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26720" tIns="426720" rIns="426720" bIns="426720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শ্রেণি:-</a:t>
            </a:r>
            <a:r>
              <a:rPr lang="en-US" sz="3200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বিষয়:- </a:t>
            </a:r>
            <a:r>
              <a:rPr lang="en-US" sz="3200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3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অধ্যায়-৫: গুণ</a:t>
            </a:r>
            <a:endParaRPr lang="en-US" sz="3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৫.২ : গুণের ধারণা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পাঠ্যাংশ: গুণের ধারণা</a:t>
            </a:r>
          </a:p>
          <a:p>
            <a:pPr lvl="0"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নং – ৩৭ ও ৩৮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54" y="4988635"/>
            <a:ext cx="3760761" cy="1911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AE6163-6791-4D85-95EF-9C78CEAC8F82}"/>
              </a:ext>
            </a:extLst>
          </p:cNvPr>
          <p:cNvSpPr/>
          <p:nvPr/>
        </p:nvSpPr>
        <p:spPr>
          <a:xfrm>
            <a:off x="478047" y="208436"/>
            <a:ext cx="11181805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1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93" y="-138421"/>
            <a:ext cx="1433254" cy="155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" name="Rounded Rectangular Callout 82"/>
          <p:cNvSpPr/>
          <p:nvPr/>
        </p:nvSpPr>
        <p:spPr>
          <a:xfrm>
            <a:off x="409591" y="4670227"/>
            <a:ext cx="5125126" cy="2187773"/>
          </a:xfrm>
          <a:prstGeom prst="wedgeRoundRectCallout">
            <a:avLst>
              <a:gd name="adj1" fmla="val 7919"/>
              <a:gd name="adj2" fmla="val -81830"/>
              <a:gd name="adj3" fmla="val 16667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 কতগুলো আপেল আছে?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4926" y="132247"/>
            <a:ext cx="10053710" cy="1015663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আপেল ও কলা কতগুলো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CF8496-47F5-418A-AB28-FB0166F9E4EF}"/>
              </a:ext>
            </a:extLst>
          </p:cNvPr>
          <p:cNvGrpSpPr/>
          <p:nvPr/>
        </p:nvGrpSpPr>
        <p:grpSpPr>
          <a:xfrm>
            <a:off x="446583" y="1353047"/>
            <a:ext cx="4976403" cy="2993870"/>
            <a:chOff x="401938" y="1381182"/>
            <a:chExt cx="4976403" cy="2507910"/>
          </a:xfrm>
        </p:grpSpPr>
        <p:grpSp>
          <p:nvGrpSpPr>
            <p:cNvPr id="22" name="Group 21"/>
            <p:cNvGrpSpPr/>
            <p:nvPr/>
          </p:nvGrpSpPr>
          <p:grpSpPr>
            <a:xfrm>
              <a:off x="401938" y="2629844"/>
              <a:ext cx="1662281" cy="1259248"/>
              <a:chOff x="104503" y="171146"/>
              <a:chExt cx="3690657" cy="284263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3716060" y="2620087"/>
              <a:ext cx="1662281" cy="1259248"/>
              <a:chOff x="104503" y="171146"/>
              <a:chExt cx="3690657" cy="2842632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1212121" y="1383614"/>
              <a:ext cx="1662280" cy="1259248"/>
              <a:chOff x="104503" y="171146"/>
              <a:chExt cx="3690657" cy="2842632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2870932" y="1381182"/>
              <a:ext cx="1662280" cy="1259248"/>
              <a:chOff x="104503" y="171146"/>
              <a:chExt cx="3690657" cy="2842632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057249" y="2617792"/>
              <a:ext cx="1662281" cy="1259248"/>
              <a:chOff x="104503" y="171146"/>
              <a:chExt cx="3690657" cy="2842632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</p:grpSp>
      <p:sp>
        <p:nvSpPr>
          <p:cNvPr id="50" name="Rectangle 49"/>
          <p:cNvSpPr/>
          <p:nvPr/>
        </p:nvSpPr>
        <p:spPr>
          <a:xfrm>
            <a:off x="344279" y="1424013"/>
            <a:ext cx="5125126" cy="291364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ular Callout 82">
            <a:extLst>
              <a:ext uri="{FF2B5EF4-FFF2-40B4-BE49-F238E27FC236}">
                <a16:creationId xmlns:a16="http://schemas.microsoft.com/office/drawing/2014/main" id="{5CFC5AD1-DC1A-4BB0-8450-22B305F45EE5}"/>
              </a:ext>
            </a:extLst>
          </p:cNvPr>
          <p:cNvSpPr/>
          <p:nvPr/>
        </p:nvSpPr>
        <p:spPr>
          <a:xfrm>
            <a:off x="6657283" y="4670226"/>
            <a:ext cx="5125126" cy="2187773"/>
          </a:xfrm>
          <a:prstGeom prst="wedgeRoundRectCallout">
            <a:avLst>
              <a:gd name="adj1" fmla="val 7644"/>
              <a:gd name="adj2" fmla="val -75400"/>
              <a:gd name="adj3" fmla="val 16667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 কতগুলো কলা আছে?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1E00A6-7B84-44A6-A0F1-B5720487FAFF}"/>
              </a:ext>
            </a:extLst>
          </p:cNvPr>
          <p:cNvGrpSpPr/>
          <p:nvPr/>
        </p:nvGrpSpPr>
        <p:grpSpPr>
          <a:xfrm>
            <a:off x="6852545" y="1381182"/>
            <a:ext cx="4995171" cy="2956472"/>
            <a:chOff x="7050247" y="1243793"/>
            <a:chExt cx="3752376" cy="3671336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12478" y="1261060"/>
              <a:ext cx="1878717" cy="183566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4338" y="1243793"/>
              <a:ext cx="1878717" cy="183566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A252AA2-2502-4F31-A686-851945B5E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0247" y="3079463"/>
              <a:ext cx="1878718" cy="183566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8F2B4B3-3C0B-4E12-BE70-4A772559F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23908" y="3079463"/>
              <a:ext cx="1878715" cy="1835666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643F4170-4B01-46B1-8E35-D9EE3E7F9DEF}"/>
              </a:ext>
            </a:extLst>
          </p:cNvPr>
          <p:cNvSpPr/>
          <p:nvPr/>
        </p:nvSpPr>
        <p:spPr>
          <a:xfrm>
            <a:off x="6852546" y="1380196"/>
            <a:ext cx="5010386" cy="291364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F661699-872D-4803-9498-59C9980F0DB6}"/>
              </a:ext>
            </a:extLst>
          </p:cNvPr>
          <p:cNvSpPr/>
          <p:nvPr/>
        </p:nvSpPr>
        <p:spPr>
          <a:xfrm>
            <a:off x="3732622" y="2884436"/>
            <a:ext cx="1638749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F81190E-05FD-43A6-BFBA-E82353C1716B}"/>
              </a:ext>
            </a:extLst>
          </p:cNvPr>
          <p:cNvSpPr/>
          <p:nvPr/>
        </p:nvSpPr>
        <p:spPr>
          <a:xfrm>
            <a:off x="2941329" y="1364055"/>
            <a:ext cx="1638749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40ED060-1E70-4D01-BE7C-8D5983C022DF}"/>
              </a:ext>
            </a:extLst>
          </p:cNvPr>
          <p:cNvSpPr/>
          <p:nvPr/>
        </p:nvSpPr>
        <p:spPr>
          <a:xfrm>
            <a:off x="1264865" y="1375563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3F07565-B09E-4F8C-80A4-1237EB5FC105}"/>
              </a:ext>
            </a:extLst>
          </p:cNvPr>
          <p:cNvSpPr/>
          <p:nvPr/>
        </p:nvSpPr>
        <p:spPr>
          <a:xfrm>
            <a:off x="2134344" y="2837017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363A058-6324-476B-A9E1-CC68CA1DBB93}"/>
              </a:ext>
            </a:extLst>
          </p:cNvPr>
          <p:cNvSpPr/>
          <p:nvPr/>
        </p:nvSpPr>
        <p:spPr>
          <a:xfrm>
            <a:off x="430146" y="2890055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0BBAED4-4B2D-4EA1-BD07-2EAEA3FEDD20}"/>
              </a:ext>
            </a:extLst>
          </p:cNvPr>
          <p:cNvSpPr/>
          <p:nvPr/>
        </p:nvSpPr>
        <p:spPr>
          <a:xfrm>
            <a:off x="6864958" y="3088644"/>
            <a:ext cx="2364291" cy="11973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95779B1-136C-4238-86C0-63AA91047760}"/>
              </a:ext>
            </a:extLst>
          </p:cNvPr>
          <p:cNvSpPr/>
          <p:nvPr/>
        </p:nvSpPr>
        <p:spPr>
          <a:xfrm>
            <a:off x="9331550" y="3105607"/>
            <a:ext cx="2413865" cy="11506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8DDFADD-98E2-404F-9235-E74DBD24E3C2}"/>
              </a:ext>
            </a:extLst>
          </p:cNvPr>
          <p:cNvSpPr/>
          <p:nvPr/>
        </p:nvSpPr>
        <p:spPr>
          <a:xfrm>
            <a:off x="9391011" y="1646890"/>
            <a:ext cx="2354405" cy="11973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87BEF37-932F-4EDC-8181-C5207A885430}"/>
              </a:ext>
            </a:extLst>
          </p:cNvPr>
          <p:cNvSpPr/>
          <p:nvPr/>
        </p:nvSpPr>
        <p:spPr>
          <a:xfrm>
            <a:off x="6867847" y="1629222"/>
            <a:ext cx="2376617" cy="11973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A99889-A940-47DC-84BA-345FA502B916}"/>
              </a:ext>
            </a:extLst>
          </p:cNvPr>
          <p:cNvCxnSpPr>
            <a:cxnSpLocks/>
          </p:cNvCxnSpPr>
          <p:nvPr/>
        </p:nvCxnSpPr>
        <p:spPr>
          <a:xfrm>
            <a:off x="6096000" y="1147910"/>
            <a:ext cx="0" cy="571009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1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3" grpId="0" animBg="1"/>
      <p:bldP spid="50" grpId="0" animBg="1"/>
      <p:bldP spid="3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93" y="-138421"/>
            <a:ext cx="1433254" cy="155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54926" y="132247"/>
            <a:ext cx="10053710" cy="1077218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 কতগুলো আপেল আছে?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CF8496-47F5-418A-AB28-FB0166F9E4EF}"/>
              </a:ext>
            </a:extLst>
          </p:cNvPr>
          <p:cNvGrpSpPr/>
          <p:nvPr/>
        </p:nvGrpSpPr>
        <p:grpSpPr>
          <a:xfrm>
            <a:off x="6861454" y="1353047"/>
            <a:ext cx="4976403" cy="2993870"/>
            <a:chOff x="401938" y="1381182"/>
            <a:chExt cx="4976403" cy="2507910"/>
          </a:xfrm>
        </p:grpSpPr>
        <p:grpSp>
          <p:nvGrpSpPr>
            <p:cNvPr id="22" name="Group 21"/>
            <p:cNvGrpSpPr/>
            <p:nvPr/>
          </p:nvGrpSpPr>
          <p:grpSpPr>
            <a:xfrm>
              <a:off x="401938" y="2629844"/>
              <a:ext cx="1662281" cy="1259248"/>
              <a:chOff x="104503" y="171146"/>
              <a:chExt cx="3690657" cy="284263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3716060" y="2620087"/>
              <a:ext cx="1662281" cy="1259248"/>
              <a:chOff x="104503" y="171146"/>
              <a:chExt cx="3690657" cy="2842632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1212121" y="1383614"/>
              <a:ext cx="1662280" cy="1259248"/>
              <a:chOff x="104503" y="171146"/>
              <a:chExt cx="3690657" cy="2842632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2870932" y="1381182"/>
              <a:ext cx="1662280" cy="1259248"/>
              <a:chOff x="104503" y="171146"/>
              <a:chExt cx="3690657" cy="2842632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057249" y="2617792"/>
              <a:ext cx="1662281" cy="1259248"/>
              <a:chOff x="104503" y="171146"/>
              <a:chExt cx="3690657" cy="2842632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</p:grpSp>
      <p:sp>
        <p:nvSpPr>
          <p:cNvPr id="50" name="Rectangle 49"/>
          <p:cNvSpPr/>
          <p:nvPr/>
        </p:nvSpPr>
        <p:spPr>
          <a:xfrm>
            <a:off x="6759150" y="1424013"/>
            <a:ext cx="5125126" cy="291364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F661699-872D-4803-9498-59C9980F0DB6}"/>
              </a:ext>
            </a:extLst>
          </p:cNvPr>
          <p:cNvSpPr/>
          <p:nvPr/>
        </p:nvSpPr>
        <p:spPr>
          <a:xfrm>
            <a:off x="10194932" y="2884436"/>
            <a:ext cx="1591310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F81190E-05FD-43A6-BFBA-E82353C1716B}"/>
              </a:ext>
            </a:extLst>
          </p:cNvPr>
          <p:cNvSpPr/>
          <p:nvPr/>
        </p:nvSpPr>
        <p:spPr>
          <a:xfrm>
            <a:off x="9356200" y="1364055"/>
            <a:ext cx="1638749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40ED060-1E70-4D01-BE7C-8D5983C022DF}"/>
              </a:ext>
            </a:extLst>
          </p:cNvPr>
          <p:cNvSpPr/>
          <p:nvPr/>
        </p:nvSpPr>
        <p:spPr>
          <a:xfrm>
            <a:off x="7679736" y="1375563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3F07565-B09E-4F8C-80A4-1237EB5FC105}"/>
              </a:ext>
            </a:extLst>
          </p:cNvPr>
          <p:cNvSpPr/>
          <p:nvPr/>
        </p:nvSpPr>
        <p:spPr>
          <a:xfrm>
            <a:off x="8549215" y="2837017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363A058-6324-476B-A9E1-CC68CA1DBB93}"/>
              </a:ext>
            </a:extLst>
          </p:cNvPr>
          <p:cNvSpPr/>
          <p:nvPr/>
        </p:nvSpPr>
        <p:spPr>
          <a:xfrm>
            <a:off x="6845017" y="2890055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E68F9B-E2C3-4B15-824C-5869FDB3B795}"/>
              </a:ext>
            </a:extLst>
          </p:cNvPr>
          <p:cNvGrpSpPr/>
          <p:nvPr/>
        </p:nvGrpSpPr>
        <p:grpSpPr>
          <a:xfrm>
            <a:off x="366018" y="1309230"/>
            <a:ext cx="4976403" cy="2993870"/>
            <a:chOff x="401938" y="1381182"/>
            <a:chExt cx="4976403" cy="250791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17C7E96-5265-454B-BF03-EE4B5C52BBF4}"/>
                </a:ext>
              </a:extLst>
            </p:cNvPr>
            <p:cNvGrpSpPr/>
            <p:nvPr/>
          </p:nvGrpSpPr>
          <p:grpSpPr>
            <a:xfrm>
              <a:off x="401938" y="2629844"/>
              <a:ext cx="1662281" cy="1259248"/>
              <a:chOff x="104503" y="171146"/>
              <a:chExt cx="3690657" cy="2842632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5168F657-6854-43A6-A05D-DF64079D46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070EE52-0300-427D-818D-853A7F3D50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20BF840C-FA42-4CD2-AD96-59AED13261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C43D2DB-0CF7-4A8F-A352-112810C64DE3}"/>
                </a:ext>
              </a:extLst>
            </p:cNvPr>
            <p:cNvGrpSpPr/>
            <p:nvPr/>
          </p:nvGrpSpPr>
          <p:grpSpPr>
            <a:xfrm>
              <a:off x="3716060" y="2620087"/>
              <a:ext cx="1662281" cy="1259248"/>
              <a:chOff x="104503" y="171146"/>
              <a:chExt cx="3690657" cy="2842632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B9BA455A-F109-4B6E-AE49-A5C4692B19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D7591556-1F43-47AA-BF79-8562A9B720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BB95B735-0DB1-47EB-87E2-F4C3ED4B19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D09E3AE-7313-498F-B2C2-36634C8060F8}"/>
                </a:ext>
              </a:extLst>
            </p:cNvPr>
            <p:cNvGrpSpPr/>
            <p:nvPr/>
          </p:nvGrpSpPr>
          <p:grpSpPr>
            <a:xfrm>
              <a:off x="1212121" y="1383614"/>
              <a:ext cx="1662280" cy="1259248"/>
              <a:chOff x="104503" y="171146"/>
              <a:chExt cx="3690657" cy="2842632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05981D8-36C0-4E46-BD00-8E98248763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DB6839A0-3DA8-4B86-9F3B-B387C87689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4A941FC0-B7CD-48DE-9BA3-A8CC6791BF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B58272E-51F3-4550-9755-FBABCC03E691}"/>
                </a:ext>
              </a:extLst>
            </p:cNvPr>
            <p:cNvGrpSpPr/>
            <p:nvPr/>
          </p:nvGrpSpPr>
          <p:grpSpPr>
            <a:xfrm>
              <a:off x="2870932" y="1381182"/>
              <a:ext cx="1662280" cy="1259248"/>
              <a:chOff x="104503" y="171146"/>
              <a:chExt cx="3690657" cy="2842632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EC6DE070-775F-4DF0-92A0-70166750AB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AF99A96-A735-4D60-A854-F271DCFD95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DE0080F3-85CA-4D4B-835F-D704EFF50C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210230-CA77-4802-B7BE-FBABE53AEDBF}"/>
                </a:ext>
              </a:extLst>
            </p:cNvPr>
            <p:cNvGrpSpPr/>
            <p:nvPr/>
          </p:nvGrpSpPr>
          <p:grpSpPr>
            <a:xfrm>
              <a:off x="2057249" y="2617792"/>
              <a:ext cx="1662281" cy="1259248"/>
              <a:chOff x="104503" y="171146"/>
              <a:chExt cx="3690657" cy="284263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184653F-A13E-4E96-A25E-63D1AEFE71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0C2D343F-36F3-46B6-AC2D-C4D731B230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15B9BADB-52EE-484D-A8A9-DC022C2BD4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132B9B91-3074-4355-B437-26036864EDC0}"/>
              </a:ext>
            </a:extLst>
          </p:cNvPr>
          <p:cNvSpPr/>
          <p:nvPr/>
        </p:nvSpPr>
        <p:spPr>
          <a:xfrm>
            <a:off x="263714" y="1380196"/>
            <a:ext cx="5125126" cy="291364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1ADDEEC-40B9-4497-84B8-D3E166EA1421}"/>
              </a:ext>
            </a:extLst>
          </p:cNvPr>
          <p:cNvSpPr/>
          <p:nvPr/>
        </p:nvSpPr>
        <p:spPr>
          <a:xfrm>
            <a:off x="3699496" y="2840619"/>
            <a:ext cx="1591310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594DC6A-EE0F-4E48-97FC-86A7E64A1746}"/>
              </a:ext>
            </a:extLst>
          </p:cNvPr>
          <p:cNvSpPr/>
          <p:nvPr/>
        </p:nvSpPr>
        <p:spPr>
          <a:xfrm>
            <a:off x="2860764" y="1320238"/>
            <a:ext cx="1638749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0933704-5B59-4B6B-8E77-1FDB40F4EEA8}"/>
              </a:ext>
            </a:extLst>
          </p:cNvPr>
          <p:cNvSpPr/>
          <p:nvPr/>
        </p:nvSpPr>
        <p:spPr>
          <a:xfrm>
            <a:off x="1184300" y="1331746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BC5BE6A-345D-4D21-B8DB-87894CCCE494}"/>
              </a:ext>
            </a:extLst>
          </p:cNvPr>
          <p:cNvSpPr/>
          <p:nvPr/>
        </p:nvSpPr>
        <p:spPr>
          <a:xfrm>
            <a:off x="2053779" y="2793200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FEB4643-F245-4A9A-8AA5-BC76FB82371C}"/>
              </a:ext>
            </a:extLst>
          </p:cNvPr>
          <p:cNvSpPr/>
          <p:nvPr/>
        </p:nvSpPr>
        <p:spPr>
          <a:xfrm>
            <a:off x="349581" y="2846238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887FB2F-DD37-4F93-9780-43F838B119C9}"/>
              </a:ext>
            </a:extLst>
          </p:cNvPr>
          <p:cNvSpPr/>
          <p:nvPr/>
        </p:nvSpPr>
        <p:spPr>
          <a:xfrm>
            <a:off x="6421520" y="5660944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87923AE-96CD-4058-9627-11750CB97755}"/>
              </a:ext>
            </a:extLst>
          </p:cNvPr>
          <p:cNvSpPr/>
          <p:nvPr/>
        </p:nvSpPr>
        <p:spPr>
          <a:xfrm>
            <a:off x="7485415" y="5660496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0BE8FBE-B7E8-42E7-B3EF-5CE7DFA49719}"/>
              </a:ext>
            </a:extLst>
          </p:cNvPr>
          <p:cNvSpPr/>
          <p:nvPr/>
        </p:nvSpPr>
        <p:spPr>
          <a:xfrm>
            <a:off x="8549310" y="5660048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79B5407-1DF0-47A9-9F6D-FC645F207AD2}"/>
              </a:ext>
            </a:extLst>
          </p:cNvPr>
          <p:cNvSpPr/>
          <p:nvPr/>
        </p:nvSpPr>
        <p:spPr>
          <a:xfrm>
            <a:off x="9613205" y="5660048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F304E26-EAD5-42A3-B45B-67A9506BCA6C}"/>
              </a:ext>
            </a:extLst>
          </p:cNvPr>
          <p:cNvSpPr/>
          <p:nvPr/>
        </p:nvSpPr>
        <p:spPr>
          <a:xfrm>
            <a:off x="10677100" y="5660048"/>
            <a:ext cx="1467998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আপেল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3D49285-C0ED-42EE-B78A-61D9F1A9F4F7}"/>
              </a:ext>
            </a:extLst>
          </p:cNvPr>
          <p:cNvSpPr/>
          <p:nvPr/>
        </p:nvSpPr>
        <p:spPr>
          <a:xfrm>
            <a:off x="6760636" y="4377305"/>
            <a:ext cx="3018569" cy="7680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4E8D2F9-6F0F-4AFC-BC6A-012FF100E4E7}"/>
              </a:ext>
            </a:extLst>
          </p:cNvPr>
          <p:cNvSpPr/>
          <p:nvPr/>
        </p:nvSpPr>
        <p:spPr>
          <a:xfrm>
            <a:off x="271266" y="5648401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E38665D-EE32-4818-BED1-A36B8F13D6C4}"/>
              </a:ext>
            </a:extLst>
          </p:cNvPr>
          <p:cNvSpPr/>
          <p:nvPr/>
        </p:nvSpPr>
        <p:spPr>
          <a:xfrm>
            <a:off x="829442" y="5648534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A76D4B6-906F-4AA6-9A2D-76CEFC807F82}"/>
              </a:ext>
            </a:extLst>
          </p:cNvPr>
          <p:cNvSpPr/>
          <p:nvPr/>
        </p:nvSpPr>
        <p:spPr>
          <a:xfrm>
            <a:off x="1611989" y="5662154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29DBB11-81AE-4352-ABFF-4C8FF04235AF}"/>
              </a:ext>
            </a:extLst>
          </p:cNvPr>
          <p:cNvSpPr/>
          <p:nvPr/>
        </p:nvSpPr>
        <p:spPr>
          <a:xfrm>
            <a:off x="2410620" y="5660048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854F0-1E9D-4930-93D4-9C8193E3A165}"/>
              </a:ext>
            </a:extLst>
          </p:cNvPr>
          <p:cNvSpPr/>
          <p:nvPr/>
        </p:nvSpPr>
        <p:spPr>
          <a:xfrm>
            <a:off x="252362" y="4350833"/>
            <a:ext cx="3018569" cy="7680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FF882BE-D29B-4B3C-8CDE-A42529F824E5}"/>
              </a:ext>
            </a:extLst>
          </p:cNvPr>
          <p:cNvSpPr/>
          <p:nvPr/>
        </p:nvSpPr>
        <p:spPr>
          <a:xfrm>
            <a:off x="3166824" y="5660048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E61ABD5-757B-477C-B6AF-9C836BC66008}"/>
              </a:ext>
            </a:extLst>
          </p:cNvPr>
          <p:cNvSpPr/>
          <p:nvPr/>
        </p:nvSpPr>
        <p:spPr>
          <a:xfrm>
            <a:off x="3775667" y="5648401"/>
            <a:ext cx="2107268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১০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আপেল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3200C46-6D49-4A72-928D-2E9F000AC086}"/>
              </a:ext>
            </a:extLst>
          </p:cNvPr>
          <p:cNvCxnSpPr>
            <a:cxnSpLocks/>
          </p:cNvCxnSpPr>
          <p:nvPr/>
        </p:nvCxnSpPr>
        <p:spPr>
          <a:xfrm>
            <a:off x="6096000" y="1209465"/>
            <a:ext cx="0" cy="5648535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2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10" grpId="0" animBg="1"/>
      <p:bldP spid="111" grpId="0" animBg="1"/>
      <p:bldP spid="112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93" y="-138421"/>
            <a:ext cx="1433254" cy="155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54926" y="132247"/>
            <a:ext cx="10053710" cy="1077218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 কতগুলো আপেল আছে?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CF8496-47F5-418A-AB28-FB0166F9E4EF}"/>
              </a:ext>
            </a:extLst>
          </p:cNvPr>
          <p:cNvGrpSpPr/>
          <p:nvPr/>
        </p:nvGrpSpPr>
        <p:grpSpPr>
          <a:xfrm>
            <a:off x="439934" y="1138499"/>
            <a:ext cx="4976403" cy="2993870"/>
            <a:chOff x="401938" y="1381182"/>
            <a:chExt cx="4976403" cy="2507910"/>
          </a:xfrm>
        </p:grpSpPr>
        <p:grpSp>
          <p:nvGrpSpPr>
            <p:cNvPr id="22" name="Group 21"/>
            <p:cNvGrpSpPr/>
            <p:nvPr/>
          </p:nvGrpSpPr>
          <p:grpSpPr>
            <a:xfrm>
              <a:off x="401938" y="2629844"/>
              <a:ext cx="1662281" cy="1259248"/>
              <a:chOff x="104503" y="171146"/>
              <a:chExt cx="3690657" cy="284263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3716060" y="2620087"/>
              <a:ext cx="1662281" cy="1259248"/>
              <a:chOff x="104503" y="171146"/>
              <a:chExt cx="3690657" cy="2842632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1212121" y="1383614"/>
              <a:ext cx="1662280" cy="1259248"/>
              <a:chOff x="104503" y="171146"/>
              <a:chExt cx="3690657" cy="2842632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2870932" y="1381182"/>
              <a:ext cx="1662280" cy="1259248"/>
              <a:chOff x="104503" y="171146"/>
              <a:chExt cx="3690657" cy="2842632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057249" y="2617792"/>
              <a:ext cx="1662281" cy="1259248"/>
              <a:chOff x="104503" y="171146"/>
              <a:chExt cx="3690657" cy="2842632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</p:grpSp>
      <p:sp>
        <p:nvSpPr>
          <p:cNvPr id="50" name="Rectangle 49"/>
          <p:cNvSpPr/>
          <p:nvPr/>
        </p:nvSpPr>
        <p:spPr>
          <a:xfrm>
            <a:off x="337630" y="1209465"/>
            <a:ext cx="5125126" cy="291364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F661699-872D-4803-9498-59C9980F0DB6}"/>
              </a:ext>
            </a:extLst>
          </p:cNvPr>
          <p:cNvSpPr/>
          <p:nvPr/>
        </p:nvSpPr>
        <p:spPr>
          <a:xfrm>
            <a:off x="3773412" y="2669888"/>
            <a:ext cx="1591310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F81190E-05FD-43A6-BFBA-E82353C1716B}"/>
              </a:ext>
            </a:extLst>
          </p:cNvPr>
          <p:cNvSpPr/>
          <p:nvPr/>
        </p:nvSpPr>
        <p:spPr>
          <a:xfrm>
            <a:off x="2934680" y="1149507"/>
            <a:ext cx="1638749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40ED060-1E70-4D01-BE7C-8D5983C022DF}"/>
              </a:ext>
            </a:extLst>
          </p:cNvPr>
          <p:cNvSpPr/>
          <p:nvPr/>
        </p:nvSpPr>
        <p:spPr>
          <a:xfrm>
            <a:off x="1258216" y="1161015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3F07565-B09E-4F8C-80A4-1237EB5FC105}"/>
              </a:ext>
            </a:extLst>
          </p:cNvPr>
          <p:cNvSpPr/>
          <p:nvPr/>
        </p:nvSpPr>
        <p:spPr>
          <a:xfrm>
            <a:off x="2127695" y="2622469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363A058-6324-476B-A9E1-CC68CA1DBB93}"/>
              </a:ext>
            </a:extLst>
          </p:cNvPr>
          <p:cNvSpPr/>
          <p:nvPr/>
        </p:nvSpPr>
        <p:spPr>
          <a:xfrm>
            <a:off x="423497" y="2675507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887FB2F-DD37-4F93-9780-43F838B119C9}"/>
              </a:ext>
            </a:extLst>
          </p:cNvPr>
          <p:cNvSpPr/>
          <p:nvPr/>
        </p:nvSpPr>
        <p:spPr>
          <a:xfrm>
            <a:off x="0" y="5446396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87923AE-96CD-4058-9627-11750CB97755}"/>
              </a:ext>
            </a:extLst>
          </p:cNvPr>
          <p:cNvSpPr/>
          <p:nvPr/>
        </p:nvSpPr>
        <p:spPr>
          <a:xfrm>
            <a:off x="1063895" y="5445948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0BE8FBE-B7E8-42E7-B3EF-5CE7DFA49719}"/>
              </a:ext>
            </a:extLst>
          </p:cNvPr>
          <p:cNvSpPr/>
          <p:nvPr/>
        </p:nvSpPr>
        <p:spPr>
          <a:xfrm>
            <a:off x="2127790" y="5445500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79B5407-1DF0-47A9-9F6D-FC645F207AD2}"/>
              </a:ext>
            </a:extLst>
          </p:cNvPr>
          <p:cNvSpPr/>
          <p:nvPr/>
        </p:nvSpPr>
        <p:spPr>
          <a:xfrm>
            <a:off x="3191685" y="5445500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F304E26-EAD5-42A3-B45B-67A9506BCA6C}"/>
              </a:ext>
            </a:extLst>
          </p:cNvPr>
          <p:cNvSpPr/>
          <p:nvPr/>
        </p:nvSpPr>
        <p:spPr>
          <a:xfrm>
            <a:off x="4255580" y="5445500"/>
            <a:ext cx="1467998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আপেল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3D49285-C0ED-42EE-B78A-61D9F1A9F4F7}"/>
              </a:ext>
            </a:extLst>
          </p:cNvPr>
          <p:cNvSpPr/>
          <p:nvPr/>
        </p:nvSpPr>
        <p:spPr>
          <a:xfrm>
            <a:off x="339116" y="4162757"/>
            <a:ext cx="3018569" cy="7680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850A6C-656F-4C6A-AB95-8972EF6403F5}"/>
              </a:ext>
            </a:extLst>
          </p:cNvPr>
          <p:cNvSpPr/>
          <p:nvPr/>
        </p:nvSpPr>
        <p:spPr>
          <a:xfrm>
            <a:off x="6729246" y="-516937"/>
            <a:ext cx="458783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×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7D1EE99-C45B-4C70-85EA-DAF83813129F}"/>
              </a:ext>
            </a:extLst>
          </p:cNvPr>
          <p:cNvSpPr/>
          <p:nvPr/>
        </p:nvSpPr>
        <p:spPr>
          <a:xfrm>
            <a:off x="6496712" y="3666723"/>
            <a:ext cx="4587834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990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19900" b="1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3F8948-AC0F-421F-9CD3-98A5571F5745}"/>
              </a:ext>
            </a:extLst>
          </p:cNvPr>
          <p:cNvSpPr/>
          <p:nvPr/>
        </p:nvSpPr>
        <p:spPr>
          <a:xfrm>
            <a:off x="881811" y="4506091"/>
            <a:ext cx="128220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1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6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59427 -0.4965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14" y="-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98" grpId="0" animBg="1"/>
      <p:bldP spid="99" grpId="0"/>
      <p:bldP spid="99" grpId="1"/>
      <p:bldP spid="100" grpId="0" animBg="1"/>
      <p:bldP spid="101" grpId="0" animBg="1"/>
      <p:bldP spid="102" grpId="0" animBg="1"/>
      <p:bldP spid="103" grpId="0" animBg="1"/>
      <p:bldP spid="4" grpId="0"/>
      <p:bldP spid="80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93" y="-138421"/>
            <a:ext cx="1433254" cy="155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54926" y="132247"/>
            <a:ext cx="10053710" cy="58477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 কতগুলো কলা আছে?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3CF58B-DE72-47D5-99D9-FB781E63A156}"/>
              </a:ext>
            </a:extLst>
          </p:cNvPr>
          <p:cNvGrpSpPr/>
          <p:nvPr/>
        </p:nvGrpSpPr>
        <p:grpSpPr>
          <a:xfrm>
            <a:off x="6759150" y="1345175"/>
            <a:ext cx="5073535" cy="3001741"/>
            <a:chOff x="7047958" y="1243793"/>
            <a:chExt cx="3750735" cy="3671336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991DFFB-96C1-411E-A51C-F3C3B4E9C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7958" y="1243793"/>
              <a:ext cx="1878717" cy="1835667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2DBD63FD-B1B5-4892-B700-024BD7BA5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19976" y="1243793"/>
              <a:ext cx="1878717" cy="1835667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56E9B327-378B-4655-9D7F-69C9EE878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9175" y="3079463"/>
              <a:ext cx="1878714" cy="1835666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BBFC68B7-AF66-463B-A542-A4BA40C828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0443" y="3079460"/>
              <a:ext cx="1889907" cy="1835669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6759150" y="1424013"/>
            <a:ext cx="5062250" cy="291364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F81190E-05FD-43A6-BFBA-E82353C1716B}"/>
              </a:ext>
            </a:extLst>
          </p:cNvPr>
          <p:cNvSpPr/>
          <p:nvPr/>
        </p:nvSpPr>
        <p:spPr>
          <a:xfrm>
            <a:off x="9302362" y="1604817"/>
            <a:ext cx="2486416" cy="11935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40ED060-1E70-4D01-BE7C-8D5983C022DF}"/>
              </a:ext>
            </a:extLst>
          </p:cNvPr>
          <p:cNvSpPr/>
          <p:nvPr/>
        </p:nvSpPr>
        <p:spPr>
          <a:xfrm>
            <a:off x="6787849" y="1593691"/>
            <a:ext cx="2440557" cy="12443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3F07565-B09E-4F8C-80A4-1237EB5FC105}"/>
              </a:ext>
            </a:extLst>
          </p:cNvPr>
          <p:cNvSpPr/>
          <p:nvPr/>
        </p:nvSpPr>
        <p:spPr>
          <a:xfrm>
            <a:off x="9354002" y="3090808"/>
            <a:ext cx="2370705" cy="12086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686BF3C-CECB-4E5D-A4BB-379EB22FB24A}"/>
              </a:ext>
            </a:extLst>
          </p:cNvPr>
          <p:cNvGrpSpPr/>
          <p:nvPr/>
        </p:nvGrpSpPr>
        <p:grpSpPr>
          <a:xfrm>
            <a:off x="307724" y="1375563"/>
            <a:ext cx="5081116" cy="3001741"/>
            <a:chOff x="7036153" y="1243793"/>
            <a:chExt cx="3762540" cy="3671336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DBE0B149-488A-4FB0-9642-21AFDC6677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7958" y="1243793"/>
              <a:ext cx="1878717" cy="183566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354D949-96A2-4D3F-914A-DB5A95A1A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19976" y="1243793"/>
              <a:ext cx="1878717" cy="1835667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ED6115D7-7DDC-45C2-88C5-656E72D69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6153" y="3079463"/>
              <a:ext cx="1878718" cy="1835666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FC50AF40-2813-4954-A2C8-09AD00B2A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9808" y="3079463"/>
              <a:ext cx="1878718" cy="1835666"/>
            </a:xfrm>
            <a:prstGeom prst="rect">
              <a:avLst/>
            </a:prstGeom>
          </p:spPr>
        </p:pic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A363A058-6324-476B-A9E1-CC68CA1DBB93}"/>
              </a:ext>
            </a:extLst>
          </p:cNvPr>
          <p:cNvSpPr/>
          <p:nvPr/>
        </p:nvSpPr>
        <p:spPr>
          <a:xfrm>
            <a:off x="6803161" y="3090808"/>
            <a:ext cx="2425245" cy="11772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32B9B91-3074-4355-B437-26036864EDC0}"/>
              </a:ext>
            </a:extLst>
          </p:cNvPr>
          <p:cNvSpPr/>
          <p:nvPr/>
        </p:nvSpPr>
        <p:spPr>
          <a:xfrm>
            <a:off x="263714" y="1380195"/>
            <a:ext cx="5125126" cy="301022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594DC6A-EE0F-4E48-97FC-86A7E64A1746}"/>
              </a:ext>
            </a:extLst>
          </p:cNvPr>
          <p:cNvSpPr/>
          <p:nvPr/>
        </p:nvSpPr>
        <p:spPr>
          <a:xfrm>
            <a:off x="2860764" y="1632953"/>
            <a:ext cx="2484615" cy="11497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0933704-5B59-4B6B-8E77-1FDB40F4EEA8}"/>
              </a:ext>
            </a:extLst>
          </p:cNvPr>
          <p:cNvSpPr/>
          <p:nvPr/>
        </p:nvSpPr>
        <p:spPr>
          <a:xfrm>
            <a:off x="328393" y="1632953"/>
            <a:ext cx="2488923" cy="11612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BC5BE6A-345D-4D21-B8DB-87894CCCE494}"/>
              </a:ext>
            </a:extLst>
          </p:cNvPr>
          <p:cNvSpPr/>
          <p:nvPr/>
        </p:nvSpPr>
        <p:spPr>
          <a:xfrm>
            <a:off x="2891357" y="3090808"/>
            <a:ext cx="2391522" cy="11911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FEB4643-F245-4A9A-8AA5-BC76FB82371C}"/>
              </a:ext>
            </a:extLst>
          </p:cNvPr>
          <p:cNvSpPr/>
          <p:nvPr/>
        </p:nvSpPr>
        <p:spPr>
          <a:xfrm>
            <a:off x="384784" y="3129191"/>
            <a:ext cx="2319009" cy="11795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887FB2F-DD37-4F93-9780-43F838B119C9}"/>
              </a:ext>
            </a:extLst>
          </p:cNvPr>
          <p:cNvSpPr/>
          <p:nvPr/>
        </p:nvSpPr>
        <p:spPr>
          <a:xfrm>
            <a:off x="6337114" y="5660944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87923AE-96CD-4058-9627-11750CB97755}"/>
              </a:ext>
            </a:extLst>
          </p:cNvPr>
          <p:cNvSpPr/>
          <p:nvPr/>
        </p:nvSpPr>
        <p:spPr>
          <a:xfrm>
            <a:off x="7401009" y="5660496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0BE8FBE-B7E8-42E7-B3EF-5CE7DFA49719}"/>
              </a:ext>
            </a:extLst>
          </p:cNvPr>
          <p:cNvSpPr/>
          <p:nvPr/>
        </p:nvSpPr>
        <p:spPr>
          <a:xfrm>
            <a:off x="8464904" y="5660048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79B5407-1DF0-47A9-9F6D-FC645F207AD2}"/>
              </a:ext>
            </a:extLst>
          </p:cNvPr>
          <p:cNvSpPr/>
          <p:nvPr/>
        </p:nvSpPr>
        <p:spPr>
          <a:xfrm>
            <a:off x="9528799" y="5660048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F304E26-EAD5-42A3-B45B-67A9506BCA6C}"/>
              </a:ext>
            </a:extLst>
          </p:cNvPr>
          <p:cNvSpPr/>
          <p:nvPr/>
        </p:nvSpPr>
        <p:spPr>
          <a:xfrm>
            <a:off x="10592694" y="5660048"/>
            <a:ext cx="1599306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কলা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3D49285-C0ED-42EE-B78A-61D9F1A9F4F7}"/>
              </a:ext>
            </a:extLst>
          </p:cNvPr>
          <p:cNvSpPr/>
          <p:nvPr/>
        </p:nvSpPr>
        <p:spPr>
          <a:xfrm>
            <a:off x="6760636" y="4377305"/>
            <a:ext cx="3018569" cy="7680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4E8D2F9-6F0F-4AFC-BC6A-012FF100E4E7}"/>
              </a:ext>
            </a:extLst>
          </p:cNvPr>
          <p:cNvSpPr/>
          <p:nvPr/>
        </p:nvSpPr>
        <p:spPr>
          <a:xfrm>
            <a:off x="595548" y="5648982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E38665D-EE32-4818-BED1-A36B8F13D6C4}"/>
              </a:ext>
            </a:extLst>
          </p:cNvPr>
          <p:cNvSpPr/>
          <p:nvPr/>
        </p:nvSpPr>
        <p:spPr>
          <a:xfrm>
            <a:off x="1054530" y="5648534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+৫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A76D4B6-906F-4AA6-9A2D-76CEFC807F82}"/>
              </a:ext>
            </a:extLst>
          </p:cNvPr>
          <p:cNvSpPr/>
          <p:nvPr/>
        </p:nvSpPr>
        <p:spPr>
          <a:xfrm>
            <a:off x="1837077" y="5662154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+৫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29DBB11-81AE-4352-ABFF-4C8FF04235AF}"/>
              </a:ext>
            </a:extLst>
          </p:cNvPr>
          <p:cNvSpPr/>
          <p:nvPr/>
        </p:nvSpPr>
        <p:spPr>
          <a:xfrm>
            <a:off x="2635708" y="5660048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+৫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854F0-1E9D-4930-93D4-9C8193E3A165}"/>
              </a:ext>
            </a:extLst>
          </p:cNvPr>
          <p:cNvSpPr/>
          <p:nvPr/>
        </p:nvSpPr>
        <p:spPr>
          <a:xfrm>
            <a:off x="252362" y="4463377"/>
            <a:ext cx="3018569" cy="7680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E61ABD5-757B-477C-B6AF-9C836BC66008}"/>
              </a:ext>
            </a:extLst>
          </p:cNvPr>
          <p:cNvSpPr/>
          <p:nvPr/>
        </p:nvSpPr>
        <p:spPr>
          <a:xfrm>
            <a:off x="3434339" y="5660048"/>
            <a:ext cx="252618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কলা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FF5C3F-798C-400A-8CDE-6736CCB7998A}"/>
              </a:ext>
            </a:extLst>
          </p:cNvPr>
          <p:cNvCxnSpPr/>
          <p:nvPr/>
        </p:nvCxnSpPr>
        <p:spPr>
          <a:xfrm>
            <a:off x="6096000" y="717022"/>
            <a:ext cx="0" cy="614097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6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41" grpId="0" animBg="1"/>
      <p:bldP spid="42" grpId="0" animBg="1"/>
      <p:bldP spid="43" grpId="0" animBg="1"/>
      <p:bldP spid="44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10" grpId="0" animBg="1"/>
      <p:bldP spid="111" grpId="0" animBg="1"/>
      <p:bldP spid="112" grpId="0" animBg="1"/>
      <p:bldP spid="114" grpId="0" animBg="1"/>
      <p:bldP spid="115" grpId="0" animBg="1"/>
      <p:bldP spid="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93" y="-138421"/>
            <a:ext cx="1433254" cy="155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53DCB1F1-68B8-411A-9F98-7F6BBA369C50}"/>
              </a:ext>
            </a:extLst>
          </p:cNvPr>
          <p:cNvGrpSpPr/>
          <p:nvPr/>
        </p:nvGrpSpPr>
        <p:grpSpPr>
          <a:xfrm>
            <a:off x="337630" y="1165415"/>
            <a:ext cx="5125125" cy="3001741"/>
            <a:chOff x="7036141" y="1243793"/>
            <a:chExt cx="3762552" cy="367133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BEED38A-1937-462D-ABAF-91020BAA8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7958" y="1243793"/>
              <a:ext cx="1878717" cy="183566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73BDDD0-AE30-48A6-BAB3-4AFAAD1AA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19976" y="1243793"/>
              <a:ext cx="1878717" cy="183566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E517BE7-A734-4A69-8F55-7111DB9441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6141" y="3079463"/>
              <a:ext cx="1878714" cy="183566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967E4FB-0438-4FFD-9950-358DC765B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9802" y="3079463"/>
              <a:ext cx="1878714" cy="183566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54926" y="132247"/>
            <a:ext cx="10053710" cy="58477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 কতগুলো কলা আছে?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37630" y="1209465"/>
            <a:ext cx="5125126" cy="291364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F81190E-05FD-43A6-BFBA-E82353C1716B}"/>
              </a:ext>
            </a:extLst>
          </p:cNvPr>
          <p:cNvSpPr/>
          <p:nvPr/>
        </p:nvSpPr>
        <p:spPr>
          <a:xfrm>
            <a:off x="2934680" y="1418579"/>
            <a:ext cx="2397928" cy="11506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40ED060-1E70-4D01-BE7C-8D5983C022DF}"/>
              </a:ext>
            </a:extLst>
          </p:cNvPr>
          <p:cNvSpPr/>
          <p:nvPr/>
        </p:nvSpPr>
        <p:spPr>
          <a:xfrm>
            <a:off x="367588" y="1418579"/>
            <a:ext cx="2398972" cy="12049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3F07565-B09E-4F8C-80A4-1237EB5FC105}"/>
              </a:ext>
            </a:extLst>
          </p:cNvPr>
          <p:cNvSpPr/>
          <p:nvPr/>
        </p:nvSpPr>
        <p:spPr>
          <a:xfrm>
            <a:off x="2889820" y="2900579"/>
            <a:ext cx="2442788" cy="11913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363A058-6324-476B-A9E1-CC68CA1DBB93}"/>
              </a:ext>
            </a:extLst>
          </p:cNvPr>
          <p:cNvSpPr/>
          <p:nvPr/>
        </p:nvSpPr>
        <p:spPr>
          <a:xfrm>
            <a:off x="367588" y="2900580"/>
            <a:ext cx="2405947" cy="12225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887FB2F-DD37-4F93-9780-43F838B119C9}"/>
              </a:ext>
            </a:extLst>
          </p:cNvPr>
          <p:cNvSpPr/>
          <p:nvPr/>
        </p:nvSpPr>
        <p:spPr>
          <a:xfrm>
            <a:off x="0" y="5446396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87923AE-96CD-4058-9627-11750CB97755}"/>
              </a:ext>
            </a:extLst>
          </p:cNvPr>
          <p:cNvSpPr/>
          <p:nvPr/>
        </p:nvSpPr>
        <p:spPr>
          <a:xfrm>
            <a:off x="1063895" y="5445948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0BE8FBE-B7E8-42E7-B3EF-5CE7DFA49719}"/>
              </a:ext>
            </a:extLst>
          </p:cNvPr>
          <p:cNvSpPr/>
          <p:nvPr/>
        </p:nvSpPr>
        <p:spPr>
          <a:xfrm>
            <a:off x="2127790" y="5445500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79B5407-1DF0-47A9-9F6D-FC645F207AD2}"/>
              </a:ext>
            </a:extLst>
          </p:cNvPr>
          <p:cNvSpPr/>
          <p:nvPr/>
        </p:nvSpPr>
        <p:spPr>
          <a:xfrm>
            <a:off x="3191685" y="5445500"/>
            <a:ext cx="1050620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F304E26-EAD5-42A3-B45B-67A9506BCA6C}"/>
              </a:ext>
            </a:extLst>
          </p:cNvPr>
          <p:cNvSpPr/>
          <p:nvPr/>
        </p:nvSpPr>
        <p:spPr>
          <a:xfrm>
            <a:off x="4255580" y="5445500"/>
            <a:ext cx="1467998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কলা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3D49285-C0ED-42EE-B78A-61D9F1A9F4F7}"/>
              </a:ext>
            </a:extLst>
          </p:cNvPr>
          <p:cNvSpPr/>
          <p:nvPr/>
        </p:nvSpPr>
        <p:spPr>
          <a:xfrm>
            <a:off x="339116" y="4162757"/>
            <a:ext cx="3018569" cy="7680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850A6C-656F-4C6A-AB95-8972EF6403F5}"/>
              </a:ext>
            </a:extLst>
          </p:cNvPr>
          <p:cNvSpPr/>
          <p:nvPr/>
        </p:nvSpPr>
        <p:spPr>
          <a:xfrm>
            <a:off x="6729246" y="-516937"/>
            <a:ext cx="458783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×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7D1EE99-C45B-4C70-85EA-DAF83813129F}"/>
              </a:ext>
            </a:extLst>
          </p:cNvPr>
          <p:cNvSpPr/>
          <p:nvPr/>
        </p:nvSpPr>
        <p:spPr>
          <a:xfrm>
            <a:off x="6496712" y="3666723"/>
            <a:ext cx="4587834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990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19900" b="1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6CA1AB-61CB-4059-9AFE-3544A6D705BC}"/>
              </a:ext>
            </a:extLst>
          </p:cNvPr>
          <p:cNvSpPr/>
          <p:nvPr/>
        </p:nvSpPr>
        <p:spPr>
          <a:xfrm>
            <a:off x="908928" y="4252175"/>
            <a:ext cx="1282205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199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59427 -0.4965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14" y="-2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41" grpId="0" animBg="1"/>
      <p:bldP spid="42" grpId="0" animBg="1"/>
      <p:bldP spid="43" grpId="0" animBg="1"/>
      <p:bldP spid="44" grpId="0" animBg="1"/>
      <p:bldP spid="98" grpId="0" animBg="1"/>
      <p:bldP spid="99" grpId="0"/>
      <p:bldP spid="99" grpId="1"/>
      <p:bldP spid="100" grpId="0" animBg="1"/>
      <p:bldP spid="101" grpId="0" animBg="1"/>
      <p:bldP spid="102" grpId="0" animBg="1"/>
      <p:bldP spid="103" grpId="0" animBg="1"/>
      <p:bldP spid="4" grpId="0"/>
      <p:bldP spid="8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9348C8-4395-488B-BB20-BC5E8445E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" y="132247"/>
            <a:ext cx="1321905" cy="1209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4926" y="132247"/>
            <a:ext cx="10053710" cy="58477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আমরা আরও একটি থালা যুক্ত করি, সেখানে কতগুলো আপেল হবে?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C0B79-F56B-43F9-9124-8053C30DB4C0}"/>
              </a:ext>
            </a:extLst>
          </p:cNvPr>
          <p:cNvGrpSpPr/>
          <p:nvPr/>
        </p:nvGrpSpPr>
        <p:grpSpPr>
          <a:xfrm>
            <a:off x="8037522" y="804946"/>
            <a:ext cx="3120095" cy="3004895"/>
            <a:chOff x="11522229" y="3958534"/>
            <a:chExt cx="3120095" cy="3004895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EF6D6C71-9AD9-46F6-A9AC-FFBDD5F67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1522229" y="3958534"/>
              <a:ext cx="3120095" cy="300489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152A89F-6151-4158-A5A7-7111704DF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1754457" y="4962424"/>
              <a:ext cx="1388932" cy="1246211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17184C6-6DBA-4FD6-AC26-E0735CB5E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3055425" y="4567194"/>
              <a:ext cx="1413471" cy="1416294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B7967D-BF8E-4475-B0C2-2CDE04265105}"/>
              </a:ext>
            </a:extLst>
          </p:cNvPr>
          <p:cNvGrpSpPr/>
          <p:nvPr/>
        </p:nvGrpSpPr>
        <p:grpSpPr>
          <a:xfrm>
            <a:off x="1804499" y="817852"/>
            <a:ext cx="9358571" cy="6008393"/>
            <a:chOff x="348139" y="717359"/>
            <a:chExt cx="9358571" cy="600839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17C7E96-5265-454B-BF03-EE4B5C52BBF4}"/>
                </a:ext>
              </a:extLst>
            </p:cNvPr>
            <p:cNvGrpSpPr/>
            <p:nvPr/>
          </p:nvGrpSpPr>
          <p:grpSpPr>
            <a:xfrm>
              <a:off x="366019" y="3720855"/>
              <a:ext cx="3120095" cy="3004897"/>
              <a:chOff x="104503" y="171146"/>
              <a:chExt cx="3690657" cy="2842632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5168F657-6854-43A6-A05D-DF64079D46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070EE52-0300-427D-818D-853A7F3D50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20BF840C-FA42-4CD2-AD96-59AED13261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2A023A8-DFBD-4C6D-BA8F-05374007B3A2}"/>
                </a:ext>
              </a:extLst>
            </p:cNvPr>
            <p:cNvGrpSpPr/>
            <p:nvPr/>
          </p:nvGrpSpPr>
          <p:grpSpPr>
            <a:xfrm>
              <a:off x="6586615" y="3697573"/>
              <a:ext cx="3120095" cy="3004895"/>
              <a:chOff x="6586615" y="3697573"/>
              <a:chExt cx="3120095" cy="3004895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B9BA455A-F109-4B6E-AE49-A5C4692B19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6586615" y="3697573"/>
                <a:ext cx="3120095" cy="3004895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D7591556-1F43-47AA-BF79-8562A9B720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6818844" y="4701463"/>
                <a:ext cx="1388932" cy="1246211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BB95B735-0DB1-47EB-87E2-F4C3ED4B19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8119811" y="4306234"/>
                <a:ext cx="1413471" cy="1416294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D09E3AE-7313-498F-B2C2-36634C8060F8}"/>
                </a:ext>
              </a:extLst>
            </p:cNvPr>
            <p:cNvGrpSpPr/>
            <p:nvPr/>
          </p:nvGrpSpPr>
          <p:grpSpPr>
            <a:xfrm>
              <a:off x="348139" y="717359"/>
              <a:ext cx="3120093" cy="3004897"/>
              <a:chOff x="-1715446" y="143084"/>
              <a:chExt cx="3690657" cy="2842632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05981D8-36C0-4E46-BD00-8E98248763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-1715446" y="143084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DB6839A0-3DA8-4B86-9F3B-B387C87689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-1211604" y="1099651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4A941FC0-B7CD-48DE-9BA3-A8CC6791BF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33834" y="78054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B58272E-51F3-4550-9755-FBABCC03E691}"/>
                </a:ext>
              </a:extLst>
            </p:cNvPr>
            <p:cNvGrpSpPr/>
            <p:nvPr/>
          </p:nvGrpSpPr>
          <p:grpSpPr>
            <a:xfrm>
              <a:off x="3463968" y="754540"/>
              <a:ext cx="3120093" cy="3004897"/>
              <a:chOff x="-1712788" y="183747"/>
              <a:chExt cx="3690657" cy="2842632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EC6DE070-775F-4DF0-92A0-70166750AB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-1712788" y="183747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AF99A96-A735-4D60-A854-F271DCFD95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-1394959" y="987609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DE0080F3-85CA-4D4B-835F-D704EFF50C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146819" y="593578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210230-CA77-4802-B7BE-FBABE53AEDBF}"/>
                </a:ext>
              </a:extLst>
            </p:cNvPr>
            <p:cNvGrpSpPr/>
            <p:nvPr/>
          </p:nvGrpSpPr>
          <p:grpSpPr>
            <a:xfrm>
              <a:off x="3473031" y="3692096"/>
              <a:ext cx="3120095" cy="3004897"/>
              <a:chOff x="104503" y="171146"/>
              <a:chExt cx="3690657" cy="284263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184653F-A13E-4E96-A25E-63D1AEFE71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0C2D343F-36F3-46B6-AC2D-C4D731B230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15B9BADB-52EE-484D-A8A9-DC022C2BD4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132B9B91-3074-4355-B437-26036864EDC0}"/>
              </a:ext>
            </a:extLst>
          </p:cNvPr>
          <p:cNvSpPr/>
          <p:nvPr/>
        </p:nvSpPr>
        <p:spPr>
          <a:xfrm>
            <a:off x="1657085" y="828303"/>
            <a:ext cx="9619843" cy="598453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1ADDEEC-40B9-4497-84B8-D3E166EA1421}"/>
              </a:ext>
            </a:extLst>
          </p:cNvPr>
          <p:cNvSpPr/>
          <p:nvPr/>
        </p:nvSpPr>
        <p:spPr>
          <a:xfrm>
            <a:off x="8049241" y="3850222"/>
            <a:ext cx="2986883" cy="28429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594DC6A-EE0F-4E48-97FC-86A7E64A1746}"/>
              </a:ext>
            </a:extLst>
          </p:cNvPr>
          <p:cNvSpPr/>
          <p:nvPr/>
        </p:nvSpPr>
        <p:spPr>
          <a:xfrm>
            <a:off x="4967239" y="912243"/>
            <a:ext cx="3001622" cy="27877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0933704-5B59-4B6B-8E77-1FDB40F4EEA8}"/>
              </a:ext>
            </a:extLst>
          </p:cNvPr>
          <p:cNvSpPr/>
          <p:nvPr/>
        </p:nvSpPr>
        <p:spPr>
          <a:xfrm>
            <a:off x="1812516" y="871010"/>
            <a:ext cx="3065165" cy="28577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BC5BE6A-345D-4D21-B8DB-87894CCCE494}"/>
              </a:ext>
            </a:extLst>
          </p:cNvPr>
          <p:cNvSpPr/>
          <p:nvPr/>
        </p:nvSpPr>
        <p:spPr>
          <a:xfrm>
            <a:off x="4985121" y="3843516"/>
            <a:ext cx="2966747" cy="28206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FEB4643-F245-4A9A-8AA5-BC76FB82371C}"/>
              </a:ext>
            </a:extLst>
          </p:cNvPr>
          <p:cNvSpPr/>
          <p:nvPr/>
        </p:nvSpPr>
        <p:spPr>
          <a:xfrm>
            <a:off x="1885570" y="3850222"/>
            <a:ext cx="2968835" cy="28429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2A5FE83-4DD3-477D-81A4-14BE5FC08E82}"/>
              </a:ext>
            </a:extLst>
          </p:cNvPr>
          <p:cNvSpPr/>
          <p:nvPr/>
        </p:nvSpPr>
        <p:spPr>
          <a:xfrm>
            <a:off x="8107594" y="804946"/>
            <a:ext cx="2986883" cy="28429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6589" y="132247"/>
            <a:ext cx="10212047" cy="58477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আমরা আরও একটি থালা যুক্ত করি, সেখানে কতগুলো আপেল হবে?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348C8-4395-488B-BB20-BC5E8445E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" y="121992"/>
            <a:ext cx="1342724" cy="1342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3540C2A-FE7A-466A-830C-04795F87CFCA}"/>
              </a:ext>
            </a:extLst>
          </p:cNvPr>
          <p:cNvGrpSpPr/>
          <p:nvPr/>
        </p:nvGrpSpPr>
        <p:grpSpPr>
          <a:xfrm>
            <a:off x="8537731" y="796778"/>
            <a:ext cx="3347655" cy="2443082"/>
            <a:chOff x="10469679" y="4659172"/>
            <a:chExt cx="1662281" cy="1503254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C0FF6FF-1EBC-409D-8C55-824D352EF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0469679" y="4659172"/>
              <a:ext cx="1662281" cy="1503254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142B5800-50BC-4D32-B17F-E1D517960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564430" y="5118674"/>
              <a:ext cx="694839" cy="663939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5E2061B9-708D-49A3-A8D6-ABA73A148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1257940" y="4918190"/>
              <a:ext cx="707115" cy="754553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03951E-9E39-43BB-A1B1-E9E570BE3383}"/>
              </a:ext>
            </a:extLst>
          </p:cNvPr>
          <p:cNvGrpSpPr/>
          <p:nvPr/>
        </p:nvGrpSpPr>
        <p:grpSpPr>
          <a:xfrm>
            <a:off x="1827295" y="790143"/>
            <a:ext cx="10081341" cy="4374980"/>
            <a:chOff x="5990453" y="1247723"/>
            <a:chExt cx="4978927" cy="30079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A095F1-08B1-4C87-93BC-5B3D687E1D82}"/>
                </a:ext>
              </a:extLst>
            </p:cNvPr>
            <p:cNvGrpSpPr/>
            <p:nvPr/>
          </p:nvGrpSpPr>
          <p:grpSpPr>
            <a:xfrm>
              <a:off x="9307099" y="2740779"/>
              <a:ext cx="1662281" cy="1503254"/>
              <a:chOff x="9307099" y="2740779"/>
              <a:chExt cx="1662281" cy="1503254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A0FAE67-A27C-4D75-92E2-3A78B8AC35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9307099" y="2740779"/>
                <a:ext cx="1662281" cy="1503254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DF58DA67-2B40-46D6-BB32-A0D3C92217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9453391" y="3222744"/>
                <a:ext cx="694839" cy="663939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1A65D37E-0A63-45BC-92C0-3816A3C241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10146901" y="3022260"/>
                <a:ext cx="707115" cy="754553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1A08BD1-CC44-4468-AD11-1A5D4FB0E0D4}"/>
                </a:ext>
              </a:extLst>
            </p:cNvPr>
            <p:cNvGrpSpPr/>
            <p:nvPr/>
          </p:nvGrpSpPr>
          <p:grpSpPr>
            <a:xfrm>
              <a:off x="5990453" y="1247723"/>
              <a:ext cx="3320116" cy="3007957"/>
              <a:chOff x="5990453" y="1247723"/>
              <a:chExt cx="3320116" cy="300795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21338D-774F-48CB-808E-32114FC2FE98}"/>
                  </a:ext>
                </a:extLst>
              </p:cNvPr>
              <p:cNvGrpSpPr/>
              <p:nvPr/>
            </p:nvGrpSpPr>
            <p:grpSpPr>
              <a:xfrm>
                <a:off x="5992977" y="2752427"/>
                <a:ext cx="1662281" cy="1503253"/>
                <a:chOff x="104503" y="171146"/>
                <a:chExt cx="3690657" cy="2842632"/>
              </a:xfrm>
            </p:grpSpPr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B757114C-A324-437C-81AC-239F0116B8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719" t="3881" r="21329" b="3997"/>
                <a:stretch/>
              </p:blipFill>
              <p:spPr>
                <a:xfrm>
                  <a:off x="104503" y="171146"/>
                  <a:ext cx="3690657" cy="2842632"/>
                </a:xfrm>
                <a:prstGeom prst="rect">
                  <a:avLst/>
                </a:prstGeom>
                <a:ln w="38100">
                  <a:noFill/>
                </a:ln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5AA3BDE5-3490-412E-838A-77318C74C3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543694" y="973234"/>
                  <a:ext cx="1313930" cy="1474102"/>
                </a:xfrm>
                <a:prstGeom prst="ellipse">
                  <a:avLst/>
                </a:prstGeom>
                <a:ln>
                  <a:noFill/>
                </a:ln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0DE09EE1-5FC1-4F0E-92C5-1DF4C8A612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2085471" y="579203"/>
                  <a:ext cx="1337144" cy="1675287"/>
                </a:xfrm>
                <a:prstGeom prst="ellipse">
                  <a:avLst/>
                </a:prstGeom>
                <a:ln>
                  <a:noFill/>
                </a:ln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1F7F042-A046-4DBF-AE97-4F4F18D974B5}"/>
                  </a:ext>
                </a:extLst>
              </p:cNvPr>
              <p:cNvGrpSpPr/>
              <p:nvPr/>
            </p:nvGrpSpPr>
            <p:grpSpPr>
              <a:xfrm>
                <a:off x="5990453" y="1257345"/>
                <a:ext cx="1662280" cy="1503253"/>
                <a:chOff x="-1699899" y="157212"/>
                <a:chExt cx="3690657" cy="2842632"/>
              </a:xfrm>
            </p:grpSpPr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5FB608AB-0DCC-4C78-832A-A99BAEEF20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719" t="3881" r="21329" b="3997"/>
                <a:stretch/>
              </p:blipFill>
              <p:spPr>
                <a:xfrm>
                  <a:off x="-1699899" y="157212"/>
                  <a:ext cx="3690657" cy="2842632"/>
                </a:xfrm>
                <a:prstGeom prst="rect">
                  <a:avLst/>
                </a:prstGeom>
                <a:ln w="38100">
                  <a:noFill/>
                </a:ln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8C20609C-8A47-4597-A166-9CC5DA74F7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-1333688" y="973455"/>
                  <a:ext cx="1313931" cy="1474102"/>
                </a:xfrm>
                <a:prstGeom prst="ellipse">
                  <a:avLst/>
                </a:prstGeom>
                <a:ln>
                  <a:noFill/>
                </a:ln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E113152F-4F95-483D-83E8-4402E88B4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208088" y="579425"/>
                  <a:ext cx="1337144" cy="1675287"/>
                </a:xfrm>
                <a:prstGeom prst="ellipse">
                  <a:avLst/>
                </a:prstGeom>
                <a:ln>
                  <a:noFill/>
                </a:ln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992AB3C-3095-45D6-8D36-5F8ABA523B4A}"/>
                  </a:ext>
                </a:extLst>
              </p:cNvPr>
              <p:cNvGrpSpPr/>
              <p:nvPr/>
            </p:nvGrpSpPr>
            <p:grpSpPr>
              <a:xfrm>
                <a:off x="7639535" y="1247723"/>
                <a:ext cx="1662280" cy="1503253"/>
                <a:chOff x="-1721501" y="144509"/>
                <a:chExt cx="3690657" cy="2842632"/>
              </a:xfrm>
            </p:grpSpPr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77837F2E-D2B7-463D-BAA1-3B21E9002B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719" t="3881" r="21329" b="3997"/>
                <a:stretch/>
              </p:blipFill>
              <p:spPr>
                <a:xfrm>
                  <a:off x="-1721501" y="144509"/>
                  <a:ext cx="3690657" cy="2842632"/>
                </a:xfrm>
                <a:prstGeom prst="rect">
                  <a:avLst/>
                </a:prstGeom>
                <a:ln w="38100">
                  <a:noFill/>
                </a:ln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7A9A8709-6D0F-4AFB-BEB6-CE011F630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-1231339" y="1028736"/>
                  <a:ext cx="1313931" cy="1474103"/>
                </a:xfrm>
                <a:prstGeom prst="ellipse">
                  <a:avLst/>
                </a:prstGeom>
                <a:ln>
                  <a:noFill/>
                </a:ln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5EE732AC-0B32-4AD8-8CB8-692AC32635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310437" y="634706"/>
                  <a:ext cx="1337144" cy="1675287"/>
                </a:xfrm>
                <a:prstGeom prst="ellipse">
                  <a:avLst/>
                </a:prstGeom>
                <a:ln>
                  <a:noFill/>
                </a:ln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F8B4D64-FE78-4A59-95BB-07509F2F25EE}"/>
                  </a:ext>
                </a:extLst>
              </p:cNvPr>
              <p:cNvGrpSpPr/>
              <p:nvPr/>
            </p:nvGrpSpPr>
            <p:grpSpPr>
              <a:xfrm>
                <a:off x="7648288" y="2738040"/>
                <a:ext cx="1662281" cy="1503253"/>
                <a:chOff x="104503" y="171146"/>
                <a:chExt cx="3690657" cy="2842632"/>
              </a:xfrm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47C699BE-282C-47C0-BD17-4E1DDA4D41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719" t="3881" r="21329" b="3997"/>
                <a:stretch/>
              </p:blipFill>
              <p:spPr>
                <a:xfrm>
                  <a:off x="104503" y="171146"/>
                  <a:ext cx="3690657" cy="2842632"/>
                </a:xfrm>
                <a:prstGeom prst="rect">
                  <a:avLst/>
                </a:prstGeom>
                <a:ln w="38100">
                  <a:noFill/>
                </a:ln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5B26AB53-2B65-40FE-AB44-51A8DDE19E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543694" y="973234"/>
                  <a:ext cx="1313930" cy="1474102"/>
                </a:xfrm>
                <a:prstGeom prst="ellipse">
                  <a:avLst/>
                </a:prstGeom>
                <a:ln>
                  <a:noFill/>
                </a:ln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884703A5-12CE-4108-8DD3-907B8AB405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2085471" y="579203"/>
                  <a:ext cx="1337144" cy="1675287"/>
                </a:xfrm>
                <a:prstGeom prst="ellipse">
                  <a:avLst/>
                </a:prstGeom>
                <a:ln>
                  <a:noFill/>
                </a:ln>
              </p:spPr>
            </p:pic>
          </p:grp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DFC3DC5-028C-4D5F-A0B0-07650E21D774}"/>
              </a:ext>
            </a:extLst>
          </p:cNvPr>
          <p:cNvSpPr/>
          <p:nvPr/>
        </p:nvSpPr>
        <p:spPr>
          <a:xfrm>
            <a:off x="1827294" y="802071"/>
            <a:ext cx="10058092" cy="436305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15BCB1-AB2E-4155-ACBF-78F84F9E3B74}"/>
              </a:ext>
            </a:extLst>
          </p:cNvPr>
          <p:cNvSpPr/>
          <p:nvPr/>
        </p:nvSpPr>
        <p:spPr>
          <a:xfrm>
            <a:off x="8584938" y="2984777"/>
            <a:ext cx="3240645" cy="21271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4241B68-BE42-403F-B642-6953408B0156}"/>
              </a:ext>
            </a:extLst>
          </p:cNvPr>
          <p:cNvSpPr/>
          <p:nvPr/>
        </p:nvSpPr>
        <p:spPr>
          <a:xfrm>
            <a:off x="5253357" y="833268"/>
            <a:ext cx="3184419" cy="20935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719C506-7161-4A57-8B0E-84F0C0E55D76}"/>
              </a:ext>
            </a:extLst>
          </p:cNvPr>
          <p:cNvSpPr/>
          <p:nvPr/>
        </p:nvSpPr>
        <p:spPr>
          <a:xfrm>
            <a:off x="1926847" y="833268"/>
            <a:ext cx="3159254" cy="20639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29C0DEC-2EE4-4E65-B950-D813AD6D92A3}"/>
              </a:ext>
            </a:extLst>
          </p:cNvPr>
          <p:cNvSpPr/>
          <p:nvPr/>
        </p:nvSpPr>
        <p:spPr>
          <a:xfrm>
            <a:off x="5272730" y="2979424"/>
            <a:ext cx="3209842" cy="21271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D6AB0C-845E-4965-BB12-FA11CBA07707}"/>
              </a:ext>
            </a:extLst>
          </p:cNvPr>
          <p:cNvSpPr/>
          <p:nvPr/>
        </p:nvSpPr>
        <p:spPr>
          <a:xfrm>
            <a:off x="1911105" y="2976578"/>
            <a:ext cx="3220187" cy="21271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3C513FA-5019-466E-9479-EAB54CB8259B}"/>
              </a:ext>
            </a:extLst>
          </p:cNvPr>
          <p:cNvSpPr/>
          <p:nvPr/>
        </p:nvSpPr>
        <p:spPr>
          <a:xfrm>
            <a:off x="3419866" y="5650770"/>
            <a:ext cx="1375971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2AABF09-3832-4B59-8369-6E67803A545B}"/>
              </a:ext>
            </a:extLst>
          </p:cNvPr>
          <p:cNvSpPr/>
          <p:nvPr/>
        </p:nvSpPr>
        <p:spPr>
          <a:xfrm>
            <a:off x="5027624" y="5683827"/>
            <a:ext cx="1375971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5F52189-B851-49AD-9F81-0D545844B9BE}"/>
              </a:ext>
            </a:extLst>
          </p:cNvPr>
          <p:cNvSpPr/>
          <p:nvPr/>
        </p:nvSpPr>
        <p:spPr>
          <a:xfrm>
            <a:off x="345141" y="5640702"/>
            <a:ext cx="2959290" cy="7680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66D94DF-87E5-4BE0-9359-B36F31F80978}"/>
              </a:ext>
            </a:extLst>
          </p:cNvPr>
          <p:cNvSpPr/>
          <p:nvPr/>
        </p:nvSpPr>
        <p:spPr>
          <a:xfrm>
            <a:off x="6635383" y="5601115"/>
            <a:ext cx="2705565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১২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আপেল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3CD4B0B-EB17-4FAC-AACC-81C0C509BA41}"/>
              </a:ext>
            </a:extLst>
          </p:cNvPr>
          <p:cNvSpPr/>
          <p:nvPr/>
        </p:nvSpPr>
        <p:spPr>
          <a:xfrm>
            <a:off x="8582010" y="886461"/>
            <a:ext cx="3240645" cy="21864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80" grpId="0"/>
      <p:bldP spid="81" grpId="0" animBg="1"/>
      <p:bldP spid="82" grpId="0"/>
      <p:bldP spid="1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4926" y="132247"/>
            <a:ext cx="10053710" cy="58477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আমরা আরও একটি থালা যুক্ত করি, সেখানে কতগুলো আপেল হবে?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E68F9B-E2C3-4B15-824C-5869FDB3B795}"/>
              </a:ext>
            </a:extLst>
          </p:cNvPr>
          <p:cNvGrpSpPr/>
          <p:nvPr/>
        </p:nvGrpSpPr>
        <p:grpSpPr>
          <a:xfrm>
            <a:off x="366018" y="1309230"/>
            <a:ext cx="4976403" cy="2993870"/>
            <a:chOff x="401938" y="1381182"/>
            <a:chExt cx="4976403" cy="250791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17C7E96-5265-454B-BF03-EE4B5C52BBF4}"/>
                </a:ext>
              </a:extLst>
            </p:cNvPr>
            <p:cNvGrpSpPr/>
            <p:nvPr/>
          </p:nvGrpSpPr>
          <p:grpSpPr>
            <a:xfrm>
              <a:off x="401938" y="2629844"/>
              <a:ext cx="1662281" cy="1259248"/>
              <a:chOff x="104503" y="171146"/>
              <a:chExt cx="3690657" cy="2842632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5168F657-6854-43A6-A05D-DF64079D46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070EE52-0300-427D-818D-853A7F3D50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20BF840C-FA42-4CD2-AD96-59AED13261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C43D2DB-0CF7-4A8F-A352-112810C64DE3}"/>
                </a:ext>
              </a:extLst>
            </p:cNvPr>
            <p:cNvGrpSpPr/>
            <p:nvPr/>
          </p:nvGrpSpPr>
          <p:grpSpPr>
            <a:xfrm>
              <a:off x="3716060" y="2620087"/>
              <a:ext cx="1662281" cy="1259248"/>
              <a:chOff x="104503" y="171146"/>
              <a:chExt cx="3690657" cy="2842632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B9BA455A-F109-4B6E-AE49-A5C4692B19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D7591556-1F43-47AA-BF79-8562A9B720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BB95B735-0DB1-47EB-87E2-F4C3ED4B19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D09E3AE-7313-498F-B2C2-36634C8060F8}"/>
                </a:ext>
              </a:extLst>
            </p:cNvPr>
            <p:cNvGrpSpPr/>
            <p:nvPr/>
          </p:nvGrpSpPr>
          <p:grpSpPr>
            <a:xfrm>
              <a:off x="1212121" y="1383614"/>
              <a:ext cx="1662280" cy="1259248"/>
              <a:chOff x="104503" y="171146"/>
              <a:chExt cx="3690657" cy="2842632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05981D8-36C0-4E46-BD00-8E98248763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DB6839A0-3DA8-4B86-9F3B-B387C87689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4A941FC0-B7CD-48DE-9BA3-A8CC6791BF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B58272E-51F3-4550-9755-FBABCC03E691}"/>
                </a:ext>
              </a:extLst>
            </p:cNvPr>
            <p:cNvGrpSpPr/>
            <p:nvPr/>
          </p:nvGrpSpPr>
          <p:grpSpPr>
            <a:xfrm>
              <a:off x="2870932" y="1381182"/>
              <a:ext cx="1662280" cy="1259248"/>
              <a:chOff x="104503" y="171146"/>
              <a:chExt cx="3690657" cy="2842632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EC6DE070-775F-4DF0-92A0-70166750AB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AF99A96-A735-4D60-A854-F271DCFD95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DE0080F3-85CA-4D4B-835F-D704EFF50C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210230-CA77-4802-B7BE-FBABE53AEDBF}"/>
                </a:ext>
              </a:extLst>
            </p:cNvPr>
            <p:cNvGrpSpPr/>
            <p:nvPr/>
          </p:nvGrpSpPr>
          <p:grpSpPr>
            <a:xfrm>
              <a:off x="2057249" y="2617792"/>
              <a:ext cx="1662281" cy="1259248"/>
              <a:chOff x="104503" y="171146"/>
              <a:chExt cx="3690657" cy="284263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184653F-A13E-4E96-A25E-63D1AEFE71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104503" y="171146"/>
                <a:ext cx="3690657" cy="2842632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0C2D343F-36F3-46B6-AC2D-C4D731B230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543694" y="973234"/>
                <a:ext cx="1313930" cy="147410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15B9BADB-52EE-484D-A8A9-DC022C2BD4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2085471" y="579203"/>
                <a:ext cx="1337144" cy="1675287"/>
              </a:xfrm>
              <a:prstGeom prst="ellipse">
                <a:avLst/>
              </a:prstGeom>
              <a:ln>
                <a:noFill/>
              </a:ln>
            </p:spPr>
          </p:pic>
        </p:grp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132B9B91-3074-4355-B437-26036864EDC0}"/>
              </a:ext>
            </a:extLst>
          </p:cNvPr>
          <p:cNvSpPr/>
          <p:nvPr/>
        </p:nvSpPr>
        <p:spPr>
          <a:xfrm>
            <a:off x="263714" y="1260283"/>
            <a:ext cx="5125126" cy="303355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1ADDEEC-40B9-4497-84B8-D3E166EA1421}"/>
              </a:ext>
            </a:extLst>
          </p:cNvPr>
          <p:cNvSpPr/>
          <p:nvPr/>
        </p:nvSpPr>
        <p:spPr>
          <a:xfrm>
            <a:off x="3699496" y="2840619"/>
            <a:ext cx="1591310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594DC6A-EE0F-4E48-97FC-86A7E64A1746}"/>
              </a:ext>
            </a:extLst>
          </p:cNvPr>
          <p:cNvSpPr/>
          <p:nvPr/>
        </p:nvSpPr>
        <p:spPr>
          <a:xfrm>
            <a:off x="2860764" y="1320238"/>
            <a:ext cx="1638749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0933704-5B59-4B6B-8E77-1FDB40F4EEA8}"/>
              </a:ext>
            </a:extLst>
          </p:cNvPr>
          <p:cNvSpPr/>
          <p:nvPr/>
        </p:nvSpPr>
        <p:spPr>
          <a:xfrm>
            <a:off x="1184300" y="1331746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BC5BE6A-345D-4D21-B8DB-87894CCCE494}"/>
              </a:ext>
            </a:extLst>
          </p:cNvPr>
          <p:cNvSpPr/>
          <p:nvPr/>
        </p:nvSpPr>
        <p:spPr>
          <a:xfrm>
            <a:off x="2053779" y="2793200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FEB4643-F245-4A9A-8AA5-BC76FB82371C}"/>
              </a:ext>
            </a:extLst>
          </p:cNvPr>
          <p:cNvSpPr/>
          <p:nvPr/>
        </p:nvSpPr>
        <p:spPr>
          <a:xfrm>
            <a:off x="349581" y="2846238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4E8D2F9-6F0F-4AFC-BC6A-012FF100E4E7}"/>
              </a:ext>
            </a:extLst>
          </p:cNvPr>
          <p:cNvSpPr/>
          <p:nvPr/>
        </p:nvSpPr>
        <p:spPr>
          <a:xfrm>
            <a:off x="46902" y="5648982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E38665D-EE32-4818-BED1-A36B8F13D6C4}"/>
              </a:ext>
            </a:extLst>
          </p:cNvPr>
          <p:cNvSpPr/>
          <p:nvPr/>
        </p:nvSpPr>
        <p:spPr>
          <a:xfrm>
            <a:off x="829442" y="5648534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A76D4B6-906F-4AA6-9A2D-76CEFC807F82}"/>
              </a:ext>
            </a:extLst>
          </p:cNvPr>
          <p:cNvSpPr/>
          <p:nvPr/>
        </p:nvSpPr>
        <p:spPr>
          <a:xfrm>
            <a:off x="1611989" y="5662154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854F0-1E9D-4930-93D4-9C8193E3A165}"/>
              </a:ext>
            </a:extLst>
          </p:cNvPr>
          <p:cNvSpPr/>
          <p:nvPr/>
        </p:nvSpPr>
        <p:spPr>
          <a:xfrm>
            <a:off x="252362" y="4350833"/>
            <a:ext cx="3018569" cy="7680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E61ABD5-757B-477C-B6AF-9C836BC66008}"/>
              </a:ext>
            </a:extLst>
          </p:cNvPr>
          <p:cNvSpPr/>
          <p:nvPr/>
        </p:nvSpPr>
        <p:spPr>
          <a:xfrm>
            <a:off x="2770429" y="5648534"/>
            <a:ext cx="2107268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১০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আপেল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348C8-4395-488B-BB20-BC5E8445E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4" y="118971"/>
            <a:ext cx="1321905" cy="1209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3540C2A-FE7A-466A-830C-04795F87CFCA}"/>
              </a:ext>
            </a:extLst>
          </p:cNvPr>
          <p:cNvGrpSpPr/>
          <p:nvPr/>
        </p:nvGrpSpPr>
        <p:grpSpPr>
          <a:xfrm>
            <a:off x="10109533" y="1276220"/>
            <a:ext cx="1662281" cy="1503254"/>
            <a:chOff x="10469679" y="4659172"/>
            <a:chExt cx="1662281" cy="1503254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C0FF6FF-1EBC-409D-8C55-824D352EF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9" t="3881" r="21329" b="3997"/>
            <a:stretch/>
          </p:blipFill>
          <p:spPr>
            <a:xfrm>
              <a:off x="10469679" y="4659172"/>
              <a:ext cx="1662281" cy="1503254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142B5800-50BC-4D32-B17F-E1D517960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0564430" y="5118674"/>
              <a:ext cx="694839" cy="663939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5E2061B9-708D-49A3-A8D6-ABA73A148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9903" r="11910" b="4773"/>
            <a:stretch/>
          </p:blipFill>
          <p:spPr>
            <a:xfrm rot="5638406">
              <a:off x="11257940" y="4918190"/>
              <a:ext cx="707115" cy="754553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03951E-9E39-43BB-A1B1-E9E570BE3383}"/>
              </a:ext>
            </a:extLst>
          </p:cNvPr>
          <p:cNvGrpSpPr/>
          <p:nvPr/>
        </p:nvGrpSpPr>
        <p:grpSpPr>
          <a:xfrm>
            <a:off x="6806378" y="1247673"/>
            <a:ext cx="4978927" cy="3008007"/>
            <a:chOff x="5990453" y="1247673"/>
            <a:chExt cx="4978927" cy="30080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A095F1-08B1-4C87-93BC-5B3D687E1D82}"/>
                </a:ext>
              </a:extLst>
            </p:cNvPr>
            <p:cNvGrpSpPr/>
            <p:nvPr/>
          </p:nvGrpSpPr>
          <p:grpSpPr>
            <a:xfrm>
              <a:off x="9307099" y="2740779"/>
              <a:ext cx="1662281" cy="1503254"/>
              <a:chOff x="9307099" y="2740779"/>
              <a:chExt cx="1662281" cy="1503254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A0FAE67-A27C-4D75-92E2-3A78B8AC35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9" t="3881" r="21329" b="3997"/>
              <a:stretch/>
            </p:blipFill>
            <p:spPr>
              <a:xfrm>
                <a:off x="9307099" y="2740779"/>
                <a:ext cx="1662281" cy="1503254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DF58DA67-2B40-46D6-BB32-A0D3C92217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9453391" y="3222744"/>
                <a:ext cx="694839" cy="663939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1A65D37E-0A63-45BC-92C0-3816A3C241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3" t="9903" r="11910" b="4773"/>
              <a:stretch/>
            </p:blipFill>
            <p:spPr>
              <a:xfrm rot="5638406">
                <a:off x="10146901" y="3022260"/>
                <a:ext cx="707115" cy="754553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1A08BD1-CC44-4468-AD11-1A5D4FB0E0D4}"/>
                </a:ext>
              </a:extLst>
            </p:cNvPr>
            <p:cNvGrpSpPr/>
            <p:nvPr/>
          </p:nvGrpSpPr>
          <p:grpSpPr>
            <a:xfrm>
              <a:off x="5990453" y="1247673"/>
              <a:ext cx="3320116" cy="3008007"/>
              <a:chOff x="5990453" y="1247673"/>
              <a:chExt cx="3320116" cy="300800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21338D-774F-48CB-808E-32114FC2FE98}"/>
                  </a:ext>
                </a:extLst>
              </p:cNvPr>
              <p:cNvGrpSpPr/>
              <p:nvPr/>
            </p:nvGrpSpPr>
            <p:grpSpPr>
              <a:xfrm>
                <a:off x="5992977" y="2752427"/>
                <a:ext cx="1662281" cy="1503253"/>
                <a:chOff x="104503" y="171146"/>
                <a:chExt cx="3690657" cy="2842632"/>
              </a:xfrm>
            </p:grpSpPr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B757114C-A324-437C-81AC-239F0116B8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719" t="3881" r="21329" b="3997"/>
                <a:stretch/>
              </p:blipFill>
              <p:spPr>
                <a:xfrm>
                  <a:off x="104503" y="171146"/>
                  <a:ext cx="3690657" cy="2842632"/>
                </a:xfrm>
                <a:prstGeom prst="rect">
                  <a:avLst/>
                </a:prstGeom>
                <a:ln w="38100">
                  <a:noFill/>
                </a:ln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5AA3BDE5-3490-412E-838A-77318C74C3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543694" y="973234"/>
                  <a:ext cx="1313930" cy="1474102"/>
                </a:xfrm>
                <a:prstGeom prst="ellipse">
                  <a:avLst/>
                </a:prstGeom>
                <a:ln>
                  <a:noFill/>
                </a:ln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0DE09EE1-5FC1-4F0E-92C5-1DF4C8A612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2085471" y="579203"/>
                  <a:ext cx="1337144" cy="1675287"/>
                </a:xfrm>
                <a:prstGeom prst="ellipse">
                  <a:avLst/>
                </a:prstGeom>
                <a:ln>
                  <a:noFill/>
                </a:ln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1F7F042-A046-4DBF-AE97-4F4F18D974B5}"/>
                  </a:ext>
                </a:extLst>
              </p:cNvPr>
              <p:cNvGrpSpPr/>
              <p:nvPr/>
            </p:nvGrpSpPr>
            <p:grpSpPr>
              <a:xfrm>
                <a:off x="5990453" y="1247673"/>
                <a:ext cx="1662280" cy="1503253"/>
                <a:chOff x="-1699899" y="138922"/>
                <a:chExt cx="3690657" cy="2842632"/>
              </a:xfrm>
            </p:grpSpPr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5FB608AB-0DCC-4C78-832A-A99BAEEF20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719" t="3881" r="21329" b="3997"/>
                <a:stretch/>
              </p:blipFill>
              <p:spPr>
                <a:xfrm>
                  <a:off x="-1699899" y="138922"/>
                  <a:ext cx="3690657" cy="2842632"/>
                </a:xfrm>
                <a:prstGeom prst="rect">
                  <a:avLst/>
                </a:prstGeom>
                <a:ln w="38100">
                  <a:noFill/>
                </a:ln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8C20609C-8A47-4597-A166-9CC5DA74F7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-1333688" y="973455"/>
                  <a:ext cx="1313931" cy="1474102"/>
                </a:xfrm>
                <a:prstGeom prst="ellipse">
                  <a:avLst/>
                </a:prstGeom>
                <a:ln>
                  <a:noFill/>
                </a:ln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E113152F-4F95-483D-83E8-4402E88B4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208088" y="579425"/>
                  <a:ext cx="1337144" cy="1675287"/>
                </a:xfrm>
                <a:prstGeom prst="ellipse">
                  <a:avLst/>
                </a:prstGeom>
                <a:ln>
                  <a:noFill/>
                </a:ln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992AB3C-3095-45D6-8D36-5F8ABA523B4A}"/>
                  </a:ext>
                </a:extLst>
              </p:cNvPr>
              <p:cNvGrpSpPr/>
              <p:nvPr/>
            </p:nvGrpSpPr>
            <p:grpSpPr>
              <a:xfrm>
                <a:off x="7632587" y="1247723"/>
                <a:ext cx="1662280" cy="1503253"/>
                <a:chOff x="-1736927" y="144509"/>
                <a:chExt cx="3690657" cy="2842632"/>
              </a:xfrm>
            </p:grpSpPr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77837F2E-D2B7-463D-BAA1-3B21E9002B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719" t="3881" r="21329" b="3997"/>
                <a:stretch/>
              </p:blipFill>
              <p:spPr>
                <a:xfrm>
                  <a:off x="-1736927" y="144509"/>
                  <a:ext cx="3690657" cy="2842632"/>
                </a:xfrm>
                <a:prstGeom prst="rect">
                  <a:avLst/>
                </a:prstGeom>
                <a:ln w="38100">
                  <a:noFill/>
                </a:ln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7A9A8709-6D0F-4AFB-BEB6-CE011F630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-1231339" y="1028736"/>
                  <a:ext cx="1313931" cy="1474103"/>
                </a:xfrm>
                <a:prstGeom prst="ellipse">
                  <a:avLst/>
                </a:prstGeom>
                <a:ln>
                  <a:noFill/>
                </a:ln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5EE732AC-0B32-4AD8-8CB8-692AC32635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310437" y="634706"/>
                  <a:ext cx="1337144" cy="1675287"/>
                </a:xfrm>
                <a:prstGeom prst="ellipse">
                  <a:avLst/>
                </a:prstGeom>
                <a:ln>
                  <a:noFill/>
                </a:ln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F8B4D64-FE78-4A59-95BB-07509F2F25EE}"/>
                  </a:ext>
                </a:extLst>
              </p:cNvPr>
              <p:cNvGrpSpPr/>
              <p:nvPr/>
            </p:nvGrpSpPr>
            <p:grpSpPr>
              <a:xfrm>
                <a:off x="7648288" y="2738040"/>
                <a:ext cx="1662281" cy="1503253"/>
                <a:chOff x="104503" y="171146"/>
                <a:chExt cx="3690657" cy="2842632"/>
              </a:xfrm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47C699BE-282C-47C0-BD17-4E1DDA4D41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719" t="3881" r="21329" b="3997"/>
                <a:stretch/>
              </p:blipFill>
              <p:spPr>
                <a:xfrm>
                  <a:off x="104503" y="171146"/>
                  <a:ext cx="3690657" cy="2842632"/>
                </a:xfrm>
                <a:prstGeom prst="rect">
                  <a:avLst/>
                </a:prstGeom>
                <a:ln w="38100">
                  <a:noFill/>
                </a:ln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5B26AB53-2B65-40FE-AB44-51A8DDE19E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543694" y="973234"/>
                  <a:ext cx="1313930" cy="1474102"/>
                </a:xfrm>
                <a:prstGeom prst="ellipse">
                  <a:avLst/>
                </a:prstGeom>
                <a:ln>
                  <a:noFill/>
                </a:ln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884703A5-12CE-4108-8DD3-907B8AB405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93" t="9903" r="11910" b="4773"/>
                <a:stretch/>
              </p:blipFill>
              <p:spPr>
                <a:xfrm rot="5638406">
                  <a:off x="2085471" y="579203"/>
                  <a:ext cx="1337144" cy="1675287"/>
                </a:xfrm>
                <a:prstGeom prst="ellipse">
                  <a:avLst/>
                </a:prstGeom>
                <a:ln>
                  <a:noFill/>
                </a:ln>
              </p:spPr>
            </p:pic>
          </p:grp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DFC3DC5-028C-4D5F-A0B0-07650E21D774}"/>
              </a:ext>
            </a:extLst>
          </p:cNvPr>
          <p:cNvSpPr/>
          <p:nvPr/>
        </p:nvSpPr>
        <p:spPr>
          <a:xfrm>
            <a:off x="6706598" y="1246663"/>
            <a:ext cx="5125126" cy="299975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15BCB1-AB2E-4155-ACBF-78F84F9E3B74}"/>
              </a:ext>
            </a:extLst>
          </p:cNvPr>
          <p:cNvSpPr/>
          <p:nvPr/>
        </p:nvSpPr>
        <p:spPr>
          <a:xfrm>
            <a:off x="10142380" y="2793200"/>
            <a:ext cx="1591310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4241B68-BE42-403F-B642-6953408B0156}"/>
              </a:ext>
            </a:extLst>
          </p:cNvPr>
          <p:cNvSpPr/>
          <p:nvPr/>
        </p:nvSpPr>
        <p:spPr>
          <a:xfrm>
            <a:off x="8448512" y="1218563"/>
            <a:ext cx="1601111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719C506-7161-4A57-8B0E-84F0C0E55D76}"/>
              </a:ext>
            </a:extLst>
          </p:cNvPr>
          <p:cNvSpPr/>
          <p:nvPr/>
        </p:nvSpPr>
        <p:spPr>
          <a:xfrm>
            <a:off x="6815496" y="1225483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29C0DEC-2EE4-4E65-B950-D813AD6D92A3}"/>
              </a:ext>
            </a:extLst>
          </p:cNvPr>
          <p:cNvSpPr/>
          <p:nvPr/>
        </p:nvSpPr>
        <p:spPr>
          <a:xfrm>
            <a:off x="8496663" y="2745781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D6AB0C-845E-4965-BB12-FA11CBA07707}"/>
              </a:ext>
            </a:extLst>
          </p:cNvPr>
          <p:cNvSpPr/>
          <p:nvPr/>
        </p:nvSpPr>
        <p:spPr>
          <a:xfrm>
            <a:off x="6792465" y="2798819"/>
            <a:ext cx="1633016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3C513FA-5019-466E-9479-EAB54CB8259B}"/>
              </a:ext>
            </a:extLst>
          </p:cNvPr>
          <p:cNvSpPr/>
          <p:nvPr/>
        </p:nvSpPr>
        <p:spPr>
          <a:xfrm>
            <a:off x="6489786" y="5601563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948724-FEA4-4635-993B-FFAC4B087362}"/>
              </a:ext>
            </a:extLst>
          </p:cNvPr>
          <p:cNvSpPr/>
          <p:nvPr/>
        </p:nvSpPr>
        <p:spPr>
          <a:xfrm>
            <a:off x="7272326" y="5601115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2AABF09-3832-4B59-8369-6E67803A545B}"/>
              </a:ext>
            </a:extLst>
          </p:cNvPr>
          <p:cNvSpPr/>
          <p:nvPr/>
        </p:nvSpPr>
        <p:spPr>
          <a:xfrm>
            <a:off x="8054873" y="5614735"/>
            <a:ext cx="746799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5F52189-B851-49AD-9F81-0D545844B9BE}"/>
              </a:ext>
            </a:extLst>
          </p:cNvPr>
          <p:cNvSpPr/>
          <p:nvPr/>
        </p:nvSpPr>
        <p:spPr>
          <a:xfrm>
            <a:off x="6695246" y="4303414"/>
            <a:ext cx="3018569" cy="7680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66D94DF-87E5-4BE0-9359-B36F31F80978}"/>
              </a:ext>
            </a:extLst>
          </p:cNvPr>
          <p:cNvSpPr/>
          <p:nvPr/>
        </p:nvSpPr>
        <p:spPr>
          <a:xfrm>
            <a:off x="9213313" y="5601115"/>
            <a:ext cx="2107268" cy="7680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১২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আপেল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3CD4B0B-EB17-4FAC-AACC-81C0C509BA41}"/>
              </a:ext>
            </a:extLst>
          </p:cNvPr>
          <p:cNvSpPr/>
          <p:nvPr/>
        </p:nvSpPr>
        <p:spPr>
          <a:xfrm>
            <a:off x="10120499" y="1305009"/>
            <a:ext cx="1591310" cy="1462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5EE183-A644-4184-BE8E-52993DB90C9A}"/>
              </a:ext>
            </a:extLst>
          </p:cNvPr>
          <p:cNvCxnSpPr/>
          <p:nvPr/>
        </p:nvCxnSpPr>
        <p:spPr>
          <a:xfrm>
            <a:off x="6096000" y="809064"/>
            <a:ext cx="0" cy="60280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2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10" grpId="0" animBg="1"/>
      <p:bldP spid="111" grpId="0" animBg="1"/>
      <p:bldP spid="112" grpId="0" animBg="1"/>
      <p:bldP spid="115" grpId="0" animBg="1"/>
      <p:bldP spid="117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80" grpId="0"/>
      <p:bldP spid="81" grpId="0" animBg="1"/>
      <p:bldP spid="82" grpId="0"/>
      <p:bldP spid="1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D3698939-29A7-42D2-AE1A-4DE15CE73B90}"/>
              </a:ext>
            </a:extLst>
          </p:cNvPr>
          <p:cNvSpPr/>
          <p:nvPr/>
        </p:nvSpPr>
        <p:spPr>
          <a:xfrm>
            <a:off x="1087901" y="0"/>
            <a:ext cx="10016197" cy="6858000"/>
          </a:xfrm>
          <a:prstGeom prst="smileyFace">
            <a:avLst>
              <a:gd name="adj" fmla="val 4653"/>
            </a:avLst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মূল্যায়ণ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61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32006" y="124378"/>
            <a:ext cx="11614255" cy="117945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 algn="ctr"/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 </a:t>
            </a:r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চিহ্নটির নাম কী?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6200" y="1516902"/>
            <a:ext cx="1179455" cy="1179455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154368" y="2795301"/>
            <a:ext cx="9067588" cy="1179455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3569" y="2837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154367" y="1516135"/>
            <a:ext cx="9067588" cy="1179455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734" y="4103902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090818" y="4158487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734" y="5424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090818" y="5479476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2164CB50-B489-4983-B7D3-2799F4C226E7}"/>
              </a:ext>
            </a:extLst>
          </p:cNvPr>
          <p:cNvSpPr/>
          <p:nvPr/>
        </p:nvSpPr>
        <p:spPr>
          <a:xfrm rot="18884540">
            <a:off x="768912" y="2698604"/>
            <a:ext cx="1499895" cy="858129"/>
          </a:xfrm>
          <a:prstGeom prst="corner">
            <a:avLst>
              <a:gd name="adj1" fmla="val 30328"/>
              <a:gd name="adj2" fmla="val 319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24E858A4-3E55-442E-A31F-5889F8803078}"/>
              </a:ext>
            </a:extLst>
          </p:cNvPr>
          <p:cNvSpPr/>
          <p:nvPr/>
        </p:nvSpPr>
        <p:spPr>
          <a:xfrm>
            <a:off x="470817" y="1332090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1D8BD419-23FE-48EF-B0AD-2B29D9CFA004}"/>
              </a:ext>
            </a:extLst>
          </p:cNvPr>
          <p:cNvSpPr/>
          <p:nvPr/>
        </p:nvSpPr>
        <p:spPr>
          <a:xfrm>
            <a:off x="444319" y="3945693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6201CF77-883A-4D58-9F1A-B4540EC2A282}"/>
              </a:ext>
            </a:extLst>
          </p:cNvPr>
          <p:cNvSpPr/>
          <p:nvPr/>
        </p:nvSpPr>
        <p:spPr>
          <a:xfrm>
            <a:off x="462845" y="5271099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1611299"/>
              </p:ext>
            </p:extLst>
          </p:nvPr>
        </p:nvGraphicFramePr>
        <p:xfrm>
          <a:off x="376518" y="322730"/>
          <a:ext cx="11631706" cy="5815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8026836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9FE503-A3A6-45FE-B297-F63F2005F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639FE503-A3A6-45FE-B297-F63F2005F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142299-4158-45E7-B668-06722B7A1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74142299-4158-45E7-B668-06722B7A1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A823B7-1002-41BC-B57E-3FB5621D7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F7A823B7-1002-41BC-B57E-3FB5621D7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32006" y="124378"/>
            <a:ext cx="11614255" cy="117945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 algn="ctr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চিত্র অনুসারে নিচের কোনটি সঠিক?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6200" y="1516902"/>
            <a:ext cx="1179455" cy="1179455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154367" y="5478726"/>
            <a:ext cx="9067588" cy="1179455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= 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3569" y="2837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154367" y="1516135"/>
            <a:ext cx="9067588" cy="1179455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= ৫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734" y="4103902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105224" y="2837498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= ২০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734" y="5424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090818" y="4158112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= ৫০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23857C78-0AC0-4CC8-B9EF-CF1949ACEC14}"/>
              </a:ext>
            </a:extLst>
          </p:cNvPr>
          <p:cNvSpPr/>
          <p:nvPr/>
        </p:nvSpPr>
        <p:spPr>
          <a:xfrm rot="18884540">
            <a:off x="847938" y="5263584"/>
            <a:ext cx="1499895" cy="858129"/>
          </a:xfrm>
          <a:prstGeom prst="corner">
            <a:avLst>
              <a:gd name="adj1" fmla="val 30328"/>
              <a:gd name="adj2" fmla="val 319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4D5136EE-F143-48FD-BE0C-2401DBF3B6D3}"/>
              </a:ext>
            </a:extLst>
          </p:cNvPr>
          <p:cNvSpPr/>
          <p:nvPr/>
        </p:nvSpPr>
        <p:spPr>
          <a:xfrm>
            <a:off x="544919" y="3939471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DF3BAFDF-71ED-4ED8-8D3A-067EB1AAC7BA}"/>
              </a:ext>
            </a:extLst>
          </p:cNvPr>
          <p:cNvSpPr/>
          <p:nvPr/>
        </p:nvSpPr>
        <p:spPr>
          <a:xfrm>
            <a:off x="470817" y="1332090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712AC1F8-0EED-47F7-B518-E4A8FED0757A}"/>
              </a:ext>
            </a:extLst>
          </p:cNvPr>
          <p:cNvSpPr/>
          <p:nvPr/>
        </p:nvSpPr>
        <p:spPr>
          <a:xfrm>
            <a:off x="458725" y="2641379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0BCB9-ED4D-4394-A0BB-78EE994F4E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43" y="134671"/>
            <a:ext cx="3545914" cy="11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32006" y="124378"/>
            <a:ext cx="11614255" cy="117945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 algn="ctr" defTabSz="3200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kern="1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)                  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অনুসারে গাণিতিক বাক্য কোনটি</a:t>
            </a:r>
            <a:r>
              <a:rPr lang="en-US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6200" y="1516902"/>
            <a:ext cx="1179455" cy="1179455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075879" y="1503256"/>
            <a:ext cx="9102325" cy="1179455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= ১০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3569" y="2837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110616" y="2824245"/>
            <a:ext cx="9067588" cy="1179455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= ২৫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1986" y="4143658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104071" y="4198243"/>
            <a:ext cx="9064876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= ১০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1986" y="5464647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104071" y="5519232"/>
            <a:ext cx="9064876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= ২০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E9646E-0927-42BA-B697-D555299D2E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050" y="261103"/>
            <a:ext cx="4533083" cy="915419"/>
          </a:xfrm>
          <a:prstGeom prst="rect">
            <a:avLst/>
          </a:prstGeom>
        </p:spPr>
      </p:pic>
      <p:sp>
        <p:nvSpPr>
          <p:cNvPr id="14" name="L-Shape 13">
            <a:extLst>
              <a:ext uri="{FF2B5EF4-FFF2-40B4-BE49-F238E27FC236}">
                <a16:creationId xmlns:a16="http://schemas.microsoft.com/office/drawing/2014/main" id="{2DA88278-875C-49B6-9FD2-B21D2B597E6C}"/>
              </a:ext>
            </a:extLst>
          </p:cNvPr>
          <p:cNvSpPr/>
          <p:nvPr/>
        </p:nvSpPr>
        <p:spPr>
          <a:xfrm rot="18884540">
            <a:off x="650992" y="1365938"/>
            <a:ext cx="1499895" cy="858129"/>
          </a:xfrm>
          <a:prstGeom prst="corner">
            <a:avLst>
              <a:gd name="adj1" fmla="val 30328"/>
              <a:gd name="adj2" fmla="val 319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76765156-EBCB-4FE2-A5B8-021F96CBD466}"/>
              </a:ext>
            </a:extLst>
          </p:cNvPr>
          <p:cNvSpPr/>
          <p:nvPr/>
        </p:nvSpPr>
        <p:spPr>
          <a:xfrm>
            <a:off x="458725" y="2641379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99AE6571-4991-4725-B945-BCDE239A4DA2}"/>
              </a:ext>
            </a:extLst>
          </p:cNvPr>
          <p:cNvSpPr/>
          <p:nvPr/>
        </p:nvSpPr>
        <p:spPr>
          <a:xfrm>
            <a:off x="488572" y="3945980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5E27C947-519E-4880-BC41-968A0D760A01}"/>
              </a:ext>
            </a:extLst>
          </p:cNvPr>
          <p:cNvSpPr/>
          <p:nvPr/>
        </p:nvSpPr>
        <p:spPr>
          <a:xfrm>
            <a:off x="518419" y="5250581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32006" y="124378"/>
            <a:ext cx="11614255" cy="117945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4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১০ = ৫০ খালি ঘরে কোন প্রত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 চিহ্ন বসবে?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6200" y="1516902"/>
            <a:ext cx="1179455" cy="1179455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154367" y="5478726"/>
            <a:ext cx="9067588" cy="1179455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3569" y="2837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154367" y="1516135"/>
            <a:ext cx="9067588" cy="1179455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734" y="4103902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105224" y="2837498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734" y="5424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090818" y="4158112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23857C78-0AC0-4CC8-B9EF-CF1949ACEC14}"/>
              </a:ext>
            </a:extLst>
          </p:cNvPr>
          <p:cNvSpPr/>
          <p:nvPr/>
        </p:nvSpPr>
        <p:spPr>
          <a:xfrm rot="18884540">
            <a:off x="847938" y="5263584"/>
            <a:ext cx="1499895" cy="858129"/>
          </a:xfrm>
          <a:prstGeom prst="corner">
            <a:avLst>
              <a:gd name="adj1" fmla="val 30328"/>
              <a:gd name="adj2" fmla="val 319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4D5136EE-F143-48FD-BE0C-2401DBF3B6D3}"/>
              </a:ext>
            </a:extLst>
          </p:cNvPr>
          <p:cNvSpPr/>
          <p:nvPr/>
        </p:nvSpPr>
        <p:spPr>
          <a:xfrm>
            <a:off x="544919" y="3939471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DF3BAFDF-71ED-4ED8-8D3A-067EB1AAC7BA}"/>
              </a:ext>
            </a:extLst>
          </p:cNvPr>
          <p:cNvSpPr/>
          <p:nvPr/>
        </p:nvSpPr>
        <p:spPr>
          <a:xfrm>
            <a:off x="470817" y="1332090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712AC1F8-0EED-47F7-B518-E4A8FED0757A}"/>
              </a:ext>
            </a:extLst>
          </p:cNvPr>
          <p:cNvSpPr/>
          <p:nvPr/>
        </p:nvSpPr>
        <p:spPr>
          <a:xfrm>
            <a:off x="458725" y="2641379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32006" y="124378"/>
            <a:ext cx="11614255" cy="117945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algn="ctr" defTabSz="3200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৫ = ১৫ এণ ক্ষেত্রে নিচের কোনটি সঠিক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6200" y="1516902"/>
            <a:ext cx="1179455" cy="1179455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139960" y="4158113"/>
            <a:ext cx="9067588" cy="1179455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3569" y="2837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154367" y="1516135"/>
            <a:ext cx="9067588" cy="1179455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734" y="4103902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026127" y="2149524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734" y="5424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090818" y="5479476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-Shape 1">
            <a:extLst>
              <a:ext uri="{FF2B5EF4-FFF2-40B4-BE49-F238E27FC236}">
                <a16:creationId xmlns:a16="http://schemas.microsoft.com/office/drawing/2014/main" id="{F4A1716A-4939-4040-A201-1D738C91DF3D}"/>
              </a:ext>
            </a:extLst>
          </p:cNvPr>
          <p:cNvSpPr/>
          <p:nvPr/>
        </p:nvSpPr>
        <p:spPr>
          <a:xfrm rot="18884540">
            <a:off x="749077" y="4073804"/>
            <a:ext cx="1499895" cy="858129"/>
          </a:xfrm>
          <a:prstGeom prst="corner">
            <a:avLst>
              <a:gd name="adj1" fmla="val 30328"/>
              <a:gd name="adj2" fmla="val 319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D50652FA-B63D-43E9-B87C-DB7162CA6F8A}"/>
              </a:ext>
            </a:extLst>
          </p:cNvPr>
          <p:cNvSpPr/>
          <p:nvPr/>
        </p:nvSpPr>
        <p:spPr>
          <a:xfrm>
            <a:off x="461536" y="1331706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528BE4EF-EF25-460F-8E2F-38472F8E5D60}"/>
              </a:ext>
            </a:extLst>
          </p:cNvPr>
          <p:cNvSpPr/>
          <p:nvPr/>
        </p:nvSpPr>
        <p:spPr>
          <a:xfrm>
            <a:off x="459830" y="2692608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5AF08E78-E413-4FF3-826B-C08DB4E4C511}"/>
              </a:ext>
            </a:extLst>
          </p:cNvPr>
          <p:cNvSpPr/>
          <p:nvPr/>
        </p:nvSpPr>
        <p:spPr>
          <a:xfrm>
            <a:off x="459830" y="5267435"/>
            <a:ext cx="1609448" cy="1462523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2" grpId="0" animBg="1"/>
      <p:bldP spid="3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9915286"/>
              </p:ext>
            </p:extLst>
          </p:nvPr>
        </p:nvGraphicFramePr>
        <p:xfrm>
          <a:off x="352697" y="509451"/>
          <a:ext cx="11661112" cy="578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0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932F00-1EBD-4427-BCBE-2BA4C8908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A932F00-1EBD-4427-BCBE-2BA4C8908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DD366B-F71D-4D86-8E05-56E68531E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3DD366B-F71D-4D86-8E05-56E68531E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C31112-227F-4BC8-854F-C7AEA5EDC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7DC31112-227F-4BC8-854F-C7AEA5EDC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025E26-05D4-4796-B3A3-7C3D91FC2EA8}"/>
              </a:ext>
            </a:extLst>
          </p:cNvPr>
          <p:cNvSpPr/>
          <p:nvPr/>
        </p:nvSpPr>
        <p:spPr>
          <a:xfrm>
            <a:off x="112541" y="140676"/>
            <a:ext cx="12037255" cy="6462519"/>
          </a:xfrm>
          <a:prstGeom prst="roundRect">
            <a:avLst/>
          </a:prstGeom>
          <a:noFill/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6ACE92-2642-4166-8A0C-E0E0FAF0028C}"/>
              </a:ext>
            </a:extLst>
          </p:cNvPr>
          <p:cNvGrpSpPr/>
          <p:nvPr/>
        </p:nvGrpSpPr>
        <p:grpSpPr>
          <a:xfrm>
            <a:off x="279009" y="254804"/>
            <a:ext cx="11636326" cy="6079519"/>
            <a:chOff x="279009" y="254804"/>
            <a:chExt cx="11636326" cy="60795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5083D6-5288-477D-943D-F5B7EE764F87}"/>
                </a:ext>
              </a:extLst>
            </p:cNvPr>
            <p:cNvGrpSpPr/>
            <p:nvPr/>
          </p:nvGrpSpPr>
          <p:grpSpPr>
            <a:xfrm>
              <a:off x="309489" y="254804"/>
              <a:ext cx="11605846" cy="4753294"/>
              <a:chOff x="2632633" y="690903"/>
              <a:chExt cx="6926734" cy="435781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827F87D-B73B-4ADC-BA98-A1D0C5BD30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89885" y="690903"/>
                <a:ext cx="4612229" cy="2178906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9AD6202-C79D-459A-B333-92C981AD94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030"/>
              <a:stretch/>
            </p:blipFill>
            <p:spPr>
              <a:xfrm>
                <a:off x="2632633" y="2869809"/>
                <a:ext cx="6926734" cy="2178906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61CEB8-7AFF-4A7F-B051-E6166698E28C}"/>
                </a:ext>
              </a:extLst>
            </p:cNvPr>
            <p:cNvSpPr/>
            <p:nvPr/>
          </p:nvSpPr>
          <p:spPr>
            <a:xfrm>
              <a:off x="279009" y="5008098"/>
              <a:ext cx="11633982" cy="1326225"/>
            </a:xfrm>
            <a:custGeom>
              <a:avLst/>
              <a:gdLst>
                <a:gd name="connsiteX0" fmla="*/ 0 w 11605846"/>
                <a:gd name="connsiteY0" fmla="*/ 0 h 1312158"/>
                <a:gd name="connsiteX1" fmla="*/ 11605846 w 11605846"/>
                <a:gd name="connsiteY1" fmla="*/ 0 h 1312158"/>
                <a:gd name="connsiteX2" fmla="*/ 11605846 w 11605846"/>
                <a:gd name="connsiteY2" fmla="*/ 1312158 h 1312158"/>
                <a:gd name="connsiteX3" fmla="*/ 0 w 11605846"/>
                <a:gd name="connsiteY3" fmla="*/ 1312158 h 1312158"/>
                <a:gd name="connsiteX4" fmla="*/ 0 w 11605846"/>
                <a:gd name="connsiteY4" fmla="*/ 0 h 1312158"/>
                <a:gd name="connsiteX0" fmla="*/ 28136 w 11633982"/>
                <a:gd name="connsiteY0" fmla="*/ 0 h 1326225"/>
                <a:gd name="connsiteX1" fmla="*/ 11633982 w 11633982"/>
                <a:gd name="connsiteY1" fmla="*/ 0 h 1326225"/>
                <a:gd name="connsiteX2" fmla="*/ 11633982 w 11633982"/>
                <a:gd name="connsiteY2" fmla="*/ 1312158 h 1326225"/>
                <a:gd name="connsiteX3" fmla="*/ 0 w 11633982"/>
                <a:gd name="connsiteY3" fmla="*/ 1326225 h 1326225"/>
                <a:gd name="connsiteX4" fmla="*/ 28136 w 11633982"/>
                <a:gd name="connsiteY4" fmla="*/ 0 h 13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3982" h="1326225">
                  <a:moveTo>
                    <a:pt x="28136" y="0"/>
                  </a:moveTo>
                  <a:lnTo>
                    <a:pt x="11633982" y="0"/>
                  </a:lnTo>
                  <a:lnTo>
                    <a:pt x="11633982" y="1312158"/>
                  </a:lnTo>
                  <a:lnTo>
                    <a:pt x="0" y="1326225"/>
                  </a:lnTo>
                  <a:lnTo>
                    <a:pt x="28136" y="0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গাণিতিক</a:t>
              </a:r>
              <a:r>
                <a:rPr lang="en-US" sz="9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bn-BD" sz="9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:- ৫ </a:t>
              </a:r>
              <a:r>
                <a:rPr lang="en-US" sz="9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BD" sz="9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৫ = ২৫ </a:t>
              </a:r>
              <a:endParaRPr lang="en-US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660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39151"/>
            <a:ext cx="11995052" cy="64956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842448" y="1433014"/>
            <a:ext cx="8181474" cy="37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39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115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2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39756568"/>
              </p:ext>
            </p:extLst>
          </p:nvPr>
        </p:nvGraphicFramePr>
        <p:xfrm>
          <a:off x="376518" y="322730"/>
          <a:ext cx="11631706" cy="5815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660542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9FE503-A3A6-45FE-B297-F63F2005F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639FE503-A3A6-45FE-B297-F63F2005F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142299-4158-45E7-B668-06722B7A1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74142299-4158-45E7-B668-06722B7A1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A823B7-1002-41BC-B57E-3FB5621D7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F7A823B7-1002-41BC-B57E-3FB5621D7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1059673"/>
              </p:ext>
            </p:extLst>
          </p:nvPr>
        </p:nvGraphicFramePr>
        <p:xfrm>
          <a:off x="431073" y="862149"/>
          <a:ext cx="11168743" cy="527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4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E58C779F-D69F-41C3-982B-27853D4B9BC7}"/>
              </a:ext>
            </a:extLst>
          </p:cNvPr>
          <p:cNvSpPr txBox="1"/>
          <p:nvPr/>
        </p:nvSpPr>
        <p:spPr>
          <a:xfrm>
            <a:off x="0" y="0"/>
            <a:ext cx="3361375" cy="215235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পূর্ব জ্ঞান যাচাই</a:t>
            </a:r>
            <a:endParaRPr lang="en-US" sz="6500" b="1" kern="1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0B573D-DACA-4E87-A2B5-9D0EFAE99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63" y="65399"/>
            <a:ext cx="7933020" cy="67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1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0" y="0"/>
            <a:ext cx="1433254" cy="155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64234" y="64638"/>
            <a:ext cx="10053710" cy="1015663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দোকানে কয়টি আপেল 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8299" y="5318902"/>
            <a:ext cx="5816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bn-BD" sz="8000" dirty="0">
                <a:latin typeface="NikoshBAN" pitchFamily="2" charset="0"/>
                <a:cs typeface="NikoshBAN" pitchFamily="2" charset="0"/>
              </a:rPr>
              <a:t>২+২+২+২+২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00" y="1116832"/>
            <a:ext cx="6568640" cy="4173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4983" y="5327327"/>
            <a:ext cx="2396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bn-BD" sz="8000" dirty="0">
                <a:latin typeface="NikoshBAN" pitchFamily="2" charset="0"/>
                <a:cs typeface="NikoshBAN" pitchFamily="2" charset="0"/>
              </a:rPr>
              <a:t>=১০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3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7512649"/>
              </p:ext>
            </p:extLst>
          </p:nvPr>
        </p:nvGraphicFramePr>
        <p:xfrm>
          <a:off x="496390" y="809898"/>
          <a:ext cx="11220994" cy="522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8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AD688E-9B37-4B1A-8B9E-6C1E29C4B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4AD688E-9B37-4B1A-8B9E-6C1E29C4B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FD2D2B-B544-47DA-BB7A-BEA8F651D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CFD2D2B-B544-47DA-BB7A-BEA8F651D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6714549"/>
              </p:ext>
            </p:extLst>
          </p:nvPr>
        </p:nvGraphicFramePr>
        <p:xfrm>
          <a:off x="5421085" y="104504"/>
          <a:ext cx="6348549" cy="646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4" y="104503"/>
            <a:ext cx="5081600" cy="6614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55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AD688E-9B37-4B1A-8B9E-6C1E29C4B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4AD688E-9B37-4B1A-8B9E-6C1E29C4B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FD2D2B-B544-47DA-BB7A-BEA8F651D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CFD2D2B-B544-47DA-BB7A-BEA8F651D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5384" y="1166842"/>
            <a:ext cx="6916615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পাঠ্য বই এর ৩৭ পৃষ্ঠা বের কর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CF849-ACC8-403E-B95D-C0C935ED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5385" cy="687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615</Words>
  <Application>Microsoft Office PowerPoint</Application>
  <PresentationFormat>Widescreen</PresentationFormat>
  <Paragraphs>129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tamanna.zaman89@gmail.com</cp:lastModifiedBy>
  <cp:revision>95</cp:revision>
  <dcterms:created xsi:type="dcterms:W3CDTF">2020-06-25T06:39:10Z</dcterms:created>
  <dcterms:modified xsi:type="dcterms:W3CDTF">2020-06-28T16:43:27Z</dcterms:modified>
</cp:coreProperties>
</file>