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0" r:id="rId11"/>
    <p:sldId id="277" r:id="rId12"/>
    <p:sldId id="278" r:id="rId13"/>
    <p:sldId id="279" r:id="rId14"/>
    <p:sldId id="281" r:id="rId15"/>
    <p:sldId id="265" r:id="rId16"/>
    <p:sldId id="280" r:id="rId17"/>
    <p:sldId id="267" r:id="rId18"/>
    <p:sldId id="268" r:id="rId19"/>
    <p:sldId id="269" r:id="rId20"/>
    <p:sldId id="271" r:id="rId21"/>
    <p:sldId id="272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9CBA-BF9D-4A5F-B657-488B87FB6650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20DD-E813-411B-891A-8351CE7CA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9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6EF-035B-4E05-AB6D-12A963691D2B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647-AE49-45DB-BC81-DDDB7ACE46E0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ED83-7D73-42F3-BF10-B05D290DE24C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EE78-C996-4A46-BEBE-3405292D1822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8E47-4EAE-4928-8E61-29DE42FB03E7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1BB2-92F1-49B5-BF10-A508EB56A5B9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9F7-4C2D-4D4F-976F-002EB7F78A0E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005-8C7E-457F-9E84-4C33C93D0585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8331-E7FF-4B88-8C6E-75BAC57BEE72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31993-95AA-4A20-94BC-3B378E8B275B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B3F-C9B3-43E4-B660-B1CE903DB735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880">
              <a:srgbClr val="E2EDF7"/>
            </a:gs>
            <a:gs pos="46916">
              <a:srgbClr val="CDE1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21D4-7535-4433-A579-0A35665D630E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sulyman_hossain@yahoo.com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67B7-6255-4E10-8C2E-147E7D54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2" y="1324588"/>
            <a:ext cx="11220581" cy="468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75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71" y="1597944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342185"/>
            <a:ext cx="6537960" cy="49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1" y="1342185"/>
            <a:ext cx="7549330" cy="50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1494187"/>
            <a:ext cx="7152322" cy="48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89" y="1342185"/>
            <a:ext cx="7641052" cy="51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42185"/>
            <a:ext cx="34766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44" y="1342185"/>
            <a:ext cx="3659505" cy="52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34" y="1514474"/>
            <a:ext cx="4681183" cy="4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65" y="1509712"/>
            <a:ext cx="4344535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02" y="1339491"/>
            <a:ext cx="4327660" cy="50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1342185"/>
            <a:ext cx="4162425" cy="5259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33" y="2667894"/>
            <a:ext cx="2071956" cy="2071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34117" y="2303488"/>
            <a:ext cx="6185808" cy="2800767"/>
          </a:xfrm>
          <a:prstGeom prst="rect">
            <a:avLst/>
          </a:prstGeom>
          <a:noFill/>
          <a:ln w="57150" cmpd="dbl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সোলায়মান হোসাইন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আলহাজ্ব আমেনা খাত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 বিদ্যাপীঠ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কালুখালী ,রাজবাড়ী।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০১৩০৩-৮০০৪৩০।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9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1168"/>
            <a:ext cx="7886700" cy="52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9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2511282"/>
            <a:ext cx="11863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Address/Search  Bar এ Yahoo.com লিখতে হবে</a:t>
            </a:r>
            <a:r>
              <a:rPr lang="bn-IN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 সাইন আপ করব।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82" y="1607424"/>
            <a:ext cx="8344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ew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Mail account খুলতে প্রথমে কি করতে হবে?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3760" y="3455828"/>
            <a:ext cx="11863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Verification code Verify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করতে কি প্রয়োজন?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3761" y="4531781"/>
            <a:ext cx="11863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 সচল মোবাইল নম্বরে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SMS থেকে নম্বর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লিখে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একটিভেট করতে হবে।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9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9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9" y="1801282"/>
            <a:ext cx="2533606" cy="2192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68958" y="2020514"/>
            <a:ext cx="905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একটি ইমেইল একাউন্ট খোলার ধাপগুলো তোমার নোট খাতায় লিখবে।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79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" y="1446507"/>
            <a:ext cx="9040204" cy="4491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722" y="1446507"/>
            <a:ext cx="1149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 থাকবো, সুস্থ খাকবো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স্বাস্থ্য বিধি মেনে চলবো ,নিরাপদ দুরত্ব বজায় রাখবো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439745"/>
            <a:ext cx="114980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ধন্যবাদ জানিয়ে আজকের মত শেষ করছি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0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837058"/>
            <a:ext cx="291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3410"/>
            <a:ext cx="11445833" cy="454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4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81051" y="2422031"/>
            <a:ext cx="10668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E-MAIL</a:t>
            </a:r>
            <a:endParaRPr lang="en-US" sz="13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0351" y="3258104"/>
            <a:ext cx="159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PAGE.69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38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97299" y="2693370"/>
            <a:ext cx="4196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ইমেইল কি বলতে পারবে।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298" y="3559762"/>
            <a:ext cx="60290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সার্চ ইঞ্জিনের কাজ বর্ণনা করতে পারবে।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299" y="4426155"/>
            <a:ext cx="78093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 একটি ইমেইল একাউন্ট খুলতে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2000" y="1813417"/>
            <a:ext cx="2196305" cy="659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5715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 ফল</a:t>
            </a:r>
            <a:endParaRPr lang="en-US" sz="3600" b="0" cap="none" spc="0" dirty="0">
              <a:ln w="5715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3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42186"/>
            <a:ext cx="8686800" cy="41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2184"/>
            <a:ext cx="8300135" cy="47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86135"/>
            <a:ext cx="6058672" cy="53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42" y="141856"/>
            <a:ext cx="112498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Rajbari Online School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r>
              <a:rPr lang="en-US" sz="2000" dirty="0" smtClean="0"/>
              <a:t>sulyman_hossain@yahoo.com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06671" y="5475108"/>
            <a:ext cx="291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শ্রেণী	:	 </a:t>
            </a:r>
            <a:r>
              <a:rPr lang="en-US" sz="2400" dirty="0"/>
              <a:t>অ</a:t>
            </a:r>
            <a:r>
              <a:rPr lang="en-US" sz="2400" dirty="0" smtClean="0"/>
              <a:t>ষ্টম</a:t>
            </a:r>
          </a:p>
          <a:p>
            <a:r>
              <a:rPr lang="en-US" sz="2400" dirty="0" smtClean="0"/>
              <a:t>বিষয়	: 	আইসিটি</a:t>
            </a:r>
            <a:endParaRPr lang="bn-IN" sz="2400" dirty="0" smtClean="0"/>
          </a:p>
          <a:p>
            <a:r>
              <a:rPr lang="bn-IN" sz="2400" dirty="0" smtClean="0"/>
              <a:t>অধ্যায়	:	৫ম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87" y="1206248"/>
            <a:ext cx="6878663" cy="48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227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HP-FC</dc:creator>
  <cp:lastModifiedBy>Microsoft account</cp:lastModifiedBy>
  <cp:revision>23</cp:revision>
  <dcterms:created xsi:type="dcterms:W3CDTF">2020-06-14T13:28:42Z</dcterms:created>
  <dcterms:modified xsi:type="dcterms:W3CDTF">2020-06-27T00:26:42Z</dcterms:modified>
</cp:coreProperties>
</file>