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notesMasterIdLst>
    <p:notesMasterId r:id="rId21"/>
  </p:notesMasterIdLst>
  <p:sldIdLst>
    <p:sldId id="256" r:id="rId3"/>
    <p:sldId id="257" r:id="rId4"/>
    <p:sldId id="258" r:id="rId5"/>
    <p:sldId id="268" r:id="rId6"/>
    <p:sldId id="277" r:id="rId7"/>
    <p:sldId id="260" r:id="rId8"/>
    <p:sldId id="275" r:id="rId9"/>
    <p:sldId id="259" r:id="rId10"/>
    <p:sldId id="279" r:id="rId11"/>
    <p:sldId id="269" r:id="rId12"/>
    <p:sldId id="278" r:id="rId13"/>
    <p:sldId id="272" r:id="rId14"/>
    <p:sldId id="270" r:id="rId15"/>
    <p:sldId id="274" r:id="rId16"/>
    <p:sldId id="265" r:id="rId17"/>
    <p:sldId id="267" r:id="rId18"/>
    <p:sldId id="264" r:id="rId19"/>
    <p:sldId id="266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94624" autoAdjust="0"/>
  </p:normalViewPr>
  <p:slideViewPr>
    <p:cSldViewPr>
      <p:cViewPr varScale="1">
        <p:scale>
          <a:sx n="70" d="100"/>
          <a:sy n="70" d="100"/>
        </p:scale>
        <p:origin x="-137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2" d="100"/>
        <a:sy n="72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554F02A-1B4E-4133-BE13-C1A5BB4436A8}" type="datetimeFigureOut">
              <a:rPr lang="en-US" smtClean="0"/>
              <a:t>6/30/2020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981C55F-9F1E-4C78-9C79-DAA239A6C4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1468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81C55F-9F1E-4C78-9C79-DAA239A6C410}" type="slidenum">
              <a:rPr lang="en-US" smtClean="0"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81C55F-9F1E-4C78-9C79-DAA239A6C410}" type="slidenum">
              <a:rPr lang="en-US" smtClean="0"/>
              <a:t>8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Rounded Rectangle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0" name="Subtitle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19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6/30/2020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6/30/2020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6/30/2020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6/30/2020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6/30/2020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6/30/2020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6/30/2020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6/30/2020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6/30/2020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6/30/2020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6/30/2020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ounded Rectangle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6/30/2020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6/30/2020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6/30/2020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6/30/2020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6/30/2020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6/30/2020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ound Single Corner Rectangle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6/30/2020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ounded Rectangle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3" name="Title Placeholder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1D8BD707-D9CF-40AE-B4C6-C98DA3205C09}" type="datetimeFigureOut">
              <a:rPr lang="en-US" smtClean="0"/>
              <a:pPr/>
              <a:t>6/30/2020</a:t>
            </a:fld>
            <a:endParaRPr lang="en-US"/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6/30/2020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roses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" y="304800"/>
            <a:ext cx="8534400" cy="62484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066800" y="5334000"/>
            <a:ext cx="7023076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600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NikoshBAN" pitchFamily="2" charset="0"/>
                <a:cs typeface="NikoshBAN" pitchFamily="2" charset="0"/>
              </a:rPr>
              <a:t>সবাইকে শুভেচ্ছা ও অভিনন্দন</a:t>
            </a:r>
            <a:endParaRPr lang="en-US" sz="6000" dirty="0">
              <a:solidFill>
                <a:schemeClr val="accent2">
                  <a:lumMod val="60000"/>
                  <a:lumOff val="4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MainamatiGuptaImmitationGoldCoin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71800" y="533400"/>
            <a:ext cx="5791200" cy="2540000"/>
          </a:xfrm>
          <a:prstGeom prst="rect">
            <a:avLst/>
          </a:prstGeom>
        </p:spPr>
      </p:pic>
      <p:pic>
        <p:nvPicPr>
          <p:cNvPr id="8" name="Picture 7" descr="deva1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2900" y="571500"/>
            <a:ext cx="2628900" cy="5715000"/>
          </a:xfrm>
          <a:prstGeom prst="rect">
            <a:avLst/>
          </a:prstGeom>
        </p:spPr>
      </p:pic>
      <p:pic>
        <p:nvPicPr>
          <p:cNvPr id="9" name="Picture 8" descr="murti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52801" y="3048000"/>
            <a:ext cx="5029200" cy="271462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794399" y="5867400"/>
            <a:ext cx="424667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পোড়া মাটির ফলক,দেব-দেবীর মূর্তি ও মূদ্রা 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3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" y="304800"/>
            <a:ext cx="8534400" cy="6172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667000" y="1654314"/>
            <a:ext cx="4323620" cy="769441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bn-BD" sz="4400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প্রশ্নোত্তরে পাঠ আলোচনা</a:t>
            </a:r>
            <a:endParaRPr lang="en-US" sz="4400" b="1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04801" y="2550855"/>
            <a:ext cx="8534400" cy="2616101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r>
              <a:rPr lang="bn-BD" sz="36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১।ময়নামতি কোথায় অবস্থিত?এখানে কীকী নিদর্শন রয়েছে? </a:t>
            </a:r>
          </a:p>
          <a:p>
            <a:r>
              <a:rPr lang="bn-BD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উত্তরঃকুমিল্লা শহর থেকে আট কিঃমিঃ দক্ষিণ-পশ্চিমে ময়নামতি </a:t>
            </a:r>
          </a:p>
          <a:p>
            <a:r>
              <a:rPr lang="bn-BD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অবস্থিত। এর ঐতিহাসিক নিদর্শন গুলোর মধ্যে শালবন বিহার,কুটিলা</a:t>
            </a:r>
          </a:p>
          <a:p>
            <a:r>
              <a:rPr lang="bn-BD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মুড়া,রানির বাংলো,আনন্দ বিহার,রূপবান মুড়া,ভোজ বিহার ও ময়না</a:t>
            </a:r>
          </a:p>
          <a:p>
            <a:r>
              <a:rPr lang="bn-BD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মতি ঢিবি বিশেষ উল্লেখযোগ্য। </a:t>
            </a:r>
            <a:endParaRPr lang="en-US" sz="3200" dirty="0">
              <a:solidFill>
                <a:schemeClr val="tx1">
                  <a:lumMod val="95000"/>
                  <a:lumOff val="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5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2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7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2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7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ll Moynamoti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" y="2297373"/>
            <a:ext cx="8534400" cy="39624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2362200" y="457200"/>
            <a:ext cx="38862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4400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দলিয় কাজ</a:t>
            </a:r>
            <a:endParaRPr lang="en-US" sz="4400" b="1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57200" y="1168989"/>
            <a:ext cx="7467600" cy="646331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bn-IN" sz="3600" b="1" dirty="0" smtClean="0">
                <a:latin typeface="NikoshBAN" pitchFamily="2" charset="0"/>
                <a:cs typeface="NikoshBAN" pitchFamily="2" charset="0"/>
              </a:rPr>
              <a:t>ছবিটি দেখে ময়নামতির নিদর্শন গুলোর  নাম লিখ।</a:t>
            </a:r>
            <a:endParaRPr lang="en-US" sz="3600" b="1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886200" y="1378803"/>
            <a:ext cx="1632178" cy="83099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bn-BD" sz="4800" dirty="0" smtClean="0">
                <a:solidFill>
                  <a:schemeClr val="accent1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কর্ম পত্র</a:t>
            </a:r>
            <a:endParaRPr lang="en-US" sz="4800" dirty="0">
              <a:solidFill>
                <a:schemeClr val="accent1">
                  <a:lumMod val="7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48536597"/>
              </p:ext>
            </p:extLst>
          </p:nvPr>
        </p:nvGraphicFramePr>
        <p:xfrm>
          <a:off x="1600200" y="2667000"/>
          <a:ext cx="6096000" cy="22707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096000"/>
              </a:tblGrid>
              <a:tr h="294640">
                <a:tc>
                  <a:txBody>
                    <a:bodyPr/>
                    <a:lstStyle/>
                    <a:p>
                      <a:pPr algn="ctr"/>
                      <a:r>
                        <a:rPr lang="bn-BD" sz="2000" b="1" dirty="0" smtClean="0">
                          <a:solidFill>
                            <a:schemeClr val="accent3">
                              <a:lumMod val="75000"/>
                            </a:schemeClr>
                          </a:solidFill>
                        </a:rPr>
                        <a:t>নিদর্শন</a:t>
                      </a:r>
                      <a:r>
                        <a:rPr lang="bn-BD" sz="2000" b="1" baseline="0" dirty="0" smtClean="0">
                          <a:solidFill>
                            <a:schemeClr val="accent3">
                              <a:lumMod val="75000"/>
                            </a:schemeClr>
                          </a:solidFill>
                        </a:rPr>
                        <a:t> সমূহ</a:t>
                      </a:r>
                      <a:endParaRPr lang="en-US" sz="2000" b="1" dirty="0">
                        <a:solidFill>
                          <a:schemeClr val="accent3">
                            <a:lumMod val="75000"/>
                          </a:schemeClr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</a:tr>
              <a:tr h="39116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219200" y="2768025"/>
            <a:ext cx="6481262" cy="830997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txBody>
          <a:bodyPr wrap="none" rtlCol="0">
            <a:spAutoFit/>
          </a:bodyPr>
          <a:lstStyle/>
          <a:p>
            <a:pPr algn="ctr"/>
            <a:r>
              <a:rPr lang="bn-BD" sz="48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পাঠ্য বইয়ের সাথে সংযোগ স্থাপণ </a:t>
            </a:r>
            <a:endParaRPr lang="en-US" sz="4800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414669" y="2187714"/>
            <a:ext cx="406233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bn-BD" sz="40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নিচের প্রশ্নটির উত্তর লিখ </a:t>
            </a:r>
            <a:endParaRPr lang="en-US" sz="40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444797" y="3124200"/>
            <a:ext cx="5363969" cy="584775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txBody>
          <a:bodyPr wrap="non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ময়নামতির প্রত্ন নিদর্শন গুলোর নাম লিখ।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3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581400" y="1897559"/>
            <a:ext cx="2172390" cy="76944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bn-BD" sz="4400" dirty="0" smtClean="0">
                <a:latin typeface="NikoshBAN" pitchFamily="2" charset="0"/>
                <a:cs typeface="NikoshBAN" pitchFamily="2" charset="0"/>
              </a:rPr>
              <a:t>বাড়ির কাজ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62000" y="3037582"/>
            <a:ext cx="7768473" cy="1077218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ময়নামতির ঐতিহাসিক নিদর্শন গুলোর মধ্যে যেগুলো তোমার</a:t>
            </a:r>
          </a:p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বেশি ভাল লেগেছে সেগুলোর নাম লিখে আনবে।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image of fl 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1" y="304801"/>
            <a:ext cx="8534400" cy="62286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533400" y="5181600"/>
            <a:ext cx="2093843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6600" dirty="0" smtClean="0">
                <a:solidFill>
                  <a:schemeClr val="accent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ধন্যবাদ</a:t>
            </a:r>
            <a:endParaRPr lang="en-US" sz="6600" dirty="0"/>
          </a:p>
        </p:txBody>
      </p:sp>
      <p:sp>
        <p:nvSpPr>
          <p:cNvPr id="6" name="TextBox 5"/>
          <p:cNvSpPr txBox="1"/>
          <p:nvPr/>
        </p:nvSpPr>
        <p:spPr>
          <a:xfrm>
            <a:off x="3505200" y="432137"/>
            <a:ext cx="4188967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6000" dirty="0" smtClean="0">
                <a:solidFill>
                  <a:schemeClr val="accent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আবার দেখা হবে </a:t>
            </a:r>
            <a:endParaRPr lang="en-US" sz="6000" dirty="0">
              <a:solidFill>
                <a:schemeClr val="accent2">
                  <a:lumMod val="7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38200" y="838200"/>
            <a:ext cx="4495800" cy="1015663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r>
              <a:rPr lang="en-US" sz="6000" b="1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শিক্ষক</a:t>
            </a:r>
            <a:r>
              <a:rPr lang="en-US" sz="60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60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পরিচিতি</a:t>
            </a:r>
            <a:r>
              <a:rPr lang="bn-BD" sz="5400" b="1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54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13179" y="1853863"/>
            <a:ext cx="6977418" cy="2862322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r>
              <a:rPr lang="en-US" sz="3600" b="1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শারমিন</a:t>
            </a:r>
            <a:r>
              <a:rPr lang="en-US" sz="36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সুলতানা </a:t>
            </a:r>
          </a:p>
          <a:p>
            <a:r>
              <a:rPr lang="bn-BD" sz="36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সহ</a:t>
            </a:r>
            <a:r>
              <a:rPr lang="en-US" sz="3600" b="1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কারি</a:t>
            </a:r>
            <a:r>
              <a:rPr lang="bn-BD" sz="36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শিক্ষিকা</a:t>
            </a:r>
            <a:endParaRPr lang="en-US" sz="3600" b="1" dirty="0" smtClean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3600" b="1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মানিকছড়ি</a:t>
            </a:r>
            <a:r>
              <a:rPr lang="en-US" sz="36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মুসলিমপাড়া</a:t>
            </a:r>
            <a:r>
              <a:rPr lang="en-US" sz="36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সরকারি</a:t>
            </a:r>
            <a:r>
              <a:rPr lang="en-US" sz="36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প্রাথমিক</a:t>
            </a:r>
            <a:r>
              <a:rPr lang="en-US" sz="36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বিদ্যালয়</a:t>
            </a:r>
            <a:r>
              <a:rPr lang="en-US" sz="36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  <a:p>
            <a:r>
              <a:rPr lang="en-US" sz="3600" b="1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মানিকছড়ি,খাগড়াছড়ি</a:t>
            </a:r>
            <a:r>
              <a:rPr lang="en-US" sz="36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।</a:t>
            </a:r>
            <a:r>
              <a:rPr lang="bn-BD" sz="36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3200" b="1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0600" y="838200"/>
            <a:ext cx="2989997" cy="2120563"/>
          </a:xfrm>
          <a:prstGeom prst="rect">
            <a:avLst/>
          </a:prstGeom>
        </p:spPr>
      </p:pic>
    </p:spTree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28800" y="2438400"/>
            <a:ext cx="5486400" cy="1446550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pPr algn="ctr"/>
            <a:r>
              <a:rPr lang="bn-BD" sz="44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বিষয়ঃবাংলাদেশ ও বিশ্বপরিচয় </a:t>
            </a:r>
          </a:p>
          <a:p>
            <a:pPr algn="ctr"/>
            <a:r>
              <a:rPr lang="bn-BD" sz="44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শ্রেণি</a:t>
            </a:r>
            <a:r>
              <a:rPr lang="en-US" sz="44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:</a:t>
            </a:r>
            <a:r>
              <a:rPr lang="bn-BD" sz="44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পঞ্চম  </a:t>
            </a:r>
            <a:r>
              <a:rPr lang="bn-BD" sz="4400" dirty="0" smtClean="0">
                <a:latin typeface="NikoshBAN" pitchFamily="2" charset="0"/>
                <a:cs typeface="NikoshBAN" pitchFamily="2" charset="0"/>
              </a:rPr>
              <a:t>  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429000" y="2293203"/>
            <a:ext cx="2060179" cy="83099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bn-BD" sz="48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শিখন ফল</a:t>
            </a:r>
            <a:endParaRPr lang="en-US" sz="4800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04800" y="3225225"/>
            <a:ext cx="8545929" cy="58477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bn-BD" sz="32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ময়নামতির ঐতিহাসিক নিদর্শন গুলোর নাম বলতে ও লিখতে পারবে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81200" y="533400"/>
            <a:ext cx="5522666" cy="769441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bn-BD" sz="44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এসো আমরা একটি ছবি দেখি   </a:t>
            </a:r>
            <a:endParaRPr lang="en-US" sz="4400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 descr="Desert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7800" y="1447800"/>
            <a:ext cx="6324600" cy="468698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81000" y="1219200"/>
            <a:ext cx="8114722" cy="1200329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txBody>
          <a:bodyPr wrap="none" rtlCol="0">
            <a:spAutoFit/>
          </a:bodyPr>
          <a:lstStyle/>
          <a:p>
            <a:r>
              <a:rPr lang="bn-BD" sz="3600" b="1" dirty="0" smtClean="0">
                <a:latin typeface="NikoshBAN" pitchFamily="2" charset="0"/>
                <a:cs typeface="NikoshBAN" pitchFamily="2" charset="0"/>
              </a:rPr>
              <a:t>এটি কিসের ছবি হতে পারে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?</a:t>
            </a:r>
            <a:endParaRPr lang="bn-BD" sz="3600" b="1" dirty="0" smtClean="0">
              <a:latin typeface="NikoshBAN" pitchFamily="2" charset="0"/>
              <a:cs typeface="NikoshBAN" pitchFamily="2" charset="0"/>
            </a:endParaRPr>
          </a:p>
          <a:p>
            <a:r>
              <a:rPr lang="bn-BD" sz="3600" b="1" dirty="0" smtClean="0">
                <a:latin typeface="NikoshBAN" pitchFamily="2" charset="0"/>
                <a:cs typeface="NikoshBAN" pitchFamily="2" charset="0"/>
              </a:rPr>
              <a:t>আজ আমরা এই রকম একটি দর্শণীয় স্থানের কথা জানব। </a:t>
            </a:r>
            <a:endParaRPr lang="en-US" sz="36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59391" y="3581400"/>
            <a:ext cx="788612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800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বাংলাদেশের ঐতিহাসিক স্থান ও নিদর্শন ।</a:t>
            </a:r>
            <a:endParaRPr lang="en-US" sz="4800" b="1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209800" y="2362200"/>
            <a:ext cx="4540025" cy="1862048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txBody>
          <a:bodyPr wrap="none" rtlCol="0">
            <a:spAutoFit/>
          </a:bodyPr>
          <a:lstStyle/>
          <a:p>
            <a:r>
              <a:rPr lang="bn-BD" sz="115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ময়নামতি</a:t>
            </a:r>
            <a:endParaRPr lang="en-US" sz="11500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halbon bihar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4862" y="762000"/>
            <a:ext cx="7534275" cy="474345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429000" y="5562600"/>
            <a:ext cx="2100255" cy="646331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শালবন বিহার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Rupban Mura, Mainamati, Comilla,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457200"/>
            <a:ext cx="8229600" cy="5334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505200" y="5715000"/>
            <a:ext cx="2180404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bn-BD" sz="4400" dirty="0" smtClean="0">
                <a:latin typeface="NikoshBAN" pitchFamily="2" charset="0"/>
                <a:cs typeface="NikoshBAN" pitchFamily="2" charset="0"/>
              </a:rPr>
              <a:t>রূপবান মুড়া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Aspect">
  <a:themeElements>
    <a:clrScheme name="Aspect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Aspect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A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Foundry</Template>
  <TotalTime>966</TotalTime>
  <Words>167</Words>
  <Application>Microsoft Office PowerPoint</Application>
  <PresentationFormat>On-screen Show (4:3)</PresentationFormat>
  <Paragraphs>38</Paragraphs>
  <Slides>18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18</vt:i4>
      </vt:variant>
    </vt:vector>
  </HeadingPairs>
  <TitlesOfParts>
    <vt:vector size="20" baseType="lpstr">
      <vt:lpstr>Aspect</vt:lpstr>
      <vt:lpstr>Flow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সবাইকে শুভেচ্ছা ও অভিনন্দন </dc:title>
  <dc:creator>-</dc:creator>
  <cp:lastModifiedBy>User</cp:lastModifiedBy>
  <cp:revision>193</cp:revision>
  <dcterms:created xsi:type="dcterms:W3CDTF">2006-08-16T00:00:00Z</dcterms:created>
  <dcterms:modified xsi:type="dcterms:W3CDTF">2020-06-30T05:14:52Z</dcterms:modified>
</cp:coreProperties>
</file>