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8" r:id="rId6"/>
    <p:sldId id="281" r:id="rId7"/>
    <p:sldId id="269" r:id="rId8"/>
    <p:sldId id="271" r:id="rId9"/>
    <p:sldId id="272" r:id="rId10"/>
    <p:sldId id="273" r:id="rId11"/>
    <p:sldId id="274" r:id="rId12"/>
    <p:sldId id="270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99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71EC-E62B-43FC-A6B7-274DED6CCDFC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93F2B-7700-41A3-8500-B69838C1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1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93F2B-7700-41A3-8500-B69838C13C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228600"/>
            <a:ext cx="8458200" cy="1219200"/>
            <a:chOff x="304800" y="152400"/>
            <a:chExt cx="8458200" cy="1219200"/>
          </a:xfrm>
        </p:grpSpPr>
        <p:sp>
          <p:nvSpPr>
            <p:cNvPr id="3" name="Horizontal Scroll 2"/>
            <p:cNvSpPr/>
            <p:nvPr/>
          </p:nvSpPr>
          <p:spPr>
            <a:xfrm>
              <a:off x="304800" y="152400"/>
              <a:ext cx="8458200" cy="1219200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7400" y="152400"/>
              <a:ext cx="5029200" cy="1200329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BD" sz="7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সবাইকে শুভেচ্ছা</a:t>
              </a:r>
              <a:endPara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6"/>
          <a:stretch/>
        </p:blipFill>
        <p:spPr>
          <a:xfrm>
            <a:off x="533400" y="1600200"/>
            <a:ext cx="8229599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6324600"/>
            <a:ext cx="3743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সোনারগাঁও লোকশিল্প যাদুঘর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2368"/>
          <a:stretch>
            <a:fillRect/>
          </a:stretch>
        </p:blipFill>
        <p:spPr bwMode="auto">
          <a:xfrm>
            <a:off x="381000" y="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33800" y="6248400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লালবাগ দুর্গ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3970" y="634425"/>
            <a:ext cx="541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ঐতিহাসিক স্থান মহাস্থানগড়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57400" y="1676400"/>
            <a:ext cx="5181600" cy="3405554"/>
            <a:chOff x="2057400" y="1676400"/>
            <a:chExt cx="5181600" cy="3405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1676400"/>
              <a:ext cx="3203171" cy="33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7800" y="2286000"/>
              <a:ext cx="1978429" cy="2795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60571" y="1676400"/>
              <a:ext cx="1978429" cy="65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Up Arrow 6"/>
          <p:cNvSpPr/>
          <p:nvPr/>
        </p:nvSpPr>
        <p:spPr>
          <a:xfrm>
            <a:off x="4495800" y="1142999"/>
            <a:ext cx="304800" cy="5334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>
            <a:off x="1618488" y="2953512"/>
            <a:ext cx="408432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7377684" y="2985516"/>
            <a:ext cx="3322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4495800" y="5029200"/>
            <a:ext cx="3810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8382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520" y="1753612"/>
            <a:ext cx="16866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মহাস্থানগড়ে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আতীত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ঐতিহ্যের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গুরুত্বপূর্ণ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নিদর্শন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রয়েছে।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1905000"/>
            <a:ext cx="14093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শিলালিপি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পাওয়া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19800"/>
            <a:ext cx="9281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বগুড়া শহর থেকে তেরো কিমি উত্তরে করতোয়া নদীর তিরে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1676400"/>
            <a:ext cx="51054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81000" y="228600"/>
            <a:ext cx="8305800" cy="6400800"/>
          </a:xfrm>
          <a:prstGeom prst="wave">
            <a:avLst>
              <a:gd name="adj1" fmla="val 12500"/>
              <a:gd name="adj2" fmla="val -112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533400"/>
            <a:ext cx="4419600" cy="1600200"/>
            <a:chOff x="533400" y="533400"/>
            <a:chExt cx="4419600" cy="1600200"/>
          </a:xfrm>
        </p:grpSpPr>
        <p:sp>
          <p:nvSpPr>
            <p:cNvPr id="3" name="Up Arrow 2"/>
            <p:cNvSpPr/>
            <p:nvPr/>
          </p:nvSpPr>
          <p:spPr>
            <a:xfrm rot="5400000">
              <a:off x="1943100" y="-876300"/>
              <a:ext cx="1600200" cy="4419600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914400"/>
              <a:ext cx="36359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প্রশ্নোত্তর আলোচনা 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2209800"/>
            <a:ext cx="83038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মহাস্থানগড় বাংলাদেশের কোথায় অবস্থিত 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মহাস্থানগড়ের কয়েকটি নিদর্শনের নাম লিখ?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মহাস্থানগড়ে কোন শিলালিপি পাওয়া গেছে?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মহাস্থানগড় কোন নদীর তীরে অবস্থিত?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মহাস্থানগড়ে খোদাই পাথর টুকরাটি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কত মিটার লম্বা?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57200" y="609600"/>
            <a:ext cx="3429000" cy="1447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মহাস্থানগড় সম্পর্কে ৫ টি  বাক্য লিখ?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মহাস্থানগড়ে এক গম্বুজের একটি মসজিদ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রয়েছে। বর্তমানে সেটি কি নামে পরিচিত?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3728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আগামীকাল তোমরা মহাস্থানগড়ে পাওয়া গেছে এমন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 টি নিদর্শনের নাম নিচের ছকে লিখে নিয়ে আসবে।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590800"/>
          <a:ext cx="77724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ক্রমিক</a:t>
                      </a:r>
                      <a:r>
                        <a:rPr lang="bn-BD" sz="3200" baseline="0" dirty="0" smtClean="0"/>
                        <a:t> নং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নিদর্শনের</a:t>
                      </a:r>
                      <a:r>
                        <a:rPr lang="bn-BD" sz="3200" baseline="0" dirty="0" smtClean="0"/>
                        <a:t> নাম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685800"/>
            <a:ext cx="8458200" cy="5943600"/>
            <a:chOff x="381000" y="685800"/>
            <a:chExt cx="8458200" cy="594360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685800"/>
              <a:ext cx="8458200" cy="132343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ধন্যবাদ সবাইকে</a:t>
              </a:r>
              <a:endPara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98" name="Picture 2" descr="C:\Users\pti feni\Downloads\flowers-wallpapers-love-blooms-roses-bunch-of-flower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057400"/>
              <a:ext cx="8458200" cy="457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381000"/>
            <a:ext cx="8077200" cy="6096000"/>
          </a:xfrm>
          <a:prstGeom prst="flowChartPunchedTap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5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মানিকছড়ি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মুসলিমপাড়া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মানিকছড়ি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খাগড়াছড়ি।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04800" y="381000"/>
            <a:ext cx="8610600" cy="60198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 শ্রেণি </a:t>
            </a: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5400" dirty="0" smtClean="0">
                <a:solidFill>
                  <a:srgbClr val="002060"/>
                </a:solidFill>
              </a:rPr>
              <a:t> </a:t>
            </a:r>
            <a:r>
              <a:rPr lang="bn-BD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0"/>
            <a:ext cx="9081332" cy="4191000"/>
            <a:chOff x="228600" y="1524000"/>
            <a:chExt cx="9081332" cy="4191000"/>
          </a:xfrm>
        </p:grpSpPr>
        <p:sp>
          <p:nvSpPr>
            <p:cNvPr id="4" name="Flowchart: Punched Tape 3"/>
            <p:cNvSpPr/>
            <p:nvPr/>
          </p:nvSpPr>
          <p:spPr>
            <a:xfrm>
              <a:off x="228600" y="1524000"/>
              <a:ext cx="8839200" cy="4191000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2438400"/>
              <a:ext cx="9081332" cy="2554545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মহাস্থানগড় সম্পর্কে বলতে পারবে। 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মহাস্থানগড়ের কয়েকটি নিদর্শনের নাম লিখতে পারবে। 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মহাস্থানগড়ের কোন শিলালিপি পাওয়া গেছে তা </a:t>
              </a:r>
            </a:p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বলতে পারবে।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0"/>
            <a:ext cx="3657600" cy="2362200"/>
            <a:chOff x="152400" y="0"/>
            <a:chExt cx="3657600" cy="2362200"/>
          </a:xfrm>
        </p:grpSpPr>
        <p:sp>
          <p:nvSpPr>
            <p:cNvPr id="8" name="Up Arrow 7"/>
            <p:cNvSpPr/>
            <p:nvPr/>
          </p:nvSpPr>
          <p:spPr>
            <a:xfrm rot="5400000">
              <a:off x="838200" y="-609600"/>
              <a:ext cx="2362200" cy="3581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609600"/>
              <a:ext cx="29979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57200" y="0"/>
            <a:ext cx="8305800" cy="6858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 নিদর্শন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মহাস্থানগড় )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r="1471" b="7609"/>
          <a:stretch>
            <a:fillRect/>
          </a:stretch>
        </p:blipFill>
        <p:spPr bwMode="auto">
          <a:xfrm>
            <a:off x="1600200" y="381000"/>
            <a:ext cx="609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38400" y="154882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বগুড়া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20469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তাহলে আমরা কয়েকটি ঐতিহাসিক স্থানের ছবি দেখি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1295400"/>
            <a:ext cx="7467600" cy="5105400"/>
            <a:chOff x="0" y="1447800"/>
            <a:chExt cx="5181600" cy="2819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7800"/>
              <a:ext cx="2895600" cy="2725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19812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1447800"/>
              <a:ext cx="22860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3352800" y="6019800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304800"/>
            <a:ext cx="8382000" cy="6172200"/>
            <a:chOff x="304800" y="914400"/>
            <a:chExt cx="8382000" cy="4800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b="10000"/>
            <a:stretch>
              <a:fillRect/>
            </a:stretch>
          </p:blipFill>
          <p:spPr bwMode="auto">
            <a:xfrm>
              <a:off x="304800" y="914400"/>
              <a:ext cx="48768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b="11667"/>
            <a:stretch>
              <a:fillRect/>
            </a:stretch>
          </p:blipFill>
          <p:spPr bwMode="auto">
            <a:xfrm>
              <a:off x="5181600" y="1676400"/>
              <a:ext cx="35052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2819400" y="6302514"/>
            <a:ext cx="3823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পাহাড়পুরের পুরাকীর্তি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8153400" cy="622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6019800"/>
            <a:ext cx="2457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199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104</cp:revision>
  <dcterms:created xsi:type="dcterms:W3CDTF">2006-08-16T00:00:00Z</dcterms:created>
  <dcterms:modified xsi:type="dcterms:W3CDTF">2020-06-30T05:37:43Z</dcterms:modified>
</cp:coreProperties>
</file>