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17" autoAdjust="0"/>
  </p:normalViewPr>
  <p:slideViewPr>
    <p:cSldViewPr>
      <p:cViewPr varScale="1">
        <p:scale>
          <a:sx n="59" d="100"/>
          <a:sy n="5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B0866-DC2D-48A6-BD3E-B09A8D87592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27BA3-4379-4135-93DD-E4AB56456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6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27BA3-4379-4135-93DD-E4AB564560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27BA3-4379-4135-93DD-E4AB564560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27BA3-4379-4135-93DD-E4AB564560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27BA3-4379-4135-93DD-E4AB564560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27BA3-4379-4135-93DD-E4AB564560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27BA3-4379-4135-93DD-E4AB564560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 feni\Pictures\pipl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200"/>
            <a:ext cx="8534400" cy="541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336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152400"/>
            <a:ext cx="57054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সু  স্বাগতম  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desh-forest_farm-sunderland_cif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152400"/>
            <a:ext cx="4386137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ধন্যবাদ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143000"/>
            <a:ext cx="42739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শিক্ষক  পরিচিতি  </a:t>
            </a:r>
            <a:endParaRPr lang="en-US" sz="54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6248400" y="7467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3000" y="2438400"/>
            <a:ext cx="716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শারমিন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সুলতানা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মানিকছড়ি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মুসলিমপাড়া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মানিকছড়ি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খাগড়াছড়ি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3080" y="2100352"/>
            <a:ext cx="448392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শ্রেনি-২য় </a:t>
            </a:r>
            <a:endParaRPr lang="en-US" sz="115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431268"/>
            <a:ext cx="7710765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7  0.033 -0.05859  0.058 -0.05859  C 0.095 -0.05859  0.125 -0.02264  0.125 0.02264  C 0.125 0.03728  0.122 0.0506  0.116 0.06258  C 0.117 0.06258  0 0.24233  0 0.24366  C 0 0.24233  -0.117 0.06258  -0.116 0.06258  C -0.122 0.0506  -0.125 0.03728  -0.125 0.02264  C -0.125 -0.02264  -0.095 -0.05859  -0.057 -0.05859  C -0.033 -0.05859  -0.012 -0.02397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1" y="533401"/>
            <a:ext cx="7772399" cy="563231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 শিখনফল 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–</a:t>
            </a:r>
            <a:endParaRPr lang="en-US" sz="7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। সাত দিনের 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নাম বলতে 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7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সাত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830050"/>
            <a:ext cx="8916223" cy="14465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bn-BD" sz="8800" dirty="0" smtClean="0"/>
              <a:t> </a:t>
            </a:r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পাঠের </a:t>
            </a:r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অনুকুল</a:t>
            </a:r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পরিবেশ </a:t>
            </a:r>
            <a:endParaRPr lang="en-US" sz="8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2800" y="3963650"/>
            <a:ext cx="4740400" cy="14465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non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কৌতুক  করে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 feni\Pictures\bengali-calendar-2012---201j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486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38400" y="304800"/>
            <a:ext cx="3049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বাংলা মাস 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১৪১৮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মাঘ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6248400" y="1524000"/>
            <a:ext cx="1524000" cy="7048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শনিবার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1447800" y="5410200"/>
            <a:ext cx="1828800" cy="628650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মঙ্গলবার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3733800" y="304800"/>
            <a:ext cx="1524000" cy="762000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শুক্র বার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1295400" y="1600200"/>
            <a:ext cx="1828800" cy="666750"/>
          </a:xfrm>
          <a:prstGeom prst="flowChart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বৃহস্পতিবার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381000" y="3276600"/>
            <a:ext cx="1524000" cy="666750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বুধবার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7162800" y="3200400"/>
            <a:ext cx="1524000" cy="66675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রবিবার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5638800" y="5276850"/>
            <a:ext cx="1524000" cy="66675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সোমবার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429000"/>
            <a:ext cx="2778325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সাত দিনের নাম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800600" y="2209800"/>
            <a:ext cx="1447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9" idx="2"/>
          </p:cNvCxnSpPr>
          <p:nvPr/>
        </p:nvCxnSpPr>
        <p:spPr>
          <a:xfrm rot="16200000" flipH="1">
            <a:off x="3200400" y="2362200"/>
            <a:ext cx="2667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0" idx="1"/>
          </p:cNvCxnSpPr>
          <p:nvPr/>
        </p:nvCxnSpPr>
        <p:spPr>
          <a:xfrm>
            <a:off x="1981200" y="3657600"/>
            <a:ext cx="1143000" cy="125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3009900" y="4305300"/>
            <a:ext cx="1447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4572000" y="4114800"/>
            <a:ext cx="1371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2667000" y="25146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3"/>
          </p:cNvCxnSpPr>
          <p:nvPr/>
        </p:nvCxnSpPr>
        <p:spPr>
          <a:xfrm flipV="1">
            <a:off x="5902525" y="3657600"/>
            <a:ext cx="1488875" cy="125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build="allAtOnce" animBg="1"/>
      <p:bldP spid="20" grpId="0" animBg="1"/>
      <p:bldP spid="22" grpId="0" animBg="1"/>
      <p:bldP spid="23" grpId="0" animBg="1"/>
      <p:bldP spid="24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0792" y="914400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শূন্যস্থান পুরণ কর    </a:t>
            </a:r>
            <a:endParaRPr lang="en-US" sz="54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u="sng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569" y="2286000"/>
            <a:ext cx="86004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রবিবার</a:t>
            </a:r>
            <a:r>
              <a:rPr lang="bn-BD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............,</a:t>
            </a:r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মঙ্গলবার,</a:t>
            </a:r>
            <a:r>
              <a:rPr lang="bn-BD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বুধবার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,......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429000"/>
            <a:ext cx="792717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শুক্রবার</a:t>
            </a:r>
            <a:r>
              <a:rPr lang="bn-BD" sz="138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............,</a:t>
            </a:r>
            <a:r>
              <a:rPr lang="bn-BD" sz="13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3800" u="sng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0664" y="609600"/>
            <a:ext cx="7055136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রবিবারের পরের দিন কি বার ?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674" y="1752600"/>
            <a:ext cx="7903126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বৃহস্পতি বারের পরের দিন কি বার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6918882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বুধবারের  আগের দিন ক বার 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886200"/>
            <a:ext cx="7891904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5400" dirty="0" smtClean="0"/>
              <a:t>শনি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বারের আগের দিন কি বার ?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800600"/>
            <a:ext cx="6546985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বুধবারের পরের দিন কি বার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448</TotalTime>
  <Words>116</Words>
  <Application>Microsoft Office PowerPoint</Application>
  <PresentationFormat>On-screen Show (4:3)</PresentationFormat>
  <Paragraphs>38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feni</dc:creator>
  <cp:lastModifiedBy>User</cp:lastModifiedBy>
  <cp:revision>72</cp:revision>
  <dcterms:created xsi:type="dcterms:W3CDTF">2006-08-16T00:00:00Z</dcterms:created>
  <dcterms:modified xsi:type="dcterms:W3CDTF">2020-06-30T11:18:44Z</dcterms:modified>
</cp:coreProperties>
</file>