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0" r:id="rId5"/>
    <p:sldId id="271" r:id="rId6"/>
    <p:sldId id="259" r:id="rId7"/>
    <p:sldId id="258" r:id="rId8"/>
    <p:sldId id="260" r:id="rId9"/>
    <p:sldId id="265" r:id="rId10"/>
    <p:sldId id="261" r:id="rId11"/>
    <p:sldId id="263" r:id="rId12"/>
    <p:sldId id="264" r:id="rId13"/>
    <p:sldId id="268" r:id="rId14"/>
    <p:sldId id="269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BDF9E6-23EE-48D4-915E-D2A1006BB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0DF241E-11A4-4D29-B7BA-AEBB90DA5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2277C5-4868-4F62-B674-3FDFDF5D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ADE1-A0DB-46B7-8C6D-82228BA6F00E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3B4EF3-35F5-41A9-80B9-D1879FACA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4AACDB-1295-4F20-B95B-7C1E458D9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8F0B-9C8C-4D94-985A-60B32E8D5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CFD3A7-F578-4599-819D-18CA568BA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B91E22-83AC-47C2-88CA-34F3125CD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D05C4D-0A07-4032-8633-41C6FCDC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ADE1-A0DB-46B7-8C6D-82228BA6F00E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12B322-6B0B-4809-9340-528C3AA6F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A5D414-5948-4CE9-B8E9-6A790FC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8F0B-9C8C-4D94-985A-60B32E8D5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3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85D1AC3-1F20-41A4-A152-D7AED6A801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17C0AE-7785-458A-B618-F2493914E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99F753-D4E2-4022-8259-FF9FF9066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ADE1-A0DB-46B7-8C6D-82228BA6F00E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2607C2-5EDE-498B-81BD-EE88557A4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868BFF-B111-4DFD-BBBB-B95F9E708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8F0B-9C8C-4D94-985A-60B32E8D5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9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75EC4A-E528-44CC-99A4-80D179F94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AA177B-C20C-4A8B-AB94-31A13D432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93502A-0440-4C02-9EB5-66562199A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ADE1-A0DB-46B7-8C6D-82228BA6F00E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EA5061-CF57-4642-A6D4-823F9EF87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6F8E6F-DF1E-4BD9-8E7C-0F7924618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8F0B-9C8C-4D94-985A-60B32E8D5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4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31AF2A-ADDD-4BCF-BEBA-9C2BFDB21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B5DCA0-4371-4711-B185-CD48A3FB0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5B5E1C-D15B-421E-9E39-F7770B7F9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ADE1-A0DB-46B7-8C6D-82228BA6F00E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6455E1-2B12-4935-B233-CC0F0090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497CA6-D340-4B64-AE9A-9EED1208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8F0B-9C8C-4D94-985A-60B32E8D5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2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37776-8CCA-4ACB-A5B3-2A170BE15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DB8390-61A4-4042-B73E-98A62319F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1FC40A3-E5C3-402E-BE22-6FEEFD286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97822F-5B17-4F2D-874B-D51564359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ADE1-A0DB-46B7-8C6D-82228BA6F00E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C214AE-CF94-4873-9822-1683F77ED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EFA899-4B3C-4056-BBF6-96DCAFDB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8F0B-9C8C-4D94-985A-60B32E8D5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4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640B9-0700-46E1-91B0-D7A494D1D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C4CB04-3F2C-483A-93D4-37327B400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43CFB0-4B88-4680-ACC7-86F2CCE81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0FBD3BB-C8C2-4758-8574-6FBE49778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76E7CEC-2021-4069-905B-C1B4D5E635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39967BD-8BE2-444A-A82C-F3C6741FB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ADE1-A0DB-46B7-8C6D-82228BA6F00E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824FC5-1C2B-4BC5-8B7D-487CA7203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54F4567-9B57-4540-BF4C-BAA2554E1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8F0B-9C8C-4D94-985A-60B32E8D5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4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945CAE-AC5C-4304-8734-939755D11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902672-017C-42E1-B694-5314A83C2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ADE1-A0DB-46B7-8C6D-82228BA6F00E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E0CFE7C-EE61-4CEB-B8D1-BE088D99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99CF313-5062-4CDC-8747-57D11A92F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8F0B-9C8C-4D94-985A-60B32E8D5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9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B1DFAE7-F0F2-4660-8B6C-E6F7764A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ADE1-A0DB-46B7-8C6D-82228BA6F00E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8F56632-261D-4F41-B32B-6AAF4B156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839DCD-65AE-49E8-B079-CCD459EFA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8F0B-9C8C-4D94-985A-60B32E8D5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5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28D96A-E508-4086-BA8B-AC54FD5BB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420DAB-A9DF-417E-9C03-0EA924399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CF3031-6537-4692-826C-5F4E3B21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957517-694D-4420-B334-48AF64914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ADE1-A0DB-46B7-8C6D-82228BA6F00E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2369E7-959D-4AA9-A131-4151BEC82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37A3A2-EBD4-41B2-96F0-9AA3875D2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8F0B-9C8C-4D94-985A-60B32E8D5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9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B778C0-D43D-41F2-8816-739BF2F92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86B65B-70DE-4938-8B57-F8007F883A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20362A2-F5CD-42B0-9C13-1D1C041D6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826066-6584-4BE8-94BA-11ED41C19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ADE1-A0DB-46B7-8C6D-82228BA6F00E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05DFDB-C7D4-4015-B6E7-165AE9D73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8EBF9B-0126-44F6-8FD7-3DAC26719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8F0B-9C8C-4D94-985A-60B32E8D5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3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8DEEA47-4318-43B8-B34F-75F595D68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72E22D-D90E-44F4-A02E-D61184EDA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867150-D9C0-4791-88A9-EA7378E493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6ADE1-A0DB-46B7-8C6D-82228BA6F00E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AB2255-8CA7-4F1F-94E4-53649EDCC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28030C-49E9-4959-8E7A-2BEBEE084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8F0B-9C8C-4D94-985A-60B32E8D5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5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2C6773-5ABD-4B7A-B6CF-10B8692FC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59" y="1521912"/>
            <a:ext cx="8192022" cy="43340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D9C9FC-EA06-45A3-A80C-F6D14BB14BEF}"/>
              </a:ext>
            </a:extLst>
          </p:cNvPr>
          <p:cNvSpPr txBox="1"/>
          <p:nvPr/>
        </p:nvSpPr>
        <p:spPr>
          <a:xfrm>
            <a:off x="1903959" y="175364"/>
            <a:ext cx="8192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11109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AD0FEA-23AD-4AF9-A59D-3BA8E96F5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81683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					মাটি দূষণ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8318B2EB-FCBE-4AFE-823D-860EE4BEA9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688"/>
            <a:ext cx="6172200" cy="5676312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B7314476-6F9A-4C2E-9D9A-3821C52740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181686"/>
            <a:ext cx="6019800" cy="5676312"/>
          </a:xfrm>
        </p:spPr>
      </p:pic>
    </p:spTree>
    <p:extLst>
      <p:ext uri="{BB962C8B-B14F-4D97-AF65-F5344CB8AC3E}">
        <p14:creationId xmlns:p14="http://schemas.microsoft.com/office/powerpoint/2010/main" val="38454872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FC556C-0AEE-4682-BAC5-C414B0672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092"/>
            <a:ext cx="6316394" cy="5591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728B16-2E3D-4B65-8655-2F8B97D0D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94" y="1266092"/>
            <a:ext cx="5875607" cy="5591907"/>
          </a:xfrm>
          <a:prstGeom prst="rect">
            <a:avLst/>
          </a:prstGeom>
        </p:spPr>
      </p:pic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xmlns="" id="{A094B227-4836-4151-975B-075C29CA6C8B}"/>
              </a:ext>
            </a:extLst>
          </p:cNvPr>
          <p:cNvSpPr/>
          <p:nvPr/>
        </p:nvSpPr>
        <p:spPr>
          <a:xfrm>
            <a:off x="53926" y="0"/>
            <a:ext cx="12084148" cy="914400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মাটি দূষণ রোধ করা যায়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6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8A9600-9071-4F0C-9448-B32B055EC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902" y="203982"/>
            <a:ext cx="7067843" cy="1325563"/>
          </a:xfrm>
        </p:spPr>
        <p:txBody>
          <a:bodyPr>
            <a:norm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কীভাবে মাটি দূষণ রোধ করা যায়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17292D91-40C7-4BF5-A6DB-6BB86ADA62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6096000" cy="5167312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3823306C-C322-4CD4-9046-FD048E3487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37" y="1690688"/>
            <a:ext cx="6199163" cy="4963330"/>
          </a:xfrm>
        </p:spPr>
      </p:pic>
    </p:spTree>
    <p:extLst>
      <p:ext uri="{BB962C8B-B14F-4D97-AF65-F5344CB8AC3E}">
        <p14:creationId xmlns:p14="http://schemas.microsoft.com/office/powerpoint/2010/main" val="370125482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83668FAA-C63F-4317-BFBD-6CB818EA5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579251"/>
              </p:ext>
            </p:extLst>
          </p:nvPr>
        </p:nvGraphicFramePr>
        <p:xfrm>
          <a:off x="633045" y="2039814"/>
          <a:ext cx="1093059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5298">
                  <a:extLst>
                    <a:ext uri="{9D8B030D-6E8A-4147-A177-3AD203B41FA5}">
                      <a16:colId xmlns:a16="http://schemas.microsoft.com/office/drawing/2014/main" xmlns="" val="2764032916"/>
                    </a:ext>
                  </a:extLst>
                </a:gridCol>
                <a:gridCol w="5465298">
                  <a:extLst>
                    <a:ext uri="{9D8B030D-6E8A-4147-A177-3AD203B41FA5}">
                      <a16:colId xmlns:a16="http://schemas.microsoft.com/office/drawing/2014/main" xmlns="" val="724433223"/>
                    </a:ext>
                  </a:extLst>
                </a:gridCol>
              </a:tblGrid>
              <a:tr h="743243">
                <a:tc>
                  <a:txBody>
                    <a:bodyPr/>
                    <a:lstStyle/>
                    <a:p>
                      <a:r>
                        <a:rPr lang="bn-BD" sz="4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 দল </a:t>
                      </a:r>
                      <a:endParaRPr lang="en-US" sz="4400" dirty="0">
                        <a:solidFill>
                          <a:schemeClr val="bg2">
                            <a:lumMod val="1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 দল</a:t>
                      </a:r>
                      <a:endParaRPr lang="en-US" sz="4400" dirty="0">
                        <a:solidFill>
                          <a:schemeClr val="bg2">
                            <a:lumMod val="1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8478051"/>
                  </a:ext>
                </a:extLst>
              </a:tr>
              <a:tr h="743243"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7908174"/>
                  </a:ext>
                </a:extLst>
              </a:tr>
              <a:tr h="743243"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337995"/>
                  </a:ext>
                </a:extLst>
              </a:tr>
              <a:tr h="743243">
                <a:tc>
                  <a:txBody>
                    <a:bodyPr/>
                    <a:lstStyle/>
                    <a:p>
                      <a:endParaRPr lang="en-US" sz="4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8787961"/>
                  </a:ext>
                </a:extLst>
              </a:tr>
              <a:tr h="743243">
                <a:tc>
                  <a:txBody>
                    <a:bodyPr/>
                    <a:lstStyle/>
                    <a:p>
                      <a:endParaRPr lang="en-US" sz="4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2181912"/>
                  </a:ext>
                </a:extLst>
              </a:tr>
              <a:tr h="743243">
                <a:tc>
                  <a:txBody>
                    <a:bodyPr/>
                    <a:lstStyle/>
                    <a:p>
                      <a:endParaRPr lang="en-US" sz="4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01015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B62B54D-5BF2-4DEC-8DD3-470FFF4A2B66}"/>
              </a:ext>
            </a:extLst>
          </p:cNvPr>
          <p:cNvSpPr txBox="1"/>
          <p:nvPr/>
        </p:nvSpPr>
        <p:spPr>
          <a:xfrm>
            <a:off x="253218" y="246186"/>
            <a:ext cx="3432517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874C49FC-4BA3-4039-843C-015C5FD6E1B8}"/>
              </a:ext>
            </a:extLst>
          </p:cNvPr>
          <p:cNvSpPr/>
          <p:nvPr/>
        </p:nvSpPr>
        <p:spPr>
          <a:xfrm>
            <a:off x="4206240" y="246186"/>
            <a:ext cx="7469945" cy="120032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 ব্যাবহার</a:t>
            </a:r>
            <a:endParaRPr lang="en-US" sz="72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4128323-AB53-44A3-8BBA-8C861EA28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325122"/>
              </p:ext>
            </p:extLst>
          </p:nvPr>
        </p:nvGraphicFramePr>
        <p:xfrm>
          <a:off x="112541" y="2222694"/>
          <a:ext cx="11915335" cy="463530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915335">
                  <a:extLst>
                    <a:ext uri="{9D8B030D-6E8A-4147-A177-3AD203B41FA5}">
                      <a16:colId xmlns:a16="http://schemas.microsoft.com/office/drawing/2014/main" xmlns="" val="2064512919"/>
                    </a:ext>
                  </a:extLst>
                </a:gridCol>
              </a:tblGrid>
              <a:tr h="6621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102079"/>
                  </a:ext>
                </a:extLst>
              </a:tr>
              <a:tr h="6621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5784272"/>
                  </a:ext>
                </a:extLst>
              </a:tr>
              <a:tr h="6621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2112702"/>
                  </a:ext>
                </a:extLst>
              </a:tr>
              <a:tr h="6621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1988570"/>
                  </a:ext>
                </a:extLst>
              </a:tr>
              <a:tr h="6621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9639932"/>
                  </a:ext>
                </a:extLst>
              </a:tr>
              <a:tr h="6621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716581"/>
                  </a:ext>
                </a:extLst>
              </a:tr>
              <a:tr h="6621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4227072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9145BE4-DE97-4D65-980F-18C8E02EFEE0}"/>
              </a:ext>
            </a:extLst>
          </p:cNvPr>
          <p:cNvSpPr/>
          <p:nvPr/>
        </p:nvSpPr>
        <p:spPr>
          <a:xfrm>
            <a:off x="112541" y="-1"/>
            <a:ext cx="11915335" cy="9566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FC53797-3834-4B82-876C-0B021E46D924}"/>
              </a:ext>
            </a:extLst>
          </p:cNvPr>
          <p:cNvSpPr/>
          <p:nvPr/>
        </p:nvSpPr>
        <p:spPr>
          <a:xfrm>
            <a:off x="164124" y="956603"/>
            <a:ext cx="11863752" cy="101287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দূষণের কারন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38239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0CE56EE-CFC7-4A2E-AC9B-E8B5E0F90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E2BE12-807C-4816-B42A-C1D081082856}"/>
              </a:ext>
            </a:extLst>
          </p:cNvPr>
          <p:cNvSpPr txBox="1"/>
          <p:nvPr/>
        </p:nvSpPr>
        <p:spPr>
          <a:xfrm>
            <a:off x="7540283" y="4995952"/>
            <a:ext cx="50174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0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76AAA39-B87A-439D-BE61-6C8DE2F37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42" y="0"/>
            <a:ext cx="5694158" cy="3332079"/>
          </a:xfrm>
          <a:prstGeom prst="rect">
            <a:avLst/>
          </a:prstGeom>
        </p:spPr>
      </p:pic>
      <p:sp>
        <p:nvSpPr>
          <p:cNvPr id="7" name="Scroll: Horizontal 6">
            <a:extLst>
              <a:ext uri="{FF2B5EF4-FFF2-40B4-BE49-F238E27FC236}">
                <a16:creationId xmlns:a16="http://schemas.microsoft.com/office/drawing/2014/main" xmlns="" id="{21EDFB35-1557-48F6-B6B0-2379B4F97866}"/>
              </a:ext>
            </a:extLst>
          </p:cNvPr>
          <p:cNvSpPr/>
          <p:nvPr/>
        </p:nvSpPr>
        <p:spPr>
          <a:xfrm>
            <a:off x="512617" y="2805831"/>
            <a:ext cx="6439327" cy="3913838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শারমিন সুলতানা</a:t>
            </a:r>
          </a:p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মানিকছড়ি মুসলিমপাড়া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াথমিক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মানিকছড়ি,খাগড়াছড়ি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205" y="125260"/>
            <a:ext cx="4935255" cy="673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3867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llout: Down Arrow 2">
            <a:extLst>
              <a:ext uri="{FF2B5EF4-FFF2-40B4-BE49-F238E27FC236}">
                <a16:creationId xmlns:a16="http://schemas.microsoft.com/office/drawing/2014/main" xmlns="" id="{53A6C972-210F-43F5-B139-C73F78828427}"/>
              </a:ext>
            </a:extLst>
          </p:cNvPr>
          <p:cNvSpPr/>
          <p:nvPr/>
        </p:nvSpPr>
        <p:spPr>
          <a:xfrm>
            <a:off x="3038622" y="225084"/>
            <a:ext cx="5345723" cy="139270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6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6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6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EBD7DAE2-47F4-4A53-B628-3D8C50250B0B}"/>
              </a:ext>
            </a:extLst>
          </p:cNvPr>
          <p:cNvSpPr/>
          <p:nvPr/>
        </p:nvSpPr>
        <p:spPr>
          <a:xfrm>
            <a:off x="968326" y="1730327"/>
            <a:ext cx="10255347" cy="4572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৪র্থ    বিষয়ঃ প্রাথমিক বিজ্ঞান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as-IN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াঠ্যা</a:t>
            </a:r>
            <a:r>
              <a:rPr lang="as-IN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শঃ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উপরিভাগের নরম আবরনই হচ্ছে ------সহপাঠীদের সাথে বিনিময় করি।)</a:t>
            </a:r>
          </a:p>
          <a:p>
            <a:pPr algn="ctr"/>
            <a:r>
              <a:rPr lang="bn-BD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18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xmlns="" id="{2F74A182-6746-45B8-BB1D-7FBD002ECECB}"/>
              </a:ext>
            </a:extLst>
          </p:cNvPr>
          <p:cNvSpPr/>
          <p:nvPr/>
        </p:nvSpPr>
        <p:spPr>
          <a:xfrm>
            <a:off x="690465" y="2519265"/>
            <a:ext cx="10403633" cy="3900195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16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6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16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166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xmlns="" id="{2478A57B-FB78-41A0-919C-123D5C7989CF}"/>
              </a:ext>
            </a:extLst>
          </p:cNvPr>
          <p:cNvSpPr/>
          <p:nvPr/>
        </p:nvSpPr>
        <p:spPr>
          <a:xfrm>
            <a:off x="139959" y="195943"/>
            <a:ext cx="11859208" cy="2155372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96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9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xmlns="" id="{1A941C9B-1F3A-4326-A9DE-6E1F84756827}"/>
              </a:ext>
            </a:extLst>
          </p:cNvPr>
          <p:cNvSpPr/>
          <p:nvPr/>
        </p:nvSpPr>
        <p:spPr>
          <a:xfrm>
            <a:off x="597159" y="100208"/>
            <a:ext cx="10366310" cy="6860429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</a:p>
          <a:p>
            <a:pPr algn="ctr"/>
            <a:r>
              <a:rPr lang="bn-BD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৪.১.১  </a:t>
            </a:r>
            <a:r>
              <a:rPr lang="bn-BD" sz="48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দৈনন্দিন ময়লা আবর্জনা নির্দিষ্ট স্থানে কেন ফেলা প্রয়োজন তা বর্ননা করতে পারবে।</a:t>
            </a:r>
            <a:endParaRPr lang="en-US" sz="4800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09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EEF0E3C-8B61-4B3A-B26B-4723FB22F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2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50252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6997F2-705C-408F-AE07-B31E3E86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56603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				মাটির ব্যাবহার	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431BCE7B-A031-4A72-B6F1-D197330A7B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603"/>
            <a:ext cx="6213231" cy="5901397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4822B212-DDF2-4C5B-839E-E2380AE6F8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31" y="956603"/>
            <a:ext cx="5978769" cy="5901397"/>
          </a:xfrm>
        </p:spPr>
      </p:pic>
    </p:spTree>
    <p:extLst>
      <p:ext uri="{BB962C8B-B14F-4D97-AF65-F5344CB8AC3E}">
        <p14:creationId xmlns:p14="http://schemas.microsoft.com/office/powerpoint/2010/main" val="160189617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A3E3C1-88B5-425F-8E24-29165B9E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8635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			মাটির ব্যাবহার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A8EE3CC1-F7E6-494F-AFF2-C7EAE60286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8635"/>
            <a:ext cx="6172200" cy="547936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DCEB668D-8C38-4527-9632-7147280049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78635"/>
            <a:ext cx="6019800" cy="5479365"/>
          </a:xfrm>
        </p:spPr>
      </p:pic>
    </p:spTree>
    <p:extLst>
      <p:ext uri="{BB962C8B-B14F-4D97-AF65-F5344CB8AC3E}">
        <p14:creationId xmlns:p14="http://schemas.microsoft.com/office/powerpoint/2010/main" val="51611275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5144D4-9F9B-4F4F-BF75-77F4202A6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" y="886264"/>
            <a:ext cx="12070080" cy="597173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54E9E07-8BB1-4A76-AA04-136CF9440C69}"/>
              </a:ext>
            </a:extLst>
          </p:cNvPr>
          <p:cNvSpPr/>
          <p:nvPr/>
        </p:nvSpPr>
        <p:spPr>
          <a:xfrm>
            <a:off x="14070" y="7033"/>
            <a:ext cx="12070080" cy="87923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দূষণ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95557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106</Words>
  <Application>Microsoft Office PowerPoint</Application>
  <PresentationFormat>Custom</PresentationFormat>
  <Paragraphs>27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মাটির ব্যাবহার </vt:lpstr>
      <vt:lpstr>   মাটির ব্যাবহার</vt:lpstr>
      <vt:lpstr>PowerPoint Presentation</vt:lpstr>
      <vt:lpstr>     মাটি দূষণ</vt:lpstr>
      <vt:lpstr>PowerPoint Presentation</vt:lpstr>
      <vt:lpstr>কীভাবে মাটি দূষণ রোধ করা যায়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44</cp:revision>
  <dcterms:created xsi:type="dcterms:W3CDTF">2020-01-26T06:56:31Z</dcterms:created>
  <dcterms:modified xsi:type="dcterms:W3CDTF">2020-06-30T14:57:16Z</dcterms:modified>
</cp:coreProperties>
</file>