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71" r:id="rId2"/>
    <p:sldId id="312" r:id="rId3"/>
    <p:sldId id="256" r:id="rId4"/>
    <p:sldId id="259" r:id="rId5"/>
    <p:sldId id="273" r:id="rId6"/>
    <p:sldId id="311" r:id="rId7"/>
    <p:sldId id="300" r:id="rId8"/>
    <p:sldId id="296" r:id="rId9"/>
    <p:sldId id="266" r:id="rId10"/>
    <p:sldId id="275" r:id="rId11"/>
    <p:sldId id="310" r:id="rId12"/>
    <p:sldId id="269" r:id="rId13"/>
    <p:sldId id="270" r:id="rId14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56" y="-96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DB905-548C-4FB6-9CD2-68C37C954BA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00BF61-F325-4547-89C0-4C3CB54E714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5400" dirty="0" smtClean="0">
              <a:latin typeface="NikoshBAN" pitchFamily="2" charset="0"/>
              <a:cs typeface="NikoshBAN" pitchFamily="2" charset="0"/>
            </a:rPr>
            <a:t>১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CBD4CBD7-82B1-4DEF-9013-E7B77991388B}" type="parTrans" cxnId="{C2ED9A6E-01F3-4AF2-830D-C58CEDBD56E7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B6FB3CC3-FD5B-43DF-AE54-3387B63F012F}" type="sibTrans" cxnId="{C2ED9A6E-01F3-4AF2-830D-C58CEDBD56E7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B4C4C5BF-ABF9-4ED7-BABD-6E80FED4B222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ইনপুট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ডিভাইস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কী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তা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A07D74E0-313F-48D3-AE2D-17DF82CC2C46}" type="parTrans" cxnId="{12A97370-5446-4EC3-BB01-7C288C593915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97C93F95-9E4F-4449-B465-A710818DF185}" type="sibTrans" cxnId="{12A97370-5446-4EC3-BB01-7C288C593915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A09D6FC0-7E89-4259-9BB8-7EDE0F085ECB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48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6A859B73-DF54-47BF-B139-074A4F8C0AC0}" type="parTrans" cxnId="{564EF53D-2BF5-4735-BF58-564F8C635226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5B29B99C-5EDE-4337-BDB0-BDE08302A7BD}" type="sibTrans" cxnId="{564EF53D-2BF5-4735-BF58-564F8C635226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783442A1-152A-489D-8E5D-CEB572571512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ইনপুট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ডিভাইস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গুলোর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নাম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C7269434-03D7-4B33-A272-150B42AB9724}" type="parTrans" cxnId="{1A812759-4F70-4FCB-918D-E577158BD86B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0FB66198-B756-4BEA-9900-8C600760C7C2}" type="sibTrans" cxnId="{1A812759-4F70-4FCB-918D-E577158BD86B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C1F6B42B-B88A-4822-8745-6231FC6936A8}">
      <dgm:prSet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48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850571E8-50FF-4FF7-9D49-7774AF96646F}" type="parTrans" cxnId="{49A989E3-BD0C-4BFE-A421-231080B36C13}">
      <dgm:prSet/>
      <dgm:spPr/>
      <dgm:t>
        <a:bodyPr/>
        <a:lstStyle/>
        <a:p>
          <a:endParaRPr lang="en-US" sz="1600"/>
        </a:p>
      </dgm:t>
    </dgm:pt>
    <dgm:pt modelId="{6AB02347-6BFE-4CB1-8925-336A3B9A936C}" type="sibTrans" cxnId="{49A989E3-BD0C-4BFE-A421-231080B36C13}">
      <dgm:prSet/>
      <dgm:spPr/>
      <dgm:t>
        <a:bodyPr/>
        <a:lstStyle/>
        <a:p>
          <a:endParaRPr lang="en-US" sz="1600"/>
        </a:p>
      </dgm:t>
    </dgm:pt>
    <dgm:pt modelId="{91C4E422-1D96-4C1F-B819-DFA0B406EEB6}">
      <dgm:prSet custT="1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ইনপুট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ডিভাইস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গুলোর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বর্ণনা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দিতে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42852921-BF9C-4CD1-9D4D-1F43B35C907F}" type="parTrans" cxnId="{58C4CF82-C0DC-449A-92B2-622CD8E8C6B3}">
      <dgm:prSet/>
      <dgm:spPr/>
      <dgm:t>
        <a:bodyPr/>
        <a:lstStyle/>
        <a:p>
          <a:endParaRPr lang="en-US" sz="1600"/>
        </a:p>
      </dgm:t>
    </dgm:pt>
    <dgm:pt modelId="{218B7B60-628B-4E96-8906-717F53F98859}" type="sibTrans" cxnId="{58C4CF82-C0DC-449A-92B2-622CD8E8C6B3}">
      <dgm:prSet/>
      <dgm:spPr/>
      <dgm:t>
        <a:bodyPr/>
        <a:lstStyle/>
        <a:p>
          <a:endParaRPr lang="en-US" sz="1600"/>
        </a:p>
      </dgm:t>
    </dgm:pt>
    <dgm:pt modelId="{0258E4C7-E946-43F6-9353-5526DCE439D5}" type="pres">
      <dgm:prSet presAssocID="{1D9DB905-548C-4FB6-9CD2-68C37C954B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FDC26D-A8D7-4F8F-A490-4DC1925F4346}" type="pres">
      <dgm:prSet presAssocID="{EF00BF61-F325-4547-89C0-4C3CB54E7147}" presName="composite" presStyleCnt="0"/>
      <dgm:spPr/>
    </dgm:pt>
    <dgm:pt modelId="{62AD224A-76D7-4F13-AA87-5933239E6F45}" type="pres">
      <dgm:prSet presAssocID="{EF00BF61-F325-4547-89C0-4C3CB54E7147}" presName="parentText" presStyleLbl="alignNode1" presStyleIdx="0" presStyleCnt="3" custScaleY="99179" custLinFactNeighborY="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34033-8116-434A-986A-CF91128A0DE1}" type="pres">
      <dgm:prSet presAssocID="{EF00BF61-F325-4547-89C0-4C3CB54E71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C5CC8-FA8E-4495-91A5-69C8A8A3E732}" type="pres">
      <dgm:prSet presAssocID="{B6FB3CC3-FD5B-43DF-AE54-3387B63F012F}" presName="sp" presStyleCnt="0"/>
      <dgm:spPr/>
    </dgm:pt>
    <dgm:pt modelId="{88EBA48A-DA0E-4F4E-8208-FB15B31AEDB9}" type="pres">
      <dgm:prSet presAssocID="{A09D6FC0-7E89-4259-9BB8-7EDE0F085ECB}" presName="composite" presStyleCnt="0"/>
      <dgm:spPr/>
    </dgm:pt>
    <dgm:pt modelId="{CBCEB79C-C5C9-41E8-987F-1DDFB5B0BCA3}" type="pres">
      <dgm:prSet presAssocID="{A09D6FC0-7E89-4259-9BB8-7EDE0F085E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CC6B-0F42-4478-8C9A-C2BE743CF571}" type="pres">
      <dgm:prSet presAssocID="{A09D6FC0-7E89-4259-9BB8-7EDE0F085EC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7C16F-D556-4FD4-B0D5-F9C8D511BC21}" type="pres">
      <dgm:prSet presAssocID="{5B29B99C-5EDE-4337-BDB0-BDE08302A7BD}" presName="sp" presStyleCnt="0"/>
      <dgm:spPr/>
    </dgm:pt>
    <dgm:pt modelId="{64FAF876-FAF1-44EC-AB9D-A4FA4D701166}" type="pres">
      <dgm:prSet presAssocID="{C1F6B42B-B88A-4822-8745-6231FC6936A8}" presName="composite" presStyleCnt="0"/>
      <dgm:spPr/>
    </dgm:pt>
    <dgm:pt modelId="{4A109C19-89D1-4125-B4AE-FE5A281AC1CB}" type="pres">
      <dgm:prSet presAssocID="{C1F6B42B-B88A-4822-8745-6231FC6936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37FC7-42C7-4E67-AE54-7AFDA28FB06E}" type="pres">
      <dgm:prSet presAssocID="{C1F6B42B-B88A-4822-8745-6231FC6936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8C3D89-029E-42F3-A0D5-EC9C74B1015B}" type="presOf" srcId="{C1F6B42B-B88A-4822-8745-6231FC6936A8}" destId="{4A109C19-89D1-4125-B4AE-FE5A281AC1CB}" srcOrd="0" destOrd="0" presId="urn:microsoft.com/office/officeart/2005/8/layout/chevron2"/>
    <dgm:cxn modelId="{F4C35224-1489-43DC-8D09-09561440F60D}" type="presOf" srcId="{91C4E422-1D96-4C1F-B819-DFA0B406EEB6}" destId="{B8D37FC7-42C7-4E67-AE54-7AFDA28FB06E}" srcOrd="0" destOrd="0" presId="urn:microsoft.com/office/officeart/2005/8/layout/chevron2"/>
    <dgm:cxn modelId="{564EF53D-2BF5-4735-BF58-564F8C635226}" srcId="{1D9DB905-548C-4FB6-9CD2-68C37C954BA3}" destId="{A09D6FC0-7E89-4259-9BB8-7EDE0F085ECB}" srcOrd="1" destOrd="0" parTransId="{6A859B73-DF54-47BF-B139-074A4F8C0AC0}" sibTransId="{5B29B99C-5EDE-4337-BDB0-BDE08302A7BD}"/>
    <dgm:cxn modelId="{12A97370-5446-4EC3-BB01-7C288C593915}" srcId="{EF00BF61-F325-4547-89C0-4C3CB54E7147}" destId="{B4C4C5BF-ABF9-4ED7-BABD-6E80FED4B222}" srcOrd="0" destOrd="0" parTransId="{A07D74E0-313F-48D3-AE2D-17DF82CC2C46}" sibTransId="{97C93F95-9E4F-4449-B465-A710818DF185}"/>
    <dgm:cxn modelId="{B495FEC3-28EB-4404-B3D5-1F52B97FE3F2}" type="presOf" srcId="{1D9DB905-548C-4FB6-9CD2-68C37C954BA3}" destId="{0258E4C7-E946-43F6-9353-5526DCE439D5}" srcOrd="0" destOrd="0" presId="urn:microsoft.com/office/officeart/2005/8/layout/chevron2"/>
    <dgm:cxn modelId="{5818567A-A6D5-4C23-B989-C6EFE0DB31B3}" type="presOf" srcId="{EF00BF61-F325-4547-89C0-4C3CB54E7147}" destId="{62AD224A-76D7-4F13-AA87-5933239E6F45}" srcOrd="0" destOrd="0" presId="urn:microsoft.com/office/officeart/2005/8/layout/chevron2"/>
    <dgm:cxn modelId="{C2ED9A6E-01F3-4AF2-830D-C58CEDBD56E7}" srcId="{1D9DB905-548C-4FB6-9CD2-68C37C954BA3}" destId="{EF00BF61-F325-4547-89C0-4C3CB54E7147}" srcOrd="0" destOrd="0" parTransId="{CBD4CBD7-82B1-4DEF-9013-E7B77991388B}" sibTransId="{B6FB3CC3-FD5B-43DF-AE54-3387B63F012F}"/>
    <dgm:cxn modelId="{26064144-65DC-4A6A-9B04-9DADF452F3F0}" type="presOf" srcId="{A09D6FC0-7E89-4259-9BB8-7EDE0F085ECB}" destId="{CBCEB79C-C5C9-41E8-987F-1DDFB5B0BCA3}" srcOrd="0" destOrd="0" presId="urn:microsoft.com/office/officeart/2005/8/layout/chevron2"/>
    <dgm:cxn modelId="{36FDCE32-9926-4618-BE8E-749A52045186}" type="presOf" srcId="{783442A1-152A-489D-8E5D-CEB572571512}" destId="{4F55CC6B-0F42-4478-8C9A-C2BE743CF571}" srcOrd="0" destOrd="0" presId="urn:microsoft.com/office/officeart/2005/8/layout/chevron2"/>
    <dgm:cxn modelId="{49A989E3-BD0C-4BFE-A421-231080B36C13}" srcId="{1D9DB905-548C-4FB6-9CD2-68C37C954BA3}" destId="{C1F6B42B-B88A-4822-8745-6231FC6936A8}" srcOrd="2" destOrd="0" parTransId="{850571E8-50FF-4FF7-9D49-7774AF96646F}" sibTransId="{6AB02347-6BFE-4CB1-8925-336A3B9A936C}"/>
    <dgm:cxn modelId="{9902F887-117E-435E-8C61-542B428F29FB}" type="presOf" srcId="{B4C4C5BF-ABF9-4ED7-BABD-6E80FED4B222}" destId="{F2334033-8116-434A-986A-CF91128A0DE1}" srcOrd="0" destOrd="0" presId="urn:microsoft.com/office/officeart/2005/8/layout/chevron2"/>
    <dgm:cxn modelId="{58C4CF82-C0DC-449A-92B2-622CD8E8C6B3}" srcId="{C1F6B42B-B88A-4822-8745-6231FC6936A8}" destId="{91C4E422-1D96-4C1F-B819-DFA0B406EEB6}" srcOrd="0" destOrd="0" parTransId="{42852921-BF9C-4CD1-9D4D-1F43B35C907F}" sibTransId="{218B7B60-628B-4E96-8906-717F53F98859}"/>
    <dgm:cxn modelId="{1A812759-4F70-4FCB-918D-E577158BD86B}" srcId="{A09D6FC0-7E89-4259-9BB8-7EDE0F085ECB}" destId="{783442A1-152A-489D-8E5D-CEB572571512}" srcOrd="0" destOrd="0" parTransId="{C7269434-03D7-4B33-A272-150B42AB9724}" sibTransId="{0FB66198-B756-4BEA-9900-8C600760C7C2}"/>
    <dgm:cxn modelId="{EE13915E-7FE0-4681-85AD-5443395D27B2}" type="presParOf" srcId="{0258E4C7-E946-43F6-9353-5526DCE439D5}" destId="{9EFDC26D-A8D7-4F8F-A490-4DC1925F4346}" srcOrd="0" destOrd="0" presId="urn:microsoft.com/office/officeart/2005/8/layout/chevron2"/>
    <dgm:cxn modelId="{E6DA5539-90CD-4CC7-9C04-73D830758B97}" type="presParOf" srcId="{9EFDC26D-A8D7-4F8F-A490-4DC1925F4346}" destId="{62AD224A-76D7-4F13-AA87-5933239E6F45}" srcOrd="0" destOrd="0" presId="urn:microsoft.com/office/officeart/2005/8/layout/chevron2"/>
    <dgm:cxn modelId="{DAAA6C2B-804C-43A3-BD12-19E258B6F6D1}" type="presParOf" srcId="{9EFDC26D-A8D7-4F8F-A490-4DC1925F4346}" destId="{F2334033-8116-434A-986A-CF91128A0DE1}" srcOrd="1" destOrd="0" presId="urn:microsoft.com/office/officeart/2005/8/layout/chevron2"/>
    <dgm:cxn modelId="{77CC8D37-9332-41BA-96A8-1562F24646AC}" type="presParOf" srcId="{0258E4C7-E946-43F6-9353-5526DCE439D5}" destId="{5B2C5CC8-FA8E-4495-91A5-69C8A8A3E732}" srcOrd="1" destOrd="0" presId="urn:microsoft.com/office/officeart/2005/8/layout/chevron2"/>
    <dgm:cxn modelId="{C506F5E9-4B9E-4BB7-AB32-2163F96ADF97}" type="presParOf" srcId="{0258E4C7-E946-43F6-9353-5526DCE439D5}" destId="{88EBA48A-DA0E-4F4E-8208-FB15B31AEDB9}" srcOrd="2" destOrd="0" presId="urn:microsoft.com/office/officeart/2005/8/layout/chevron2"/>
    <dgm:cxn modelId="{692071E9-A592-4E4F-A7A0-1C54FF7AA3A9}" type="presParOf" srcId="{88EBA48A-DA0E-4F4E-8208-FB15B31AEDB9}" destId="{CBCEB79C-C5C9-41E8-987F-1DDFB5B0BCA3}" srcOrd="0" destOrd="0" presId="urn:microsoft.com/office/officeart/2005/8/layout/chevron2"/>
    <dgm:cxn modelId="{438BF27E-A50E-409C-9DA1-9B3C9968748B}" type="presParOf" srcId="{88EBA48A-DA0E-4F4E-8208-FB15B31AEDB9}" destId="{4F55CC6B-0F42-4478-8C9A-C2BE743CF571}" srcOrd="1" destOrd="0" presId="urn:microsoft.com/office/officeart/2005/8/layout/chevron2"/>
    <dgm:cxn modelId="{72F3D379-B527-46C8-80BA-AA721A318D7F}" type="presParOf" srcId="{0258E4C7-E946-43F6-9353-5526DCE439D5}" destId="{E257C16F-D556-4FD4-B0D5-F9C8D511BC21}" srcOrd="3" destOrd="0" presId="urn:microsoft.com/office/officeart/2005/8/layout/chevron2"/>
    <dgm:cxn modelId="{22C1A14C-8662-4AF0-A59D-E1C920B2D614}" type="presParOf" srcId="{0258E4C7-E946-43F6-9353-5526DCE439D5}" destId="{64FAF876-FAF1-44EC-AB9D-A4FA4D701166}" srcOrd="4" destOrd="0" presId="urn:microsoft.com/office/officeart/2005/8/layout/chevron2"/>
    <dgm:cxn modelId="{E1654D9C-FE52-449E-B7FF-B42FF1630278}" type="presParOf" srcId="{64FAF876-FAF1-44EC-AB9D-A4FA4D701166}" destId="{4A109C19-89D1-4125-B4AE-FE5A281AC1CB}" srcOrd="0" destOrd="0" presId="urn:microsoft.com/office/officeart/2005/8/layout/chevron2"/>
    <dgm:cxn modelId="{BFB2A210-69B0-4041-97BC-C7021EDB701B}" type="presParOf" srcId="{64FAF876-FAF1-44EC-AB9D-A4FA4D701166}" destId="{B8D37FC7-42C7-4E67-AE54-7AFDA28FB06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D224A-76D7-4F13-AA87-5933239E6F45}">
      <dsp:nvSpPr>
        <dsp:cNvPr id="0" name=""/>
        <dsp:cNvSpPr/>
      </dsp:nvSpPr>
      <dsp:spPr>
        <a:xfrm rot="5400000">
          <a:off x="-194373" y="266101"/>
          <a:ext cx="1321347" cy="932600"/>
        </a:xfrm>
        <a:prstGeom prst="chevron">
          <a:avLst/>
        </a:prstGeom>
        <a:solidFill>
          <a:schemeClr val="accent6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latin typeface="NikoshBAN" pitchFamily="2" charset="0"/>
              <a:cs typeface="NikoshBAN" pitchFamily="2" charset="0"/>
            </a:rPr>
            <a:t>১</a:t>
          </a:r>
          <a:endParaRPr lang="en-US" sz="5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538027"/>
        <a:ext cx="932600" cy="388747"/>
      </dsp:txXfrm>
    </dsp:sp>
    <dsp:sp modelId="{F2334033-8116-434A-986A-CF91128A0DE1}">
      <dsp:nvSpPr>
        <dsp:cNvPr id="0" name=""/>
        <dsp:cNvSpPr/>
      </dsp:nvSpPr>
      <dsp:spPr>
        <a:xfrm rot="5400000">
          <a:off x="4326972" y="-3322884"/>
          <a:ext cx="873613" cy="7662358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ইনপুট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ডিভাইস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কী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তা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32600" y="114134"/>
        <a:ext cx="7619712" cy="788321"/>
      </dsp:txXfrm>
    </dsp:sp>
    <dsp:sp modelId="{CBCEB79C-C5C9-41E8-987F-1DDFB5B0BCA3}">
      <dsp:nvSpPr>
        <dsp:cNvPr id="0" name=""/>
        <dsp:cNvSpPr/>
      </dsp:nvSpPr>
      <dsp:spPr>
        <a:xfrm rot="5400000">
          <a:off x="-199842" y="1395130"/>
          <a:ext cx="1332286" cy="93260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1661587"/>
        <a:ext cx="932600" cy="399686"/>
      </dsp:txXfrm>
    </dsp:sp>
    <dsp:sp modelId="{4F55CC6B-0F42-4478-8C9A-C2BE743CF571}">
      <dsp:nvSpPr>
        <dsp:cNvPr id="0" name=""/>
        <dsp:cNvSpPr/>
      </dsp:nvSpPr>
      <dsp:spPr>
        <a:xfrm rot="5400000">
          <a:off x="4338607" y="-2210718"/>
          <a:ext cx="865985" cy="7677999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ইনপুট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ডিভাইস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গুলোর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নাম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32600" y="1237563"/>
        <a:ext cx="7635725" cy="781437"/>
      </dsp:txXfrm>
    </dsp:sp>
    <dsp:sp modelId="{4A109C19-89D1-4125-B4AE-FE5A281AC1CB}">
      <dsp:nvSpPr>
        <dsp:cNvPr id="0" name=""/>
        <dsp:cNvSpPr/>
      </dsp:nvSpPr>
      <dsp:spPr>
        <a:xfrm rot="5400000">
          <a:off x="-199842" y="2529868"/>
          <a:ext cx="1332286" cy="932600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2796325"/>
        <a:ext cx="932600" cy="399686"/>
      </dsp:txXfrm>
    </dsp:sp>
    <dsp:sp modelId="{B8D37FC7-42C7-4E67-AE54-7AFDA28FB06E}">
      <dsp:nvSpPr>
        <dsp:cNvPr id="0" name=""/>
        <dsp:cNvSpPr/>
      </dsp:nvSpPr>
      <dsp:spPr>
        <a:xfrm rot="5400000">
          <a:off x="4338607" y="-1075981"/>
          <a:ext cx="865985" cy="7677999"/>
        </a:xfrm>
        <a:prstGeom prst="round2SameRect">
          <a:avLst/>
        </a:prstGeom>
        <a:solidFill>
          <a:schemeClr val="bg2">
            <a:lumMod val="5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ইনপুট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ডিভাইস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গুলোর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বর্ণনা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দিতে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32600" y="2372300"/>
        <a:ext cx="7635725" cy="781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8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74641"/>
            <a:ext cx="296227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74641"/>
            <a:ext cx="87039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3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2" y="1600203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2" y="1600203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244" y="46494"/>
            <a:ext cx="10847261" cy="6783090"/>
          </a:xfrm>
          <a:prstGeom prst="rect">
            <a:avLst/>
          </a:prstGeom>
          <a:ln w="1270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99930" y="138192"/>
            <a:ext cx="10572941" cy="6582906"/>
          </a:xfrm>
          <a:prstGeom prst="rect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3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3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3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3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3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4244" y="46494"/>
            <a:ext cx="10847261" cy="6783090"/>
          </a:xfrm>
          <a:prstGeom prst="rect">
            <a:avLst/>
          </a:prstGeom>
          <a:ln w="1270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1332" y="136902"/>
            <a:ext cx="10572941" cy="658290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1988844"/>
            <a:ext cx="6705601" cy="35298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88720" y="1255961"/>
            <a:ext cx="8754046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72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99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spc="-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717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3762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38200" y="2891135"/>
            <a:ext cx="264495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বাহির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82225"/>
            <a:ext cx="5791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(Input)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587199" y="2891135"/>
            <a:ext cx="26907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করানো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38200" y="3729335"/>
            <a:ext cx="2644959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4577712" y="3704510"/>
            <a:ext cx="2699345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3762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53762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3965" y="5334000"/>
            <a:ext cx="3463636" cy="699492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727938" y="152400"/>
            <a:ext cx="6025662" cy="900545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2529" y="1312336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evron 20"/>
          <p:cNvSpPr/>
          <p:nvPr/>
        </p:nvSpPr>
        <p:spPr>
          <a:xfrm>
            <a:off x="10150936" y="163284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9601201" y="152400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flipH="1">
            <a:off x="157846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 flipH="1">
            <a:off x="625930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01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3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942241" y="2967335"/>
            <a:ext cx="264495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90078" y="2209800"/>
            <a:ext cx="864452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সচরাচর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942241" y="3805535"/>
            <a:ext cx="26449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5737040" y="3780710"/>
            <a:ext cx="264405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2514600" y="152400"/>
            <a:ext cx="6096000" cy="900545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2529" y="1312336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evron 20"/>
          <p:cNvSpPr/>
          <p:nvPr/>
        </p:nvSpPr>
        <p:spPr>
          <a:xfrm>
            <a:off x="10150936" y="163284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9601201" y="152400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flipH="1">
            <a:off x="157846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 flipH="1">
            <a:off x="625930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84764" y="50714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77066" y="50714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5737041" y="2948716"/>
            <a:ext cx="264495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76296" y="50714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68601" y="5037668"/>
            <a:ext cx="3463636" cy="6994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38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  <p:bldP spid="28" grpId="1" animBg="1"/>
      <p:bldP spid="33" grpId="0" animBg="1"/>
      <p:bldP spid="33" grpId="1" animBg="1"/>
      <p:bldP spid="25" grpId="0" animBg="1"/>
      <p:bldP spid="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95600"/>
            <a:ext cx="89916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an 3"/>
          <p:cNvSpPr/>
          <p:nvPr/>
        </p:nvSpPr>
        <p:spPr>
          <a:xfrm>
            <a:off x="2667003" y="762000"/>
            <a:ext cx="5486399" cy="1027914"/>
          </a:xfrm>
          <a:prstGeom prst="can">
            <a:avLst>
              <a:gd name="adj" fmla="val 1647"/>
            </a:avLst>
          </a:prstGeom>
          <a:ln>
            <a:noFill/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2529" y="2209800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evron 6"/>
          <p:cNvSpPr/>
          <p:nvPr/>
        </p:nvSpPr>
        <p:spPr>
          <a:xfrm>
            <a:off x="9998536" y="163284"/>
            <a:ext cx="841439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9448803" y="152400"/>
            <a:ext cx="841439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flipH="1">
            <a:off x="157844" y="152400"/>
            <a:ext cx="745672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flipH="1">
            <a:off x="625927" y="152400"/>
            <a:ext cx="745672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941"/>
          <a:stretch/>
        </p:blipFill>
        <p:spPr>
          <a:xfrm>
            <a:off x="1524000" y="304800"/>
            <a:ext cx="1973581" cy="1752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941"/>
          <a:stretch/>
        </p:blipFill>
        <p:spPr>
          <a:xfrm>
            <a:off x="7246619" y="304800"/>
            <a:ext cx="1973581" cy="1752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4074" y="3852334"/>
            <a:ext cx="9386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সংযোজনের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ব্যবহারকারী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উপকৃত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2000"/>
            <a:ext cx="8839200" cy="541019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574802" y="2413003"/>
            <a:ext cx="784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b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spc="-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04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352800"/>
            <a:ext cx="4876800" cy="30733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মসিউর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রহমান</a:t>
            </a:r>
          </a:p>
          <a:p>
            <a:pPr algn="ctr">
              <a:defRPr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মহেষখালী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লালমোহন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ভোলা</a:t>
            </a:r>
            <a:endParaRPr lang="en-US" sz="3200" dirty="0"/>
          </a:p>
        </p:txBody>
      </p:sp>
      <p:sp>
        <p:nvSpPr>
          <p:cNvPr id="2" name="Rounded Rectangle 1"/>
          <p:cNvSpPr/>
          <p:nvPr/>
        </p:nvSpPr>
        <p:spPr>
          <a:xfrm>
            <a:off x="1447800" y="381000"/>
            <a:ext cx="3429000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8013" y="685800"/>
            <a:ext cx="4571999" cy="5410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39635" y="728132"/>
            <a:ext cx="2605887" cy="62454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357" t="6619" r="9269" b="4374"/>
          <a:stretch/>
        </p:blipFill>
        <p:spPr>
          <a:xfrm>
            <a:off x="6781800" y="1803399"/>
            <a:ext cx="3564464" cy="429260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8331964" y="2412999"/>
            <a:ext cx="2632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 </a:t>
            </a:r>
            <a:r>
              <a:rPr lang="en-US" sz="2000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0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036002"/>
            <a:ext cx="3716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তথ্যওযোগাযোগপ্রযুক্তি</a:t>
            </a:r>
            <a:endParaRPr lang="bn-IN" sz="2400" b="1" spc="-15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b="1" spc="-15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b="1" spc="-15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b="1" spc="-15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b="1" spc="-15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0664" y="5444178"/>
            <a:ext cx="298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শিক্ষাক্রম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পাঠ্যপুস্তক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endParaRPr lang="en-US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58013" y="465665"/>
            <a:ext cx="0" cy="5943601"/>
          </a:xfrm>
          <a:prstGeom prst="line">
            <a:avLst/>
          </a:prstGeom>
          <a:ln w="219075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" descr="C:\Users\SESIP\Desktop\বরিশাল অনলাইন\104049205_711160503042774_6132489358283860282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219200"/>
            <a:ext cx="2209800" cy="2014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61862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75560" y="496671"/>
            <a:ext cx="603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করঃ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1777997"/>
            <a:ext cx="2362200" cy="302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708" t="28650"/>
          <a:stretch/>
        </p:blipFill>
        <p:spPr>
          <a:xfrm rot="1820595" flipH="1">
            <a:off x="955935" y="2737024"/>
            <a:ext cx="2110317" cy="2310029"/>
          </a:xfrm>
          <a:prstGeom prst="rect">
            <a:avLst/>
          </a:prstGeom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600" b="9866"/>
          <a:stretch/>
        </p:blipFill>
        <p:spPr bwMode="auto">
          <a:xfrm flipH="1">
            <a:off x="8153400" y="1777997"/>
            <a:ext cx="2362200" cy="3022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3017521" y="3429000"/>
            <a:ext cx="2011679" cy="38100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5297269"/>
            <a:ext cx="687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257800"/>
            <a:ext cx="990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পিসিতে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পরবর্তীতে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6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52" t="15728" r="6811" b="34567"/>
          <a:stretch/>
        </p:blipFill>
        <p:spPr bwMode="auto">
          <a:xfrm flipH="1">
            <a:off x="8310033" y="2003740"/>
            <a:ext cx="2048934" cy="18655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reeform 18"/>
          <p:cNvSpPr/>
          <p:nvPr/>
        </p:nvSpPr>
        <p:spPr>
          <a:xfrm>
            <a:off x="2209799" y="1777997"/>
            <a:ext cx="6866467" cy="2015070"/>
          </a:xfrm>
          <a:custGeom>
            <a:avLst/>
            <a:gdLst>
              <a:gd name="connsiteX0" fmla="*/ 0 w 7230534"/>
              <a:gd name="connsiteY0" fmla="*/ 2015070 h 2015070"/>
              <a:gd name="connsiteX1" fmla="*/ 1270000 w 7230534"/>
              <a:gd name="connsiteY1" fmla="*/ 389470 h 2015070"/>
              <a:gd name="connsiteX2" fmla="*/ 3420534 w 7230534"/>
              <a:gd name="connsiteY2" fmla="*/ 1744136 h 2015070"/>
              <a:gd name="connsiteX3" fmla="*/ 4995334 w 7230534"/>
              <a:gd name="connsiteY3" fmla="*/ 3 h 2015070"/>
              <a:gd name="connsiteX4" fmla="*/ 7230534 w 7230534"/>
              <a:gd name="connsiteY4" fmla="*/ 1727203 h 2015070"/>
              <a:gd name="connsiteX5" fmla="*/ 7230534 w 7230534"/>
              <a:gd name="connsiteY5" fmla="*/ 1727203 h 2015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0534" h="2015070">
                <a:moveTo>
                  <a:pt x="0" y="2015070"/>
                </a:moveTo>
                <a:cubicBezTo>
                  <a:pt x="349955" y="1224848"/>
                  <a:pt x="699911" y="434626"/>
                  <a:pt x="1270000" y="389470"/>
                </a:cubicBezTo>
                <a:cubicBezTo>
                  <a:pt x="1840089" y="344314"/>
                  <a:pt x="2799645" y="1809047"/>
                  <a:pt x="3420534" y="1744136"/>
                </a:cubicBezTo>
                <a:cubicBezTo>
                  <a:pt x="4041423" y="1679225"/>
                  <a:pt x="4360334" y="2825"/>
                  <a:pt x="4995334" y="3"/>
                </a:cubicBezTo>
                <a:cubicBezTo>
                  <a:pt x="5630334" y="-2819"/>
                  <a:pt x="7230534" y="1727203"/>
                  <a:pt x="7230534" y="1727203"/>
                </a:cubicBezTo>
                <a:lnTo>
                  <a:pt x="7230534" y="1727203"/>
                </a:lnTo>
              </a:path>
            </a:pathLst>
          </a:cu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17921" y="3429000"/>
            <a:ext cx="2392679" cy="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9401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603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en-US" sz="4800" b="1" u="sng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জকের</a:t>
            </a:r>
            <a:r>
              <a:rPr lang="en-US" sz="4800" b="1" u="sng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b="1" u="sng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endParaRPr lang="en-US" sz="4800" b="1" u="sng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4775537"/>
            <a:ext cx="502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6600" b="1" dirty="0" err="1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6600" b="1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6600" b="1" dirty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bn-BD" sz="6600" b="1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0"/>
              <a:solidFill>
                <a:schemeClr val="accent3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6810" y="1447800"/>
            <a:ext cx="2274790" cy="2895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708" t="28650"/>
          <a:stretch/>
        </p:blipFill>
        <p:spPr>
          <a:xfrm rot="1321952" flipH="1">
            <a:off x="2059000" y="1647420"/>
            <a:ext cx="2797046" cy="272816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4865999" y="2882372"/>
            <a:ext cx="2373001" cy="26023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9970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3" y="1393371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7600" y="228600"/>
            <a:ext cx="36576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150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272481975"/>
              </p:ext>
            </p:extLst>
          </p:nvPr>
        </p:nvGraphicFramePr>
        <p:xfrm>
          <a:off x="1143000" y="2209800"/>
          <a:ext cx="8610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065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AD224A-76D7-4F13-AA87-5933239E6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graphicEl>
                                              <a:dgm id="{62AD224A-76D7-4F13-AA87-5933239E6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graphicEl>
                                              <a:dgm id="{62AD224A-76D7-4F13-AA87-5933239E6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334033-8116-434A-986A-CF91128A0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>
                                            <p:graphicEl>
                                              <a:dgm id="{F2334033-8116-434A-986A-CF91128A0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>
                                            <p:graphicEl>
                                              <a:dgm id="{F2334033-8116-434A-986A-CF91128A0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CEB79C-C5C9-41E8-987F-1DDFB5B0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>
                                            <p:graphicEl>
                                              <a:dgm id="{CBCEB79C-C5C9-41E8-987F-1DDFB5B0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>
                                            <p:graphicEl>
                                              <a:dgm id="{CBCEB79C-C5C9-41E8-987F-1DDFB5B0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55CC6B-0F42-4478-8C9A-C2BE743CF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>
                                            <p:graphicEl>
                                              <a:dgm id="{4F55CC6B-0F42-4478-8C9A-C2BE743CF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>
                                            <p:graphicEl>
                                              <a:dgm id="{4F55CC6B-0F42-4478-8C9A-C2BE743CF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109C19-89D1-4125-B4AE-FE5A281AC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>
                                            <p:graphicEl>
                                              <a:dgm id="{4A109C19-89D1-4125-B4AE-FE5A281AC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6">
                                            <p:graphicEl>
                                              <a:dgm id="{4A109C19-89D1-4125-B4AE-FE5A281AC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D37FC7-42C7-4E67-AE54-7AFDA28FB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">
                                            <p:graphicEl>
                                              <a:dgm id="{B8D37FC7-42C7-4E67-AE54-7AFDA28FB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">
                                            <p:graphicEl>
                                              <a:dgm id="{B8D37FC7-42C7-4E67-AE54-7AFDA28FB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43935"/>
            <a:ext cx="434339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3" y="990600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5" t="5590" r="471" b="3052"/>
          <a:stretch/>
        </p:blipFill>
        <p:spPr>
          <a:xfrm>
            <a:off x="5520874" y="3429982"/>
            <a:ext cx="3775526" cy="28183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2399" y="3429000"/>
            <a:ext cx="3750126" cy="28194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4800" y="1447800"/>
            <a:ext cx="10134600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(Input)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করানো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(Device)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ব্যবহারকারীর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141176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43935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3" y="990600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01" t="5590" r="5159" b="3052"/>
          <a:stretch/>
        </p:blipFill>
        <p:spPr>
          <a:xfrm>
            <a:off x="3937002" y="1296293"/>
            <a:ext cx="3059215" cy="22851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1295400"/>
            <a:ext cx="30480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400" t="16369" r="13457" b="16171"/>
          <a:stretch/>
        </p:blipFill>
        <p:spPr>
          <a:xfrm>
            <a:off x="533400" y="3875311"/>
            <a:ext cx="3047999" cy="2296889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2" y="3881061"/>
            <a:ext cx="3059215" cy="22911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787" y="1295400"/>
            <a:ext cx="3059215" cy="2286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786" y="3875311"/>
            <a:ext cx="3059215" cy="2296889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1965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3" y="728134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26" y="3956481"/>
            <a:ext cx="2869875" cy="20065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901178" y="50799"/>
            <a:ext cx="4343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657" y="1524000"/>
            <a:ext cx="2833525" cy="21024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397" y="1524000"/>
            <a:ext cx="2887551" cy="21024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19" y="3956482"/>
            <a:ext cx="2654708" cy="200655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667" t="11338" r="18176"/>
          <a:stretch/>
        </p:blipFill>
        <p:spPr>
          <a:xfrm>
            <a:off x="916419" y="1524000"/>
            <a:ext cx="2654708" cy="210242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67" y="3956482"/>
            <a:ext cx="2813033" cy="200655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55520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4560" y="2133600"/>
            <a:ext cx="664464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267" y="3429003"/>
            <a:ext cx="9829800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ব্যবহারকারীর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529" y="1937658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6835090" y="105397"/>
            <a:ext cx="669465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flipH="1">
            <a:off x="3424547" y="120886"/>
            <a:ext cx="593272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77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</TotalTime>
  <Words>253</Words>
  <Application>Microsoft Office PowerPoint</Application>
  <PresentationFormat>Custom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julfiker</dc:creator>
  <cp:lastModifiedBy>Neuron Plus</cp:lastModifiedBy>
  <cp:revision>184</cp:revision>
  <dcterms:created xsi:type="dcterms:W3CDTF">2014-12-07T02:50:48Z</dcterms:created>
  <dcterms:modified xsi:type="dcterms:W3CDTF">2020-06-30T07:26:52Z</dcterms:modified>
</cp:coreProperties>
</file>