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1" r:id="rId1"/>
  </p:sldMasterIdLst>
  <p:notesMasterIdLst>
    <p:notesMasterId r:id="rId33"/>
  </p:notesMasterIdLst>
  <p:sldIdLst>
    <p:sldId id="286" r:id="rId2"/>
    <p:sldId id="284" r:id="rId3"/>
    <p:sldId id="257" r:id="rId4"/>
    <p:sldId id="287" r:id="rId5"/>
    <p:sldId id="282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2" r:id="rId20"/>
    <p:sldId id="273" r:id="rId21"/>
    <p:sldId id="274" r:id="rId22"/>
    <p:sldId id="276" r:id="rId23"/>
    <p:sldId id="277" r:id="rId24"/>
    <p:sldId id="279" r:id="rId25"/>
    <p:sldId id="289" r:id="rId26"/>
    <p:sldId id="290" r:id="rId27"/>
    <p:sldId id="288" r:id="rId28"/>
    <p:sldId id="271" r:id="rId29"/>
    <p:sldId id="278" r:id="rId30"/>
    <p:sldId id="280" r:id="rId31"/>
    <p:sldId id="281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043CCF-B18B-46B4-936B-E0F07C21D9B5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2675420-8C8F-4F69-8D59-440032C1F461}">
      <dgm:prSet phldrT="[Text]" custT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sz="1600" b="1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endParaRPr lang="en-US" sz="1600" b="1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endParaRPr lang="en-US" sz="1600" b="1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endParaRPr lang="en-US" sz="1600" b="1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endParaRPr lang="en-US" sz="1600" b="1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B9B5028-4E69-4B3B-ACF6-C608E0D72FB0}" type="parTrans" cxnId="{DED0D4B9-B6BD-4ACD-8C3A-39CD55A7C423}">
      <dgm:prSet/>
      <dgm:spPr/>
      <dgm:t>
        <a:bodyPr/>
        <a:lstStyle/>
        <a:p>
          <a:endParaRPr lang="en-US"/>
        </a:p>
      </dgm:t>
    </dgm:pt>
    <dgm:pt modelId="{82845BDF-9BFD-447D-A6B8-F48DFE0D9AF3}" type="sibTrans" cxnId="{DED0D4B9-B6BD-4ACD-8C3A-39CD55A7C423}">
      <dgm:prSet/>
      <dgm:spPr/>
      <dgm:t>
        <a:bodyPr/>
        <a:lstStyle/>
        <a:p>
          <a:endParaRPr lang="en-US"/>
        </a:p>
      </dgm:t>
    </dgm:pt>
    <dgm:pt modelId="{EBFAF341-90EB-4E27-B810-D25D6006FE8F}">
      <dgm:prSet phldrT="[Text]" custT="1"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r>
            <a:rPr lang="en-US" sz="2400" b="1" dirty="0" err="1"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  <a:endParaRPr lang="en-US" sz="2400" b="1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2400" b="1" dirty="0">
              <a:latin typeface="NikoshBAN" panose="02000000000000000000" pitchFamily="2" charset="0"/>
              <a:cs typeface="NikoshBAN" panose="02000000000000000000" pitchFamily="2" charset="0"/>
            </a:rPr>
            <a:t>১৯৩৫</a:t>
          </a:r>
        </a:p>
      </dgm:t>
    </dgm:pt>
    <dgm:pt modelId="{E2E59E27-A52A-43C1-BE32-505E8F83BAFE}" type="parTrans" cxnId="{BD24AD5F-7917-4B12-A12D-D680E4DFC5C4}">
      <dgm:prSet/>
      <dgm:spPr/>
      <dgm:t>
        <a:bodyPr/>
        <a:lstStyle/>
        <a:p>
          <a:endParaRPr lang="en-US"/>
        </a:p>
      </dgm:t>
    </dgm:pt>
    <dgm:pt modelId="{5E9F12E8-46D2-4E83-8132-5035D4484310}" type="sibTrans" cxnId="{BD24AD5F-7917-4B12-A12D-D680E4DFC5C4}">
      <dgm:prSet/>
      <dgm:spPr/>
      <dgm:t>
        <a:bodyPr/>
        <a:lstStyle/>
        <a:p>
          <a:endParaRPr lang="en-US"/>
        </a:p>
      </dgm:t>
    </dgm:pt>
    <dgm:pt modelId="{11218995-EEF3-441E-B1B6-58F62295FB6E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1800" b="1" dirty="0" err="1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জন্মস্থান</a:t>
          </a:r>
          <a:endParaRPr lang="en-US" sz="1800" b="1" dirty="0">
            <a:solidFill>
              <a:schemeClr val="bg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1800" b="1" dirty="0" err="1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কৃড়িগ্রাম</a:t>
          </a:r>
          <a:r>
            <a:rPr lang="en-US" sz="1800" b="1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b="1" dirty="0" err="1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শহর</a:t>
          </a:r>
          <a:endParaRPr lang="en-US" sz="1800" b="1" dirty="0">
            <a:solidFill>
              <a:schemeClr val="bg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FE84CA4-A5DA-494F-BF16-8BA3EA20AF04}" type="parTrans" cxnId="{6916B2A4-D2AF-4D87-AB3B-2B906B012C50}">
      <dgm:prSet/>
      <dgm:spPr/>
      <dgm:t>
        <a:bodyPr/>
        <a:lstStyle/>
        <a:p>
          <a:endParaRPr lang="en-US"/>
        </a:p>
      </dgm:t>
    </dgm:pt>
    <dgm:pt modelId="{B6FD9B3D-825B-4FB8-B424-30A4314FA2DF}" type="sibTrans" cxnId="{6916B2A4-D2AF-4D87-AB3B-2B906B012C50}">
      <dgm:prSet/>
      <dgm:spPr/>
      <dgm:t>
        <a:bodyPr/>
        <a:lstStyle/>
        <a:p>
          <a:endParaRPr lang="en-US"/>
        </a:p>
      </dgm:t>
    </dgm:pt>
    <dgm:pt modelId="{D25DA775-B194-4285-9666-CC2E41B6E540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1600" b="1" dirty="0" err="1">
              <a:latin typeface="NikoshBAN" panose="02000000000000000000" pitchFamily="2" charset="0"/>
              <a:cs typeface="NikoshBAN" panose="02000000000000000000" pitchFamily="2" charset="0"/>
            </a:rPr>
            <a:t>পেশা</a:t>
          </a:r>
          <a:endParaRPr lang="en-US" sz="1600" b="1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1600" b="1" dirty="0" err="1">
              <a:latin typeface="NikoshBAN" panose="02000000000000000000" pitchFamily="2" charset="0"/>
              <a:cs typeface="NikoshBAN" panose="02000000000000000000" pitchFamily="2" charset="0"/>
            </a:rPr>
            <a:t>সাংবাদিক</a:t>
          </a:r>
          <a:endParaRPr lang="en-US" sz="16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99464C9-8A7B-4598-B979-B0148D20E983}" type="parTrans" cxnId="{D607E6A5-9739-4F08-86A0-7272AF893BC8}">
      <dgm:prSet/>
      <dgm:spPr/>
      <dgm:t>
        <a:bodyPr/>
        <a:lstStyle/>
        <a:p>
          <a:endParaRPr lang="en-US"/>
        </a:p>
      </dgm:t>
    </dgm:pt>
    <dgm:pt modelId="{38A2F054-5F4E-4058-8A5F-911EA73B5BB4}" type="sibTrans" cxnId="{D607E6A5-9739-4F08-86A0-7272AF893BC8}">
      <dgm:prSet/>
      <dgm:spPr/>
      <dgm:t>
        <a:bodyPr/>
        <a:lstStyle/>
        <a:p>
          <a:endParaRPr lang="en-US"/>
        </a:p>
      </dgm:t>
    </dgm:pt>
    <dgm:pt modelId="{DFCD08F6-622A-4FE2-8D85-0DC24873FDAD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200" dirty="0" err="1">
              <a:latin typeface="NikoshBAN" panose="02000000000000000000" pitchFamily="2" charset="0"/>
              <a:cs typeface="NikoshBAN" panose="02000000000000000000" pitchFamily="2" charset="0"/>
            </a:rPr>
            <a:t>পুরষ্কার</a:t>
          </a:r>
          <a:endParaRPr lang="en-US" sz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1200" dirty="0" err="1">
              <a:latin typeface="NikoshBAN" panose="02000000000000000000" pitchFamily="2" charset="0"/>
              <a:cs typeface="NikoshBAN" panose="02000000000000000000" pitchFamily="2" charset="0"/>
            </a:rPr>
            <a:t>একুশে</a:t>
          </a:r>
          <a:r>
            <a:rPr lang="en-US" sz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200" dirty="0" err="1">
              <a:latin typeface="NikoshBAN" panose="02000000000000000000" pitchFamily="2" charset="0"/>
              <a:cs typeface="NikoshBAN" panose="02000000000000000000" pitchFamily="2" charset="0"/>
            </a:rPr>
            <a:t>পদক</a:t>
          </a:r>
          <a:r>
            <a:rPr lang="en-US" sz="1200" dirty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1200" dirty="0" err="1">
              <a:latin typeface="NikoshBAN" panose="02000000000000000000" pitchFamily="2" charset="0"/>
              <a:cs typeface="NikoshBAN" panose="02000000000000000000" pitchFamily="2" charset="0"/>
            </a:rPr>
            <a:t>বাংলা</a:t>
          </a:r>
          <a:r>
            <a:rPr lang="en-US" sz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200" dirty="0" err="1">
              <a:latin typeface="NikoshBAN" panose="02000000000000000000" pitchFamily="2" charset="0"/>
              <a:cs typeface="NikoshBAN" panose="02000000000000000000" pitchFamily="2" charset="0"/>
            </a:rPr>
            <a:t>একাডেমি</a:t>
          </a:r>
          <a:r>
            <a:rPr lang="en-US" sz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200" dirty="0" err="1">
              <a:latin typeface="NikoshBAN" panose="02000000000000000000" pitchFamily="2" charset="0"/>
              <a:cs typeface="NikoshBAN" panose="02000000000000000000" pitchFamily="2" charset="0"/>
            </a:rPr>
            <a:t>প্রভৃতি</a:t>
          </a:r>
          <a:endParaRPr lang="en-US" sz="1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2826C54-F56F-4857-B2A6-C9F5951D8B0D}" type="parTrans" cxnId="{7A8DE16A-2A32-4460-A3E1-5911AFD8B846}">
      <dgm:prSet/>
      <dgm:spPr/>
      <dgm:t>
        <a:bodyPr/>
        <a:lstStyle/>
        <a:p>
          <a:endParaRPr lang="en-US"/>
        </a:p>
      </dgm:t>
    </dgm:pt>
    <dgm:pt modelId="{89A8651D-38B8-4E12-A509-4C5A3F755CCD}" type="sibTrans" cxnId="{7A8DE16A-2A32-4460-A3E1-5911AFD8B846}">
      <dgm:prSet/>
      <dgm:spPr/>
      <dgm:t>
        <a:bodyPr/>
        <a:lstStyle/>
        <a:p>
          <a:endParaRPr lang="en-US"/>
        </a:p>
      </dgm:t>
    </dgm:pt>
    <dgm:pt modelId="{87DECD5A-4315-4DB7-B3F5-DA42E690A046}">
      <dgm:prSet custT="1"/>
      <dgm:spPr>
        <a:solidFill>
          <a:srgbClr val="C00000"/>
        </a:solidFill>
      </dgm:spPr>
      <dgm:t>
        <a:bodyPr/>
        <a:lstStyle/>
        <a:p>
          <a:r>
            <a:rPr lang="en-US" sz="1200" dirty="0" err="1">
              <a:latin typeface="NikoshBAN" panose="02000000000000000000" pitchFamily="2" charset="0"/>
              <a:cs typeface="NikoshBAN" panose="02000000000000000000" pitchFamily="2" charset="0"/>
            </a:rPr>
            <a:t>গ্রন্থ</a:t>
          </a:r>
          <a:endParaRPr lang="en-US" sz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1200" dirty="0" err="1">
              <a:latin typeface="NikoshBAN" panose="02000000000000000000" pitchFamily="2" charset="0"/>
              <a:cs typeface="NikoshBAN" panose="02000000000000000000" pitchFamily="2" charset="0"/>
            </a:rPr>
            <a:t>একদা</a:t>
          </a:r>
          <a:r>
            <a:rPr lang="en-US" sz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200" dirty="0" err="1">
              <a:latin typeface="NikoshBAN" panose="02000000000000000000" pitchFamily="2" charset="0"/>
              <a:cs typeface="NikoshBAN" panose="02000000000000000000" pitchFamily="2" charset="0"/>
            </a:rPr>
            <a:t>এক</a:t>
          </a:r>
          <a:r>
            <a:rPr lang="en-US" sz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200" dirty="0" err="1">
              <a:latin typeface="NikoshBAN" panose="02000000000000000000" pitchFamily="2" charset="0"/>
              <a:cs typeface="NikoshBAN" panose="02000000000000000000" pitchFamily="2" charset="0"/>
            </a:rPr>
            <a:t>রাজ্যে</a:t>
          </a:r>
          <a:r>
            <a:rPr lang="en-US" sz="1200" dirty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1200" dirty="0" err="1">
              <a:latin typeface="NikoshBAN" panose="02000000000000000000" pitchFamily="2" charset="0"/>
              <a:cs typeface="NikoshBAN" panose="02000000000000000000" pitchFamily="2" charset="0"/>
            </a:rPr>
            <a:t>শীত</a:t>
          </a:r>
          <a:r>
            <a:rPr lang="en-US" sz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200" dirty="0" err="1">
              <a:latin typeface="NikoshBAN" panose="02000000000000000000" pitchFamily="2" charset="0"/>
              <a:cs typeface="NikoshBAN" panose="02000000000000000000" pitchFamily="2" charset="0"/>
            </a:rPr>
            <a:t>বিকেল,রক্ত</a:t>
          </a:r>
          <a:r>
            <a:rPr lang="en-US" sz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200" dirty="0" err="1">
              <a:latin typeface="NikoshBAN" panose="02000000000000000000" pitchFamily="2" charset="0"/>
              <a:cs typeface="NikoshBAN" panose="02000000000000000000" pitchFamily="2" charset="0"/>
            </a:rPr>
            <a:t>গোলাপ</a:t>
          </a:r>
          <a:r>
            <a:rPr lang="en-US" sz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200" dirty="0" err="1">
              <a:latin typeface="NikoshBAN" panose="02000000000000000000" pitchFamily="2" charset="0"/>
              <a:cs typeface="NikoshBAN" panose="02000000000000000000" pitchFamily="2" charset="0"/>
            </a:rPr>
            <a:t>ইত্যাদি</a:t>
          </a:r>
          <a:endParaRPr lang="en-US" sz="1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B749D7D-3056-4785-BD98-F6799668B604}" type="parTrans" cxnId="{475229F7-B9E5-4E13-B8FA-738A22D38120}">
      <dgm:prSet/>
      <dgm:spPr/>
      <dgm:t>
        <a:bodyPr/>
        <a:lstStyle/>
        <a:p>
          <a:endParaRPr lang="en-US"/>
        </a:p>
      </dgm:t>
    </dgm:pt>
    <dgm:pt modelId="{272DD178-2855-45FB-B386-71366078546F}" type="sibTrans" cxnId="{475229F7-B9E5-4E13-B8FA-738A22D38120}">
      <dgm:prSet/>
      <dgm:spPr/>
      <dgm:t>
        <a:bodyPr/>
        <a:lstStyle/>
        <a:p>
          <a:endParaRPr lang="en-US"/>
        </a:p>
      </dgm:t>
    </dgm:pt>
    <dgm:pt modelId="{C84CEB69-8E6D-4B65-B94F-9EA8952B1EE0}">
      <dgm:prSet custT="1"/>
      <dgm:spPr>
        <a:solidFill>
          <a:srgbClr val="0070C0"/>
        </a:solidFill>
      </dgm:spPr>
      <dgm:t>
        <a:bodyPr/>
        <a:lstStyle/>
        <a:p>
          <a:r>
            <a:rPr lang="en-US" sz="1400" b="1" dirty="0" err="1">
              <a:latin typeface="NikoshBAN" panose="02000000000000000000" pitchFamily="2" charset="0"/>
              <a:cs typeface="NikoshBAN" panose="02000000000000000000" pitchFamily="2" charset="0"/>
            </a:rPr>
            <a:t>নাটক</a:t>
          </a:r>
          <a:endParaRPr lang="en-US" sz="1400" b="1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1400" b="1" dirty="0" err="1">
              <a:latin typeface="NikoshBAN" panose="02000000000000000000" pitchFamily="2" charset="0"/>
              <a:cs typeface="NikoshBAN" panose="02000000000000000000" pitchFamily="2" charset="0"/>
            </a:rPr>
            <a:t>পায়ের</a:t>
          </a:r>
          <a:r>
            <a:rPr lang="en-US" sz="14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b="1" dirty="0" err="1">
              <a:latin typeface="NikoshBAN" panose="02000000000000000000" pitchFamily="2" charset="0"/>
              <a:cs typeface="NikoshBAN" panose="02000000000000000000" pitchFamily="2" charset="0"/>
            </a:rPr>
            <a:t>আওয়াজ</a:t>
          </a:r>
          <a:r>
            <a:rPr lang="en-US" sz="14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b="1" dirty="0" err="1">
              <a:latin typeface="NikoshBAN" panose="02000000000000000000" pitchFamily="2" charset="0"/>
              <a:cs typeface="NikoshBAN" panose="02000000000000000000" pitchFamily="2" charset="0"/>
            </a:rPr>
            <a:t>পাওয়া</a:t>
          </a:r>
          <a:r>
            <a:rPr lang="en-US" sz="14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b="1" dirty="0" err="1">
              <a:latin typeface="NikoshBAN" panose="02000000000000000000" pitchFamily="2" charset="0"/>
              <a:cs typeface="NikoshBAN" panose="02000000000000000000" pitchFamily="2" charset="0"/>
            </a:rPr>
            <a:t>যায়</a:t>
          </a:r>
          <a:endParaRPr lang="en-US" sz="14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160C54F-1186-4E80-AB92-A1DCFAD6F5CE}" type="parTrans" cxnId="{324A71AD-82D0-402A-9962-56118F32DAEE}">
      <dgm:prSet/>
      <dgm:spPr/>
      <dgm:t>
        <a:bodyPr/>
        <a:lstStyle/>
        <a:p>
          <a:endParaRPr lang="en-US"/>
        </a:p>
      </dgm:t>
    </dgm:pt>
    <dgm:pt modelId="{6747AA5A-89BE-4386-935F-02255A37CE6E}" type="sibTrans" cxnId="{324A71AD-82D0-402A-9962-56118F32DAEE}">
      <dgm:prSet/>
      <dgm:spPr/>
      <dgm:t>
        <a:bodyPr/>
        <a:lstStyle/>
        <a:p>
          <a:endParaRPr lang="en-US"/>
        </a:p>
      </dgm:t>
    </dgm:pt>
    <dgm:pt modelId="{08ADBC5E-BD2D-4D17-8CCC-FAD638DBA505}">
      <dgm:prSet custT="1"/>
      <dgm:spPr>
        <a:solidFill>
          <a:srgbClr val="C00000"/>
        </a:solidFill>
      </dgm:spPr>
      <dgm:t>
        <a:bodyPr/>
        <a:lstStyle/>
        <a:p>
          <a:r>
            <a:rPr lang="en-US" sz="2000" b="1" dirty="0" err="1">
              <a:latin typeface="NikoshBAN" panose="02000000000000000000" pitchFamily="2" charset="0"/>
              <a:cs typeface="NikoshBAN" panose="02000000000000000000" pitchFamily="2" charset="0"/>
            </a:rPr>
            <a:t>মৃত্যু</a:t>
          </a:r>
          <a:endParaRPr lang="en-US" sz="2000" b="1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2000" b="1" dirty="0">
              <a:latin typeface="NikoshBAN" panose="02000000000000000000" pitchFamily="2" charset="0"/>
              <a:cs typeface="NikoshBAN" panose="02000000000000000000" pitchFamily="2" charset="0"/>
            </a:rPr>
            <a:t>২০১৬</a:t>
          </a:r>
        </a:p>
      </dgm:t>
    </dgm:pt>
    <dgm:pt modelId="{A24AF925-30E7-41DA-B82B-EB498496C097}" type="parTrans" cxnId="{5C2757EE-526E-46DC-BD8A-7244637ECC1C}">
      <dgm:prSet/>
      <dgm:spPr/>
      <dgm:t>
        <a:bodyPr/>
        <a:lstStyle/>
        <a:p>
          <a:endParaRPr lang="en-US"/>
        </a:p>
      </dgm:t>
    </dgm:pt>
    <dgm:pt modelId="{DBC61700-26D8-4EF1-B0D0-F63A6EAECA93}" type="sibTrans" cxnId="{5C2757EE-526E-46DC-BD8A-7244637ECC1C}">
      <dgm:prSet/>
      <dgm:spPr/>
      <dgm:t>
        <a:bodyPr/>
        <a:lstStyle/>
        <a:p>
          <a:endParaRPr lang="en-US"/>
        </a:p>
      </dgm:t>
    </dgm:pt>
    <dgm:pt modelId="{0368020C-B03C-4BC3-B436-24E3E3485FEA}" type="pres">
      <dgm:prSet presAssocID="{F2043CCF-B18B-46B4-936B-E0F07C21D9B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0A8E556-3077-45A7-99BB-E83DBA2C0D5F}" type="pres">
      <dgm:prSet presAssocID="{42675420-8C8F-4F69-8D59-440032C1F461}" presName="centerShape" presStyleLbl="node0" presStyleIdx="0" presStyleCnt="1" custScaleX="114834" custScaleY="109599"/>
      <dgm:spPr/>
    </dgm:pt>
    <dgm:pt modelId="{7C3B4165-BB85-4E47-9023-2C0CB61F8F5D}" type="pres">
      <dgm:prSet presAssocID="{E2E59E27-A52A-43C1-BE32-505E8F83BAFE}" presName="parTrans" presStyleLbl="sibTrans2D1" presStyleIdx="0" presStyleCnt="7"/>
      <dgm:spPr/>
    </dgm:pt>
    <dgm:pt modelId="{87B8A8BA-CD50-49BA-BBA6-2122AA2264B3}" type="pres">
      <dgm:prSet presAssocID="{E2E59E27-A52A-43C1-BE32-505E8F83BAFE}" presName="connectorText" presStyleLbl="sibTrans2D1" presStyleIdx="0" presStyleCnt="7"/>
      <dgm:spPr/>
    </dgm:pt>
    <dgm:pt modelId="{117F655C-95FF-402C-B1A2-3402B086E89F}" type="pres">
      <dgm:prSet presAssocID="{EBFAF341-90EB-4E27-B810-D25D6006FE8F}" presName="node" presStyleLbl="node1" presStyleIdx="0" presStyleCnt="7" custRadScaleRad="93989">
        <dgm:presLayoutVars>
          <dgm:bulletEnabled val="1"/>
        </dgm:presLayoutVars>
      </dgm:prSet>
      <dgm:spPr/>
    </dgm:pt>
    <dgm:pt modelId="{F3C941CE-69B9-4CBA-A6AD-EFD060889854}" type="pres">
      <dgm:prSet presAssocID="{6FE84CA4-A5DA-494F-BF16-8BA3EA20AF04}" presName="parTrans" presStyleLbl="sibTrans2D1" presStyleIdx="1" presStyleCnt="7"/>
      <dgm:spPr/>
    </dgm:pt>
    <dgm:pt modelId="{A604FEA3-11AC-4BA2-9EE6-1826F767D157}" type="pres">
      <dgm:prSet presAssocID="{6FE84CA4-A5DA-494F-BF16-8BA3EA20AF04}" presName="connectorText" presStyleLbl="sibTrans2D1" presStyleIdx="1" presStyleCnt="7"/>
      <dgm:spPr/>
    </dgm:pt>
    <dgm:pt modelId="{CE479594-A583-41B9-A48C-E83AD8C0D5E4}" type="pres">
      <dgm:prSet presAssocID="{11218995-EEF3-441E-B1B6-58F62295FB6E}" presName="node" presStyleLbl="node1" presStyleIdx="1" presStyleCnt="7">
        <dgm:presLayoutVars>
          <dgm:bulletEnabled val="1"/>
        </dgm:presLayoutVars>
      </dgm:prSet>
      <dgm:spPr/>
    </dgm:pt>
    <dgm:pt modelId="{4EF4E3F5-3E57-4258-BA7D-F51919038544}" type="pres">
      <dgm:prSet presAssocID="{299464C9-8A7B-4598-B979-B0148D20E983}" presName="parTrans" presStyleLbl="sibTrans2D1" presStyleIdx="2" presStyleCnt="7"/>
      <dgm:spPr/>
    </dgm:pt>
    <dgm:pt modelId="{4689CC19-418E-45A8-A01E-A176BA2551C5}" type="pres">
      <dgm:prSet presAssocID="{299464C9-8A7B-4598-B979-B0148D20E983}" presName="connectorText" presStyleLbl="sibTrans2D1" presStyleIdx="2" presStyleCnt="7"/>
      <dgm:spPr/>
    </dgm:pt>
    <dgm:pt modelId="{F066176F-BC9B-483D-842E-433FA5AFA47E}" type="pres">
      <dgm:prSet presAssocID="{D25DA775-B194-4285-9666-CC2E41B6E540}" presName="node" presStyleLbl="node1" presStyleIdx="2" presStyleCnt="7" custScaleX="105042" custRadScaleRad="98949" custRadScaleInc="-11734">
        <dgm:presLayoutVars>
          <dgm:bulletEnabled val="1"/>
        </dgm:presLayoutVars>
      </dgm:prSet>
      <dgm:spPr/>
    </dgm:pt>
    <dgm:pt modelId="{373A0353-1041-4D56-A6CF-437CB01A79AD}" type="pres">
      <dgm:prSet presAssocID="{42826C54-F56F-4857-B2A6-C9F5951D8B0D}" presName="parTrans" presStyleLbl="sibTrans2D1" presStyleIdx="3" presStyleCnt="7"/>
      <dgm:spPr/>
    </dgm:pt>
    <dgm:pt modelId="{9ADE4647-1ABD-4E8A-9DB0-C73A54B246BA}" type="pres">
      <dgm:prSet presAssocID="{42826C54-F56F-4857-B2A6-C9F5951D8B0D}" presName="connectorText" presStyleLbl="sibTrans2D1" presStyleIdx="3" presStyleCnt="7"/>
      <dgm:spPr/>
    </dgm:pt>
    <dgm:pt modelId="{23F86860-C279-41A7-B648-B466B1C8A371}" type="pres">
      <dgm:prSet presAssocID="{DFCD08F6-622A-4FE2-8D85-0DC24873FDAD}" presName="node" presStyleLbl="node1" presStyleIdx="3" presStyleCnt="7">
        <dgm:presLayoutVars>
          <dgm:bulletEnabled val="1"/>
        </dgm:presLayoutVars>
      </dgm:prSet>
      <dgm:spPr/>
    </dgm:pt>
    <dgm:pt modelId="{48F25F63-CDC5-4920-B24F-3B90202B7B21}" type="pres">
      <dgm:prSet presAssocID="{DB749D7D-3056-4785-BD98-F6799668B604}" presName="parTrans" presStyleLbl="sibTrans2D1" presStyleIdx="4" presStyleCnt="7"/>
      <dgm:spPr/>
    </dgm:pt>
    <dgm:pt modelId="{37CA5C26-40AE-4496-9E79-9ECE7C65B01D}" type="pres">
      <dgm:prSet presAssocID="{DB749D7D-3056-4785-BD98-F6799668B604}" presName="connectorText" presStyleLbl="sibTrans2D1" presStyleIdx="4" presStyleCnt="7"/>
      <dgm:spPr/>
    </dgm:pt>
    <dgm:pt modelId="{34DADC79-FF14-4873-A43A-A1ACAC749DBE}" type="pres">
      <dgm:prSet presAssocID="{87DECD5A-4315-4DB7-B3F5-DA42E690A046}" presName="node" presStyleLbl="node1" presStyleIdx="4" presStyleCnt="7">
        <dgm:presLayoutVars>
          <dgm:bulletEnabled val="1"/>
        </dgm:presLayoutVars>
      </dgm:prSet>
      <dgm:spPr/>
    </dgm:pt>
    <dgm:pt modelId="{A924098F-C5EB-4A50-8E28-5A5CE4E0A910}" type="pres">
      <dgm:prSet presAssocID="{1160C54F-1186-4E80-AB92-A1DCFAD6F5CE}" presName="parTrans" presStyleLbl="sibTrans2D1" presStyleIdx="5" presStyleCnt="7"/>
      <dgm:spPr/>
    </dgm:pt>
    <dgm:pt modelId="{B58C494B-CC9B-44EF-B401-928EE358509F}" type="pres">
      <dgm:prSet presAssocID="{1160C54F-1186-4E80-AB92-A1DCFAD6F5CE}" presName="connectorText" presStyleLbl="sibTrans2D1" presStyleIdx="5" presStyleCnt="7"/>
      <dgm:spPr/>
    </dgm:pt>
    <dgm:pt modelId="{AE11C0BA-B5AF-4E13-8853-365B3968514B}" type="pres">
      <dgm:prSet presAssocID="{C84CEB69-8E6D-4B65-B94F-9EA8952B1EE0}" presName="node" presStyleLbl="node1" presStyleIdx="5" presStyleCnt="7" custScaleX="106600" custScaleY="101108" custRadScaleRad="95449" custRadScaleInc="-2428">
        <dgm:presLayoutVars>
          <dgm:bulletEnabled val="1"/>
        </dgm:presLayoutVars>
      </dgm:prSet>
      <dgm:spPr/>
    </dgm:pt>
    <dgm:pt modelId="{A93BCE49-B8E7-459E-9CA4-876F0F5E4201}" type="pres">
      <dgm:prSet presAssocID="{A24AF925-30E7-41DA-B82B-EB498496C097}" presName="parTrans" presStyleLbl="sibTrans2D1" presStyleIdx="6" presStyleCnt="7"/>
      <dgm:spPr/>
    </dgm:pt>
    <dgm:pt modelId="{EF5E326A-66B7-41F1-BEA8-36F6342CB07E}" type="pres">
      <dgm:prSet presAssocID="{A24AF925-30E7-41DA-B82B-EB498496C097}" presName="connectorText" presStyleLbl="sibTrans2D1" presStyleIdx="6" presStyleCnt="7"/>
      <dgm:spPr/>
    </dgm:pt>
    <dgm:pt modelId="{E2EBDC52-FDC2-40DC-8387-085099241D19}" type="pres">
      <dgm:prSet presAssocID="{08ADBC5E-BD2D-4D17-8CCC-FAD638DBA505}" presName="node" presStyleLbl="node1" presStyleIdx="6" presStyleCnt="7" custScaleX="118595" custScaleY="109678">
        <dgm:presLayoutVars>
          <dgm:bulletEnabled val="1"/>
        </dgm:presLayoutVars>
      </dgm:prSet>
      <dgm:spPr/>
    </dgm:pt>
  </dgm:ptLst>
  <dgm:cxnLst>
    <dgm:cxn modelId="{155A7D09-D13B-42BB-8DAE-9FE3148A7086}" type="presOf" srcId="{08ADBC5E-BD2D-4D17-8CCC-FAD638DBA505}" destId="{E2EBDC52-FDC2-40DC-8387-085099241D19}" srcOrd="0" destOrd="0" presId="urn:microsoft.com/office/officeart/2005/8/layout/radial5"/>
    <dgm:cxn modelId="{93E1D41A-BFEE-4C4D-B182-3B4ADCD7E251}" type="presOf" srcId="{DFCD08F6-622A-4FE2-8D85-0DC24873FDAD}" destId="{23F86860-C279-41A7-B648-B466B1C8A371}" srcOrd="0" destOrd="0" presId="urn:microsoft.com/office/officeart/2005/8/layout/radial5"/>
    <dgm:cxn modelId="{1BF4BE22-4B5B-471C-B6BF-32C4693F2AE6}" type="presOf" srcId="{A24AF925-30E7-41DA-B82B-EB498496C097}" destId="{A93BCE49-B8E7-459E-9CA4-876F0F5E4201}" srcOrd="0" destOrd="0" presId="urn:microsoft.com/office/officeart/2005/8/layout/radial5"/>
    <dgm:cxn modelId="{C1E6B32A-66F0-4EFE-9274-D80B139EA9F6}" type="presOf" srcId="{1160C54F-1186-4E80-AB92-A1DCFAD6F5CE}" destId="{A924098F-C5EB-4A50-8E28-5A5CE4E0A910}" srcOrd="0" destOrd="0" presId="urn:microsoft.com/office/officeart/2005/8/layout/radial5"/>
    <dgm:cxn modelId="{6FAC712B-538D-48A3-8AD3-C47EDD696E95}" type="presOf" srcId="{EBFAF341-90EB-4E27-B810-D25D6006FE8F}" destId="{117F655C-95FF-402C-B1A2-3402B086E89F}" srcOrd="0" destOrd="0" presId="urn:microsoft.com/office/officeart/2005/8/layout/radial5"/>
    <dgm:cxn modelId="{7E94A42E-EA7F-4235-922F-5D972680B0F5}" type="presOf" srcId="{42826C54-F56F-4857-B2A6-C9F5951D8B0D}" destId="{9ADE4647-1ABD-4E8A-9DB0-C73A54B246BA}" srcOrd="1" destOrd="0" presId="urn:microsoft.com/office/officeart/2005/8/layout/radial5"/>
    <dgm:cxn modelId="{D770A933-9354-467F-A2A4-A674AD2FABB9}" type="presOf" srcId="{6FE84CA4-A5DA-494F-BF16-8BA3EA20AF04}" destId="{F3C941CE-69B9-4CBA-A6AD-EFD060889854}" srcOrd="0" destOrd="0" presId="urn:microsoft.com/office/officeart/2005/8/layout/radial5"/>
    <dgm:cxn modelId="{1C96D95D-6479-43C8-8288-A176246F8CA6}" type="presOf" srcId="{42826C54-F56F-4857-B2A6-C9F5951D8B0D}" destId="{373A0353-1041-4D56-A6CF-437CB01A79AD}" srcOrd="0" destOrd="0" presId="urn:microsoft.com/office/officeart/2005/8/layout/radial5"/>
    <dgm:cxn modelId="{571BEE5D-5EF6-4358-B13F-3EDA93E879C8}" type="presOf" srcId="{11218995-EEF3-441E-B1B6-58F62295FB6E}" destId="{CE479594-A583-41B9-A48C-E83AD8C0D5E4}" srcOrd="0" destOrd="0" presId="urn:microsoft.com/office/officeart/2005/8/layout/radial5"/>
    <dgm:cxn modelId="{BD24AD5F-7917-4B12-A12D-D680E4DFC5C4}" srcId="{42675420-8C8F-4F69-8D59-440032C1F461}" destId="{EBFAF341-90EB-4E27-B810-D25D6006FE8F}" srcOrd="0" destOrd="0" parTransId="{E2E59E27-A52A-43C1-BE32-505E8F83BAFE}" sibTransId="{5E9F12E8-46D2-4E83-8132-5035D4484310}"/>
    <dgm:cxn modelId="{9FD65E63-8155-4A46-AA85-BCA0B9265620}" type="presOf" srcId="{299464C9-8A7B-4598-B979-B0148D20E983}" destId="{4689CC19-418E-45A8-A01E-A176BA2551C5}" srcOrd="1" destOrd="0" presId="urn:microsoft.com/office/officeart/2005/8/layout/radial5"/>
    <dgm:cxn modelId="{64DEBF64-4A92-4768-985E-32FE4EB017A2}" type="presOf" srcId="{6FE84CA4-A5DA-494F-BF16-8BA3EA20AF04}" destId="{A604FEA3-11AC-4BA2-9EE6-1826F767D157}" srcOrd="1" destOrd="0" presId="urn:microsoft.com/office/officeart/2005/8/layout/radial5"/>
    <dgm:cxn modelId="{728A4766-D41D-44F3-8797-75D9F9E6BF14}" type="presOf" srcId="{F2043CCF-B18B-46B4-936B-E0F07C21D9B5}" destId="{0368020C-B03C-4BC3-B436-24E3E3485FEA}" srcOrd="0" destOrd="0" presId="urn:microsoft.com/office/officeart/2005/8/layout/radial5"/>
    <dgm:cxn modelId="{7A8DE16A-2A32-4460-A3E1-5911AFD8B846}" srcId="{42675420-8C8F-4F69-8D59-440032C1F461}" destId="{DFCD08F6-622A-4FE2-8D85-0DC24873FDAD}" srcOrd="3" destOrd="0" parTransId="{42826C54-F56F-4857-B2A6-C9F5951D8B0D}" sibTransId="{89A8651D-38B8-4E12-A509-4C5A3F755CCD}"/>
    <dgm:cxn modelId="{B741954E-2CD4-4E42-8EFD-20D4A1BC7586}" type="presOf" srcId="{DB749D7D-3056-4785-BD98-F6799668B604}" destId="{48F25F63-CDC5-4920-B24F-3B90202B7B21}" srcOrd="0" destOrd="0" presId="urn:microsoft.com/office/officeart/2005/8/layout/radial5"/>
    <dgm:cxn modelId="{A6009B54-1E77-46DE-8A8F-C1A7535FB152}" type="presOf" srcId="{1160C54F-1186-4E80-AB92-A1DCFAD6F5CE}" destId="{B58C494B-CC9B-44EF-B401-928EE358509F}" srcOrd="1" destOrd="0" presId="urn:microsoft.com/office/officeart/2005/8/layout/radial5"/>
    <dgm:cxn modelId="{6E0E847D-19BB-4630-A5BD-9C7190EDC372}" type="presOf" srcId="{42675420-8C8F-4F69-8D59-440032C1F461}" destId="{30A8E556-3077-45A7-99BB-E83DBA2C0D5F}" srcOrd="0" destOrd="0" presId="urn:microsoft.com/office/officeart/2005/8/layout/radial5"/>
    <dgm:cxn modelId="{980F9C84-EE96-4ADB-8751-BBA47CCA9FA7}" type="presOf" srcId="{A24AF925-30E7-41DA-B82B-EB498496C097}" destId="{EF5E326A-66B7-41F1-BEA8-36F6342CB07E}" srcOrd="1" destOrd="0" presId="urn:microsoft.com/office/officeart/2005/8/layout/radial5"/>
    <dgm:cxn modelId="{0AF12187-BA17-4D2F-807F-56860C0285DF}" type="presOf" srcId="{E2E59E27-A52A-43C1-BE32-505E8F83BAFE}" destId="{87B8A8BA-CD50-49BA-BBA6-2122AA2264B3}" srcOrd="1" destOrd="0" presId="urn:microsoft.com/office/officeart/2005/8/layout/radial5"/>
    <dgm:cxn modelId="{EA5D8D87-DEEE-4779-A2BC-756F4ABE4723}" type="presOf" srcId="{D25DA775-B194-4285-9666-CC2E41B6E540}" destId="{F066176F-BC9B-483D-842E-433FA5AFA47E}" srcOrd="0" destOrd="0" presId="urn:microsoft.com/office/officeart/2005/8/layout/radial5"/>
    <dgm:cxn modelId="{CC4C1E98-099C-4B84-BB09-40806EC773F1}" type="presOf" srcId="{DB749D7D-3056-4785-BD98-F6799668B604}" destId="{37CA5C26-40AE-4496-9E79-9ECE7C65B01D}" srcOrd="1" destOrd="0" presId="urn:microsoft.com/office/officeart/2005/8/layout/radial5"/>
    <dgm:cxn modelId="{BF162B9E-2EC1-47B1-9FF1-2BE35458196E}" type="presOf" srcId="{C84CEB69-8E6D-4B65-B94F-9EA8952B1EE0}" destId="{AE11C0BA-B5AF-4E13-8853-365B3968514B}" srcOrd="0" destOrd="0" presId="urn:microsoft.com/office/officeart/2005/8/layout/radial5"/>
    <dgm:cxn modelId="{6916B2A4-D2AF-4D87-AB3B-2B906B012C50}" srcId="{42675420-8C8F-4F69-8D59-440032C1F461}" destId="{11218995-EEF3-441E-B1B6-58F62295FB6E}" srcOrd="1" destOrd="0" parTransId="{6FE84CA4-A5DA-494F-BF16-8BA3EA20AF04}" sibTransId="{B6FD9B3D-825B-4FB8-B424-30A4314FA2DF}"/>
    <dgm:cxn modelId="{D607E6A5-9739-4F08-86A0-7272AF893BC8}" srcId="{42675420-8C8F-4F69-8D59-440032C1F461}" destId="{D25DA775-B194-4285-9666-CC2E41B6E540}" srcOrd="2" destOrd="0" parTransId="{299464C9-8A7B-4598-B979-B0148D20E983}" sibTransId="{38A2F054-5F4E-4058-8A5F-911EA73B5BB4}"/>
    <dgm:cxn modelId="{02217CA6-787F-4D13-949C-026B3166F43B}" type="presOf" srcId="{299464C9-8A7B-4598-B979-B0148D20E983}" destId="{4EF4E3F5-3E57-4258-BA7D-F51919038544}" srcOrd="0" destOrd="0" presId="urn:microsoft.com/office/officeart/2005/8/layout/radial5"/>
    <dgm:cxn modelId="{324A71AD-82D0-402A-9962-56118F32DAEE}" srcId="{42675420-8C8F-4F69-8D59-440032C1F461}" destId="{C84CEB69-8E6D-4B65-B94F-9EA8952B1EE0}" srcOrd="5" destOrd="0" parTransId="{1160C54F-1186-4E80-AB92-A1DCFAD6F5CE}" sibTransId="{6747AA5A-89BE-4386-935F-02255A37CE6E}"/>
    <dgm:cxn modelId="{DED0D4B9-B6BD-4ACD-8C3A-39CD55A7C423}" srcId="{F2043CCF-B18B-46B4-936B-E0F07C21D9B5}" destId="{42675420-8C8F-4F69-8D59-440032C1F461}" srcOrd="0" destOrd="0" parTransId="{1B9B5028-4E69-4B3B-ACF6-C608E0D72FB0}" sibTransId="{82845BDF-9BFD-447D-A6B8-F48DFE0D9AF3}"/>
    <dgm:cxn modelId="{5C99DBD6-10C2-4A54-9CB5-F73EBC4053CA}" type="presOf" srcId="{E2E59E27-A52A-43C1-BE32-505E8F83BAFE}" destId="{7C3B4165-BB85-4E47-9023-2C0CB61F8F5D}" srcOrd="0" destOrd="0" presId="urn:microsoft.com/office/officeart/2005/8/layout/radial5"/>
    <dgm:cxn modelId="{5C2757EE-526E-46DC-BD8A-7244637ECC1C}" srcId="{42675420-8C8F-4F69-8D59-440032C1F461}" destId="{08ADBC5E-BD2D-4D17-8CCC-FAD638DBA505}" srcOrd="6" destOrd="0" parTransId="{A24AF925-30E7-41DA-B82B-EB498496C097}" sibTransId="{DBC61700-26D8-4EF1-B0D0-F63A6EAECA93}"/>
    <dgm:cxn modelId="{CD48DFF3-460E-4C76-A0BB-0DC0B36479B4}" type="presOf" srcId="{87DECD5A-4315-4DB7-B3F5-DA42E690A046}" destId="{34DADC79-FF14-4873-A43A-A1ACAC749DBE}" srcOrd="0" destOrd="0" presId="urn:microsoft.com/office/officeart/2005/8/layout/radial5"/>
    <dgm:cxn modelId="{475229F7-B9E5-4E13-B8FA-738A22D38120}" srcId="{42675420-8C8F-4F69-8D59-440032C1F461}" destId="{87DECD5A-4315-4DB7-B3F5-DA42E690A046}" srcOrd="4" destOrd="0" parTransId="{DB749D7D-3056-4785-BD98-F6799668B604}" sibTransId="{272DD178-2855-45FB-B386-71366078546F}"/>
    <dgm:cxn modelId="{10295186-579F-4FB1-9DBB-B1ED74EEB3A4}" type="presParOf" srcId="{0368020C-B03C-4BC3-B436-24E3E3485FEA}" destId="{30A8E556-3077-45A7-99BB-E83DBA2C0D5F}" srcOrd="0" destOrd="0" presId="urn:microsoft.com/office/officeart/2005/8/layout/radial5"/>
    <dgm:cxn modelId="{AD2C19A6-D9B2-4E18-8957-8838C3D7B90D}" type="presParOf" srcId="{0368020C-B03C-4BC3-B436-24E3E3485FEA}" destId="{7C3B4165-BB85-4E47-9023-2C0CB61F8F5D}" srcOrd="1" destOrd="0" presId="urn:microsoft.com/office/officeart/2005/8/layout/radial5"/>
    <dgm:cxn modelId="{EB325540-4E6D-49C3-8B37-097C04623D9C}" type="presParOf" srcId="{7C3B4165-BB85-4E47-9023-2C0CB61F8F5D}" destId="{87B8A8BA-CD50-49BA-BBA6-2122AA2264B3}" srcOrd="0" destOrd="0" presId="urn:microsoft.com/office/officeart/2005/8/layout/radial5"/>
    <dgm:cxn modelId="{7B5A5B1A-1240-49B2-AF16-46B27ABD4A53}" type="presParOf" srcId="{0368020C-B03C-4BC3-B436-24E3E3485FEA}" destId="{117F655C-95FF-402C-B1A2-3402B086E89F}" srcOrd="2" destOrd="0" presId="urn:microsoft.com/office/officeart/2005/8/layout/radial5"/>
    <dgm:cxn modelId="{DBF79B36-E1B4-4E7C-9002-B8FCC3BDE789}" type="presParOf" srcId="{0368020C-B03C-4BC3-B436-24E3E3485FEA}" destId="{F3C941CE-69B9-4CBA-A6AD-EFD060889854}" srcOrd="3" destOrd="0" presId="urn:microsoft.com/office/officeart/2005/8/layout/radial5"/>
    <dgm:cxn modelId="{7333216E-5DFC-4120-A9D6-6F15DEF9699F}" type="presParOf" srcId="{F3C941CE-69B9-4CBA-A6AD-EFD060889854}" destId="{A604FEA3-11AC-4BA2-9EE6-1826F767D157}" srcOrd="0" destOrd="0" presId="urn:microsoft.com/office/officeart/2005/8/layout/radial5"/>
    <dgm:cxn modelId="{5D9A5AB3-D9D3-47C4-84ED-82E3EAAAF74D}" type="presParOf" srcId="{0368020C-B03C-4BC3-B436-24E3E3485FEA}" destId="{CE479594-A583-41B9-A48C-E83AD8C0D5E4}" srcOrd="4" destOrd="0" presId="urn:microsoft.com/office/officeart/2005/8/layout/radial5"/>
    <dgm:cxn modelId="{1C346AAB-48BE-4341-B016-47C92E08ADBB}" type="presParOf" srcId="{0368020C-B03C-4BC3-B436-24E3E3485FEA}" destId="{4EF4E3F5-3E57-4258-BA7D-F51919038544}" srcOrd="5" destOrd="0" presId="urn:microsoft.com/office/officeart/2005/8/layout/radial5"/>
    <dgm:cxn modelId="{1270D285-D31E-4142-A572-14C0970FD1EA}" type="presParOf" srcId="{4EF4E3F5-3E57-4258-BA7D-F51919038544}" destId="{4689CC19-418E-45A8-A01E-A176BA2551C5}" srcOrd="0" destOrd="0" presId="urn:microsoft.com/office/officeart/2005/8/layout/radial5"/>
    <dgm:cxn modelId="{7355B2A8-9A05-4B79-BC53-1B4A7E7AFDE2}" type="presParOf" srcId="{0368020C-B03C-4BC3-B436-24E3E3485FEA}" destId="{F066176F-BC9B-483D-842E-433FA5AFA47E}" srcOrd="6" destOrd="0" presId="urn:microsoft.com/office/officeart/2005/8/layout/radial5"/>
    <dgm:cxn modelId="{A181BBCC-F76A-47CD-B745-CE8FA4C74D57}" type="presParOf" srcId="{0368020C-B03C-4BC3-B436-24E3E3485FEA}" destId="{373A0353-1041-4D56-A6CF-437CB01A79AD}" srcOrd="7" destOrd="0" presId="urn:microsoft.com/office/officeart/2005/8/layout/radial5"/>
    <dgm:cxn modelId="{ECA9755C-B109-4C16-B92A-42EC07D82AA6}" type="presParOf" srcId="{373A0353-1041-4D56-A6CF-437CB01A79AD}" destId="{9ADE4647-1ABD-4E8A-9DB0-C73A54B246BA}" srcOrd="0" destOrd="0" presId="urn:microsoft.com/office/officeart/2005/8/layout/radial5"/>
    <dgm:cxn modelId="{69C0CB0F-6AB4-43C4-89BD-92B5AA0898B7}" type="presParOf" srcId="{0368020C-B03C-4BC3-B436-24E3E3485FEA}" destId="{23F86860-C279-41A7-B648-B466B1C8A371}" srcOrd="8" destOrd="0" presId="urn:microsoft.com/office/officeart/2005/8/layout/radial5"/>
    <dgm:cxn modelId="{27B9B125-DFF9-41B4-A3DB-740B198F0909}" type="presParOf" srcId="{0368020C-B03C-4BC3-B436-24E3E3485FEA}" destId="{48F25F63-CDC5-4920-B24F-3B90202B7B21}" srcOrd="9" destOrd="0" presId="urn:microsoft.com/office/officeart/2005/8/layout/radial5"/>
    <dgm:cxn modelId="{CC2E7225-69F6-46B1-ABD4-DD435F2810C7}" type="presParOf" srcId="{48F25F63-CDC5-4920-B24F-3B90202B7B21}" destId="{37CA5C26-40AE-4496-9E79-9ECE7C65B01D}" srcOrd="0" destOrd="0" presId="urn:microsoft.com/office/officeart/2005/8/layout/radial5"/>
    <dgm:cxn modelId="{20DFC74F-C5D2-4B90-8351-F729FC684AC1}" type="presParOf" srcId="{0368020C-B03C-4BC3-B436-24E3E3485FEA}" destId="{34DADC79-FF14-4873-A43A-A1ACAC749DBE}" srcOrd="10" destOrd="0" presId="urn:microsoft.com/office/officeart/2005/8/layout/radial5"/>
    <dgm:cxn modelId="{F4BCF93F-0140-4B92-9BB7-78D2551E5856}" type="presParOf" srcId="{0368020C-B03C-4BC3-B436-24E3E3485FEA}" destId="{A924098F-C5EB-4A50-8E28-5A5CE4E0A910}" srcOrd="11" destOrd="0" presId="urn:microsoft.com/office/officeart/2005/8/layout/radial5"/>
    <dgm:cxn modelId="{9EB79D3B-E636-4C17-A68F-FE7EDDDC7BE8}" type="presParOf" srcId="{A924098F-C5EB-4A50-8E28-5A5CE4E0A910}" destId="{B58C494B-CC9B-44EF-B401-928EE358509F}" srcOrd="0" destOrd="0" presId="urn:microsoft.com/office/officeart/2005/8/layout/radial5"/>
    <dgm:cxn modelId="{087F6173-9481-4C67-A781-47FE54D3D8E8}" type="presParOf" srcId="{0368020C-B03C-4BC3-B436-24E3E3485FEA}" destId="{AE11C0BA-B5AF-4E13-8853-365B3968514B}" srcOrd="12" destOrd="0" presId="urn:microsoft.com/office/officeart/2005/8/layout/radial5"/>
    <dgm:cxn modelId="{53008845-FD45-4F83-987A-AFE275AFD88F}" type="presParOf" srcId="{0368020C-B03C-4BC3-B436-24E3E3485FEA}" destId="{A93BCE49-B8E7-459E-9CA4-876F0F5E4201}" srcOrd="13" destOrd="0" presId="urn:microsoft.com/office/officeart/2005/8/layout/radial5"/>
    <dgm:cxn modelId="{3FF9D928-D119-460E-8425-8FE6C83F9476}" type="presParOf" srcId="{A93BCE49-B8E7-459E-9CA4-876F0F5E4201}" destId="{EF5E326A-66B7-41F1-BEA8-36F6342CB07E}" srcOrd="0" destOrd="0" presId="urn:microsoft.com/office/officeart/2005/8/layout/radial5"/>
    <dgm:cxn modelId="{BA348553-E824-4130-B40C-55E2AC09F859}" type="presParOf" srcId="{0368020C-B03C-4BC3-B436-24E3E3485FEA}" destId="{E2EBDC52-FDC2-40DC-8387-085099241D19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A8E556-3077-45A7-99BB-E83DBA2C0D5F}">
      <dsp:nvSpPr>
        <dsp:cNvPr id="0" name=""/>
        <dsp:cNvSpPr/>
      </dsp:nvSpPr>
      <dsp:spPr>
        <a:xfrm>
          <a:off x="3172791" y="1957846"/>
          <a:ext cx="1793366" cy="1711611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35423" y="2208506"/>
        <a:ext cx="1268102" cy="1210291"/>
      </dsp:txXfrm>
    </dsp:sp>
    <dsp:sp modelId="{7C3B4165-BB85-4E47-9023-2C0CB61F8F5D}">
      <dsp:nvSpPr>
        <dsp:cNvPr id="0" name=""/>
        <dsp:cNvSpPr/>
      </dsp:nvSpPr>
      <dsp:spPr>
        <a:xfrm rot="16200000">
          <a:off x="3957755" y="1487891"/>
          <a:ext cx="223437" cy="5309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3991271" y="1627603"/>
        <a:ext cx="156406" cy="318587"/>
      </dsp:txXfrm>
    </dsp:sp>
    <dsp:sp modelId="{117F655C-95FF-402C-B1A2-3402B086E89F}">
      <dsp:nvSpPr>
        <dsp:cNvPr id="0" name=""/>
        <dsp:cNvSpPr/>
      </dsp:nvSpPr>
      <dsp:spPr>
        <a:xfrm>
          <a:off x="3366708" y="130734"/>
          <a:ext cx="1405532" cy="1405532"/>
        </a:xfrm>
        <a:prstGeom prst="ellipse">
          <a:avLst/>
        </a:prstGeom>
        <a:solidFill>
          <a:srgbClr val="002060"/>
        </a:solidFill>
        <a:ln w="19050" cap="rnd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  <a:endParaRPr lang="en-US" sz="24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NikoshBAN" panose="02000000000000000000" pitchFamily="2" charset="0"/>
              <a:cs typeface="NikoshBAN" panose="02000000000000000000" pitchFamily="2" charset="0"/>
            </a:rPr>
            <a:t>১৯৩৫</a:t>
          </a:r>
        </a:p>
      </dsp:txBody>
      <dsp:txXfrm>
        <a:off x="3572543" y="336569"/>
        <a:ext cx="993862" cy="993862"/>
      </dsp:txXfrm>
    </dsp:sp>
    <dsp:sp modelId="{F3C941CE-69B9-4CBA-A6AD-EFD060889854}">
      <dsp:nvSpPr>
        <dsp:cNvPr id="0" name=""/>
        <dsp:cNvSpPr/>
      </dsp:nvSpPr>
      <dsp:spPr>
        <a:xfrm rot="19285714">
          <a:off x="4817395" y="1840996"/>
          <a:ext cx="277676" cy="5309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826482" y="1973161"/>
        <a:ext cx="194373" cy="318587"/>
      </dsp:txXfrm>
    </dsp:sp>
    <dsp:sp modelId="{CE479594-A583-41B9-A48C-E83AD8C0D5E4}">
      <dsp:nvSpPr>
        <dsp:cNvPr id="0" name=""/>
        <dsp:cNvSpPr/>
      </dsp:nvSpPr>
      <dsp:spPr>
        <a:xfrm>
          <a:off x="5013863" y="797323"/>
          <a:ext cx="1405532" cy="1405532"/>
        </a:xfrm>
        <a:prstGeom prst="ellipse">
          <a:avLst/>
        </a:prstGeom>
        <a:solidFill>
          <a:srgbClr val="FFFF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জন্মস্থান</a:t>
          </a:r>
          <a:endParaRPr lang="en-US" sz="1800" b="1" kern="1200" dirty="0">
            <a:solidFill>
              <a:schemeClr val="bg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কৃড়িগ্রাম</a:t>
          </a:r>
          <a:r>
            <a:rPr lang="en-US" sz="1800" b="1" kern="1200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b="1" kern="1200" dirty="0" err="1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শহর</a:t>
          </a:r>
          <a:endParaRPr lang="en-US" sz="1800" b="1" kern="1200" dirty="0">
            <a:solidFill>
              <a:schemeClr val="bg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19698" y="1003158"/>
        <a:ext cx="993862" cy="993862"/>
      </dsp:txXfrm>
    </dsp:sp>
    <dsp:sp modelId="{4EF4E3F5-3E57-4258-BA7D-F51919038544}">
      <dsp:nvSpPr>
        <dsp:cNvPr id="0" name=""/>
        <dsp:cNvSpPr/>
      </dsp:nvSpPr>
      <dsp:spPr>
        <a:xfrm rot="590390">
          <a:off x="5047955" y="2738659"/>
          <a:ext cx="239642" cy="5309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5048484" y="2838712"/>
        <a:ext cx="167749" cy="318587"/>
      </dsp:txXfrm>
    </dsp:sp>
    <dsp:sp modelId="{F066176F-BC9B-483D-842E-433FA5AFA47E}">
      <dsp:nvSpPr>
        <dsp:cNvPr id="0" name=""/>
        <dsp:cNvSpPr/>
      </dsp:nvSpPr>
      <dsp:spPr>
        <a:xfrm>
          <a:off x="5385256" y="2467140"/>
          <a:ext cx="1476399" cy="1405532"/>
        </a:xfrm>
        <a:prstGeom prst="ellipse">
          <a:avLst/>
        </a:prstGeom>
        <a:solidFill>
          <a:srgbClr val="7030A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পেশা</a:t>
          </a:r>
          <a:endParaRPr lang="en-US" sz="16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সাংবাদিক</a:t>
          </a:r>
          <a:endParaRPr lang="en-US" sz="16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01470" y="2672975"/>
        <a:ext cx="1043971" cy="993862"/>
      </dsp:txXfrm>
    </dsp:sp>
    <dsp:sp modelId="{373A0353-1041-4D56-A6CF-437CB01A79AD}">
      <dsp:nvSpPr>
        <dsp:cNvPr id="0" name=""/>
        <dsp:cNvSpPr/>
      </dsp:nvSpPr>
      <dsp:spPr>
        <a:xfrm rot="3857143">
          <a:off x="4414430" y="3562144"/>
          <a:ext cx="286703" cy="5309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438776" y="3629593"/>
        <a:ext cx="200692" cy="318587"/>
      </dsp:txXfrm>
    </dsp:sp>
    <dsp:sp modelId="{23F86860-C279-41A7-B648-B466B1C8A371}">
      <dsp:nvSpPr>
        <dsp:cNvPr id="0" name=""/>
        <dsp:cNvSpPr/>
      </dsp:nvSpPr>
      <dsp:spPr>
        <a:xfrm>
          <a:off x="4280810" y="4009039"/>
          <a:ext cx="1405532" cy="1405532"/>
        </a:xfrm>
        <a:prstGeom prst="ellipse">
          <a:avLst/>
        </a:prstGeom>
        <a:solidFill>
          <a:srgbClr val="00206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পুরষ্কার</a:t>
          </a:r>
          <a:endParaRPr lang="en-US" sz="12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একুশে</a:t>
          </a:r>
          <a:r>
            <a:rPr lang="en-US" sz="1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পদক</a:t>
          </a:r>
          <a:r>
            <a:rPr lang="en-US" sz="1200" kern="1200" dirty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1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বাংলা</a:t>
          </a:r>
          <a:r>
            <a:rPr lang="en-US" sz="1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একাডেমি</a:t>
          </a:r>
          <a:r>
            <a:rPr lang="en-US" sz="1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প্রভৃতি</a:t>
          </a:r>
          <a:endParaRPr lang="en-US" sz="1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86645" y="4214874"/>
        <a:ext cx="993862" cy="993862"/>
      </dsp:txXfrm>
    </dsp:sp>
    <dsp:sp modelId="{48F25F63-CDC5-4920-B24F-3B90202B7B21}">
      <dsp:nvSpPr>
        <dsp:cNvPr id="0" name=""/>
        <dsp:cNvSpPr/>
      </dsp:nvSpPr>
      <dsp:spPr>
        <a:xfrm rot="6942857">
          <a:off x="3437814" y="3562144"/>
          <a:ext cx="286703" cy="5309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 rot="10800000">
        <a:off x="3499479" y="3629593"/>
        <a:ext cx="200692" cy="318587"/>
      </dsp:txXfrm>
    </dsp:sp>
    <dsp:sp modelId="{34DADC79-FF14-4873-A43A-A1ACAC749DBE}">
      <dsp:nvSpPr>
        <dsp:cNvPr id="0" name=""/>
        <dsp:cNvSpPr/>
      </dsp:nvSpPr>
      <dsp:spPr>
        <a:xfrm>
          <a:off x="2452605" y="4009039"/>
          <a:ext cx="1405532" cy="1405532"/>
        </a:xfrm>
        <a:prstGeom prst="ellipse">
          <a:avLst/>
        </a:prstGeom>
        <a:solidFill>
          <a:srgbClr val="C0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গ্রন্থ</a:t>
          </a:r>
          <a:endParaRPr lang="en-US" sz="12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একদা</a:t>
          </a:r>
          <a:r>
            <a:rPr lang="en-US" sz="1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এক</a:t>
          </a:r>
          <a:r>
            <a:rPr lang="en-US" sz="1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রাজ্যে</a:t>
          </a:r>
          <a:r>
            <a:rPr lang="en-US" sz="1200" kern="1200" dirty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1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শীত</a:t>
          </a:r>
          <a:r>
            <a:rPr lang="en-US" sz="1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বিকেল,রক্ত</a:t>
          </a:r>
          <a:r>
            <a:rPr lang="en-US" sz="1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গোলাপ</a:t>
          </a:r>
          <a:r>
            <a:rPr lang="en-US" sz="1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ইত্যাদি</a:t>
          </a:r>
          <a:endParaRPr lang="en-US" sz="1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58440" y="4214874"/>
        <a:ext cx="993862" cy="993862"/>
      </dsp:txXfrm>
    </dsp:sp>
    <dsp:sp modelId="{A924098F-C5EB-4A50-8E28-5A5CE4E0A910}">
      <dsp:nvSpPr>
        <dsp:cNvPr id="0" name=""/>
        <dsp:cNvSpPr/>
      </dsp:nvSpPr>
      <dsp:spPr>
        <a:xfrm rot="9991111">
          <a:off x="2927463" y="2798457"/>
          <a:ext cx="195948" cy="5309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 rot="10800000">
        <a:off x="2985437" y="2897801"/>
        <a:ext cx="137164" cy="318587"/>
      </dsp:txXfrm>
    </dsp:sp>
    <dsp:sp modelId="{AE11C0BA-B5AF-4E13-8853-365B3968514B}">
      <dsp:nvSpPr>
        <dsp:cNvPr id="0" name=""/>
        <dsp:cNvSpPr/>
      </dsp:nvSpPr>
      <dsp:spPr>
        <a:xfrm>
          <a:off x="1364824" y="2571905"/>
          <a:ext cx="1498297" cy="1421106"/>
        </a:xfrm>
        <a:prstGeom prst="ellipse">
          <a:avLst/>
        </a:prstGeom>
        <a:solidFill>
          <a:srgbClr val="0070C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নাটক</a:t>
          </a:r>
          <a:endParaRPr lang="en-US" sz="14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পায়ের</a:t>
          </a:r>
          <a:r>
            <a:rPr lang="en-US" sz="14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আওয়াজ</a:t>
          </a:r>
          <a:r>
            <a:rPr lang="en-US" sz="14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পাওয়া</a:t>
          </a:r>
          <a:r>
            <a:rPr lang="en-US" sz="14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যায়</a:t>
          </a:r>
          <a:endParaRPr lang="en-US" sz="14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84245" y="2780021"/>
        <a:ext cx="1059455" cy="1004874"/>
      </dsp:txXfrm>
    </dsp:sp>
    <dsp:sp modelId="{A93BCE49-B8E7-459E-9CA4-876F0F5E4201}">
      <dsp:nvSpPr>
        <dsp:cNvPr id="0" name=""/>
        <dsp:cNvSpPr/>
      </dsp:nvSpPr>
      <dsp:spPr>
        <a:xfrm rot="13114286">
          <a:off x="3111227" y="1872611"/>
          <a:ext cx="222264" cy="5309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 rot="10800000">
        <a:off x="3170632" y="1999594"/>
        <a:ext cx="155585" cy="318587"/>
      </dsp:txXfrm>
    </dsp:sp>
    <dsp:sp modelId="{E2EBDC52-FDC2-40DC-8387-085099241D19}">
      <dsp:nvSpPr>
        <dsp:cNvPr id="0" name=""/>
        <dsp:cNvSpPr/>
      </dsp:nvSpPr>
      <dsp:spPr>
        <a:xfrm>
          <a:off x="1588873" y="729309"/>
          <a:ext cx="1666891" cy="1541560"/>
        </a:xfrm>
        <a:prstGeom prst="ellipse">
          <a:avLst/>
        </a:prstGeom>
        <a:solidFill>
          <a:srgbClr val="C0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মৃত্যু</a:t>
          </a:r>
          <a:endParaRPr lang="en-US" sz="20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NikoshBAN" panose="02000000000000000000" pitchFamily="2" charset="0"/>
              <a:cs typeface="NikoshBAN" panose="02000000000000000000" pitchFamily="2" charset="0"/>
            </a:rPr>
            <a:t>২০১৬</a:t>
          </a:r>
        </a:p>
      </dsp:txBody>
      <dsp:txXfrm>
        <a:off x="1832984" y="955065"/>
        <a:ext cx="1178669" cy="10900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D98DD-D60A-4EC6-ABE3-192AAADF4CE9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A86590-DE51-47FC-8108-0E00A455A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90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ইন্টার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ক।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টারনেট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েই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কেব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আবৃত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A86590-DE51-47FC-8108-0E00A455A46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6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দু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ার্থী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ষ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সম্পূ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 ও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মেয়ে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A86590-DE51-47FC-8108-0E00A455A46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56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91873-22A5-4042-A252-563017524A6C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C796-024E-4B7E-9649-4228A5EEA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93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91873-22A5-4042-A252-563017524A6C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C796-024E-4B7E-9649-4228A5EEA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41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91873-22A5-4042-A252-563017524A6C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C796-024E-4B7E-9649-4228A5EEA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684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91873-22A5-4042-A252-563017524A6C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C796-024E-4B7E-9649-4228A5EEAAF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097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91873-22A5-4042-A252-563017524A6C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C796-024E-4B7E-9649-4228A5EEA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20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91873-22A5-4042-A252-563017524A6C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C796-024E-4B7E-9649-4228A5EEA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155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91873-22A5-4042-A252-563017524A6C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C796-024E-4B7E-9649-4228A5EEA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65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91873-22A5-4042-A252-563017524A6C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C796-024E-4B7E-9649-4228A5EEA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28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91873-22A5-4042-A252-563017524A6C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C796-024E-4B7E-9649-4228A5EEA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62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91873-22A5-4042-A252-563017524A6C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C796-024E-4B7E-9649-4228A5EEA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899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91873-22A5-4042-A252-563017524A6C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C796-024E-4B7E-9649-4228A5EEA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676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91873-22A5-4042-A252-563017524A6C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C796-024E-4B7E-9649-4228A5EEA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993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91873-22A5-4042-A252-563017524A6C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C796-024E-4B7E-9649-4228A5EEA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04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91873-22A5-4042-A252-563017524A6C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C796-024E-4B7E-9649-4228A5EEA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929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91873-22A5-4042-A252-563017524A6C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C796-024E-4B7E-9649-4228A5EEA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011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91873-22A5-4042-A252-563017524A6C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C796-024E-4B7E-9649-4228A5EEA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702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91873-22A5-4042-A252-563017524A6C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C796-024E-4B7E-9649-4228A5EEA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065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EA91873-22A5-4042-A252-563017524A6C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8C796-024E-4B7E-9649-4228A5EEA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5513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  <p:sldLayoutId id="2147483865" r:id="rId14"/>
    <p:sldLayoutId id="2147483866" r:id="rId15"/>
    <p:sldLayoutId id="2147483867" r:id="rId16"/>
    <p:sldLayoutId id="214748386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g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g"/><Relationship Id="rId4" Type="http://schemas.openxmlformats.org/officeDocument/2006/relationships/image" Target="../media/image3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g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g"/><Relationship Id="rId4" Type="http://schemas.openxmlformats.org/officeDocument/2006/relationships/image" Target="../media/image5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20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3D88CB-82CD-48C4-90FF-6837909CB6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827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2D0C5A-8980-4EE3-A7C5-839675710E81}"/>
              </a:ext>
            </a:extLst>
          </p:cNvPr>
          <p:cNvSpPr txBox="1"/>
          <p:nvPr/>
        </p:nvSpPr>
        <p:spPr>
          <a:xfrm>
            <a:off x="6906985" y="100610"/>
            <a:ext cx="2338466" cy="769441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ার্থ</a:t>
            </a:r>
            <a:endParaRPr lang="en-US" sz="4400" b="1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6A9DE1-B4D7-4496-8847-82CF3772A106}"/>
              </a:ext>
            </a:extLst>
          </p:cNvPr>
          <p:cNvSpPr txBox="1"/>
          <p:nvPr/>
        </p:nvSpPr>
        <p:spPr>
          <a:xfrm>
            <a:off x="764498" y="1188961"/>
            <a:ext cx="1723870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আলপথ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385D01-7689-4B87-A3F5-A28E4C7B26E2}"/>
              </a:ext>
            </a:extLst>
          </p:cNvPr>
          <p:cNvSpPr txBox="1"/>
          <p:nvPr/>
        </p:nvSpPr>
        <p:spPr>
          <a:xfrm>
            <a:off x="764498" y="3147934"/>
            <a:ext cx="1454046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র্যাপদ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CA6627-0F99-45D5-994A-695A125DF140}"/>
              </a:ext>
            </a:extLst>
          </p:cNvPr>
          <p:cNvSpPr txBox="1"/>
          <p:nvPr/>
        </p:nvSpPr>
        <p:spPr>
          <a:xfrm>
            <a:off x="864587" y="4947978"/>
            <a:ext cx="1723870" cy="107721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E143B22-870B-4CCC-A20F-E6C9CF3F69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274" y="918606"/>
            <a:ext cx="2405732" cy="13517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4202C2-7763-4FA6-B032-8C5472D188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550" y="2912474"/>
            <a:ext cx="2691179" cy="12602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3D1A12C-0F0E-4F31-B548-5722D9AB19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443" y="4899423"/>
            <a:ext cx="2885557" cy="1530948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659A9AD-F86D-41F2-A382-4AB93F2D8F74}"/>
              </a:ext>
            </a:extLst>
          </p:cNvPr>
          <p:cNvSpPr txBox="1"/>
          <p:nvPr/>
        </p:nvSpPr>
        <p:spPr>
          <a:xfrm>
            <a:off x="6567995" y="1220493"/>
            <a:ext cx="3349723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সীমানা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5605BD-109F-4F5A-AEA3-7E85864647C0}"/>
              </a:ext>
            </a:extLst>
          </p:cNvPr>
          <p:cNvSpPr txBox="1"/>
          <p:nvPr/>
        </p:nvSpPr>
        <p:spPr>
          <a:xfrm>
            <a:off x="6567997" y="2912474"/>
            <a:ext cx="4418871" cy="107721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সাহিত্যের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A43865-5C19-4ABF-B591-853C6514B2AC}"/>
              </a:ext>
            </a:extLst>
          </p:cNvPr>
          <p:cNvSpPr txBox="1"/>
          <p:nvPr/>
        </p:nvSpPr>
        <p:spPr>
          <a:xfrm>
            <a:off x="6567995" y="4795897"/>
            <a:ext cx="5741236" cy="1815882"/>
          </a:xfrm>
          <a:prstGeom prst="rect">
            <a:avLst/>
          </a:prstGeom>
          <a:solidFill>
            <a:srgbClr val="C000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কাব্য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ওদাগরের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ঐতিহ্য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ঝাতে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আশ্রয়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কররেছন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E862C8-ED20-49B6-A318-BF91B6030941}"/>
              </a:ext>
            </a:extLst>
          </p:cNvPr>
          <p:cNvSpPr txBox="1"/>
          <p:nvPr/>
        </p:nvSpPr>
        <p:spPr>
          <a:xfrm>
            <a:off x="808743" y="1140406"/>
            <a:ext cx="1723870" cy="584775"/>
          </a:xfrm>
          <a:prstGeom prst="rect">
            <a:avLst/>
          </a:prstGeom>
          <a:solidFill>
            <a:srgbClr val="C000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আলপথ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8702B0-4C38-4A19-9A0C-776590C80819}"/>
              </a:ext>
            </a:extLst>
          </p:cNvPr>
          <p:cNvSpPr txBox="1"/>
          <p:nvPr/>
        </p:nvSpPr>
        <p:spPr>
          <a:xfrm>
            <a:off x="808743" y="3099379"/>
            <a:ext cx="1454046" cy="584775"/>
          </a:xfrm>
          <a:prstGeom prst="rect">
            <a:avLst/>
          </a:prstGeom>
          <a:solidFill>
            <a:srgbClr val="C000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র্যাপদ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0FB2F5-F9C9-4992-BD38-389416E2F56A}"/>
              </a:ext>
            </a:extLst>
          </p:cNvPr>
          <p:cNvSpPr txBox="1"/>
          <p:nvPr/>
        </p:nvSpPr>
        <p:spPr>
          <a:xfrm>
            <a:off x="908832" y="4899423"/>
            <a:ext cx="1723870" cy="1077218"/>
          </a:xfrm>
          <a:prstGeom prst="rect">
            <a:avLst/>
          </a:prstGeom>
          <a:solidFill>
            <a:srgbClr val="C000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90B79F1-3D21-46B3-8010-F1FC2F022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519" y="870051"/>
            <a:ext cx="2405732" cy="1351716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110B5E-646B-4720-9824-4AA3808BDF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795" y="2863919"/>
            <a:ext cx="2691179" cy="126022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A21E61C-1B5B-4D51-ABE6-238FEE5F32F4}"/>
              </a:ext>
            </a:extLst>
          </p:cNvPr>
          <p:cNvSpPr txBox="1"/>
          <p:nvPr/>
        </p:nvSpPr>
        <p:spPr>
          <a:xfrm>
            <a:off x="6612240" y="1171938"/>
            <a:ext cx="3349723" cy="584775"/>
          </a:xfrm>
          <a:prstGeom prst="rect">
            <a:avLst/>
          </a:prstGeom>
          <a:solidFill>
            <a:srgbClr val="C000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সীমানা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509FEBF-F944-4DC0-A8A5-ADB30B179610}"/>
              </a:ext>
            </a:extLst>
          </p:cNvPr>
          <p:cNvSpPr txBox="1"/>
          <p:nvPr/>
        </p:nvSpPr>
        <p:spPr>
          <a:xfrm>
            <a:off x="6612242" y="2863919"/>
            <a:ext cx="4418871" cy="1077218"/>
          </a:xfrm>
          <a:prstGeom prst="rect">
            <a:avLst/>
          </a:prstGeom>
          <a:solidFill>
            <a:srgbClr val="C000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সাহিত্যের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</p:txBody>
      </p:sp>
    </p:spTree>
    <p:extLst>
      <p:ext uri="{BB962C8B-B14F-4D97-AF65-F5344CB8AC3E}">
        <p14:creationId xmlns:p14="http://schemas.microsoft.com/office/powerpoint/2010/main" val="1167370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6" grpId="0" animBg="1"/>
      <p:bldP spid="17" grpId="0" animBg="1"/>
      <p:bldP spid="18" grpId="0" animBg="1"/>
      <p:bldP spid="12" grpId="0" animBg="1"/>
      <p:bldP spid="14" grpId="0" animBg="1"/>
      <p:bldP spid="19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B77FA7-D828-45C7-A42A-E043F7CE1719}"/>
              </a:ext>
            </a:extLst>
          </p:cNvPr>
          <p:cNvSpPr txBox="1"/>
          <p:nvPr/>
        </p:nvSpPr>
        <p:spPr>
          <a:xfrm>
            <a:off x="769570" y="1125443"/>
            <a:ext cx="2543785" cy="58477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কৈব</a:t>
            </a:r>
            <a:r>
              <a:rPr lang="as-IN" sz="32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িদ্রোহ</a:t>
            </a:r>
            <a:endParaRPr lang="en-US" sz="3200" dirty="0">
              <a:solidFill>
                <a:schemeClr val="bg1">
                  <a:lumMod val="95000"/>
                  <a:lumOff val="5000"/>
                </a:schemeClr>
              </a:solidFill>
              <a:highlight>
                <a:srgbClr val="FFFF00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81CD61-17DD-45DE-82D4-C622B1072024}"/>
              </a:ext>
            </a:extLst>
          </p:cNvPr>
          <p:cNvSpPr txBox="1"/>
          <p:nvPr/>
        </p:nvSpPr>
        <p:spPr>
          <a:xfrm>
            <a:off x="783637" y="2797234"/>
            <a:ext cx="1650074" cy="58477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3200" dirty="0">
              <a:solidFill>
                <a:schemeClr val="bg1">
                  <a:lumMod val="95000"/>
                  <a:lumOff val="5000"/>
                </a:schemeClr>
              </a:solidFill>
              <a:highlight>
                <a:srgbClr val="FFFF00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739A48-E56D-440C-A691-6F8A4B696572}"/>
              </a:ext>
            </a:extLst>
          </p:cNvPr>
          <p:cNvSpPr txBox="1"/>
          <p:nvPr/>
        </p:nvSpPr>
        <p:spPr>
          <a:xfrm>
            <a:off x="783637" y="5013793"/>
            <a:ext cx="3177918" cy="107721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2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ুরের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বৌদ্ধবিহার</a:t>
            </a:r>
            <a:endParaRPr lang="en-US" sz="3200" dirty="0">
              <a:solidFill>
                <a:schemeClr val="bg1">
                  <a:lumMod val="95000"/>
                  <a:lumOff val="5000"/>
                </a:schemeClr>
              </a:solidFill>
              <a:highlight>
                <a:srgbClr val="FFFF00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52BDF7-8F36-4AFB-85B1-2C25D82BB1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088" y="531316"/>
            <a:ext cx="3387017" cy="1773027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A443AE-6FE6-4052-B5DB-85CAFBFA38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087" y="2611748"/>
            <a:ext cx="3387017" cy="174307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84A9D0C-4C59-4ED9-BAB4-AAE6D09186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537" y="4692747"/>
            <a:ext cx="3033222" cy="1736188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51182F2-A1B7-4B84-B05C-48176502153C}"/>
              </a:ext>
            </a:extLst>
          </p:cNvPr>
          <p:cNvSpPr txBox="1"/>
          <p:nvPr/>
        </p:nvSpPr>
        <p:spPr>
          <a:xfrm>
            <a:off x="7409519" y="643878"/>
            <a:ext cx="4576153" cy="132343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শতক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মহীপালের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বিরুদ্ধে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অন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0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সামন্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0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বিদ্রোহ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ইতিহাসে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কৈব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0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্রোহ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D9F473-DF61-43ED-AFA6-52E8D4ED0F63}"/>
              </a:ext>
            </a:extLst>
          </p:cNvPr>
          <p:cNvSpPr txBox="1"/>
          <p:nvPr/>
        </p:nvSpPr>
        <p:spPr>
          <a:xfrm>
            <a:off x="7395452" y="3066987"/>
            <a:ext cx="4576153" cy="120032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as-IN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as-IN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4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্রিষ্টাব্দে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গোপালের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রাজ্য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শাসনের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বাংল</a:t>
            </a:r>
            <a:r>
              <a:rPr lang="as-IN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en-US" sz="24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পাল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যু</a:t>
            </a:r>
            <a:r>
              <a:rPr lang="as-IN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051811-3ECC-4349-AA0F-8321D8FB6F43}"/>
              </a:ext>
            </a:extLst>
          </p:cNvPr>
          <p:cNvSpPr txBox="1"/>
          <p:nvPr/>
        </p:nvSpPr>
        <p:spPr>
          <a:xfrm>
            <a:off x="7409519" y="5008328"/>
            <a:ext cx="45761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নওগাঁ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বদলগা</a:t>
            </a:r>
            <a:r>
              <a:rPr lang="as-IN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24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থানা</a:t>
            </a:r>
            <a:r>
              <a:rPr lang="as-IN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াহাড়পুর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এ</a:t>
            </a:r>
            <a:r>
              <a:rPr lang="as-IN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াচীন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বিহার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অবস্থিতভ</a:t>
            </a:r>
            <a:endParaRPr lang="en-US" sz="2400" dirty="0">
              <a:solidFill>
                <a:schemeClr val="bg1">
                  <a:lumMod val="95000"/>
                  <a:lumOff val="5000"/>
                </a:schemeClr>
              </a:solidFill>
              <a:highlight>
                <a:srgbClr val="FFFF00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816316-3962-4443-A857-F4BBE11B9389}"/>
              </a:ext>
            </a:extLst>
          </p:cNvPr>
          <p:cNvSpPr txBox="1"/>
          <p:nvPr/>
        </p:nvSpPr>
        <p:spPr>
          <a:xfrm>
            <a:off x="8066562" y="0"/>
            <a:ext cx="2042336" cy="523220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ার্থ</a:t>
            </a:r>
            <a:endParaRPr lang="en-US" sz="2800" b="1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21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2" grpId="0" animBg="1"/>
      <p:bldP spid="13" grpId="0" animBg="1"/>
      <p:bldP spid="14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463B6E-21B6-4DC5-8F14-7508706DE2E4}"/>
              </a:ext>
            </a:extLst>
          </p:cNvPr>
          <p:cNvSpPr txBox="1"/>
          <p:nvPr/>
        </p:nvSpPr>
        <p:spPr>
          <a:xfrm>
            <a:off x="447858" y="594014"/>
            <a:ext cx="34777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েন্দ্রভূমে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সোনা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মসজিদ</a:t>
            </a:r>
            <a:endParaRPr lang="en-US" sz="3200" dirty="0">
              <a:solidFill>
                <a:schemeClr val="bg1">
                  <a:lumMod val="95000"/>
                  <a:lumOff val="5000"/>
                </a:schemeClr>
              </a:solidFill>
              <a:highlight>
                <a:srgbClr val="FFFF00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BB7543-4CD9-468D-AE2D-9748B6A7C865}"/>
              </a:ext>
            </a:extLst>
          </p:cNvPr>
          <p:cNvSpPr txBox="1"/>
          <p:nvPr/>
        </p:nvSpPr>
        <p:spPr>
          <a:xfrm>
            <a:off x="543951" y="2460779"/>
            <a:ext cx="2182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দেউল</a:t>
            </a:r>
            <a:endParaRPr lang="en-US" sz="3200" dirty="0">
              <a:solidFill>
                <a:schemeClr val="bg1">
                  <a:lumMod val="95000"/>
                  <a:lumOff val="5000"/>
                </a:schemeClr>
              </a:solidFill>
              <a:highlight>
                <a:srgbClr val="FFFF00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86F419-04F6-43CC-9282-0D7F4F5A0CB2}"/>
              </a:ext>
            </a:extLst>
          </p:cNvPr>
          <p:cNvSpPr txBox="1"/>
          <p:nvPr/>
        </p:nvSpPr>
        <p:spPr>
          <a:xfrm>
            <a:off x="447858" y="4327544"/>
            <a:ext cx="29283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2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ার্বভৌম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ূঁইয়া</a:t>
            </a:r>
            <a:endParaRPr lang="en-US" sz="3200" dirty="0">
              <a:solidFill>
                <a:schemeClr val="bg1">
                  <a:lumMod val="95000"/>
                  <a:lumOff val="5000"/>
                </a:schemeClr>
              </a:solidFill>
              <a:highlight>
                <a:srgbClr val="FFFF00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7E65E5-96E9-444A-A293-6006B78D84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353" y="244660"/>
            <a:ext cx="3113064" cy="15430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B28518-96AA-41D2-9F72-B63B7DEFE7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458" y="1927245"/>
            <a:ext cx="3108959" cy="14316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90448CD-9484-42FD-8148-647C0A9DE254}"/>
              </a:ext>
            </a:extLst>
          </p:cNvPr>
          <p:cNvSpPr txBox="1"/>
          <p:nvPr/>
        </p:nvSpPr>
        <p:spPr>
          <a:xfrm>
            <a:off x="6705458" y="470903"/>
            <a:ext cx="49089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েন্দ্রভূমে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সোনা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মসজিদ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চাঁপা</a:t>
            </a:r>
            <a:r>
              <a:rPr lang="as-IN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24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্জ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্থিত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সোনা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মস</a:t>
            </a:r>
            <a:r>
              <a:rPr lang="as-IN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োঝানো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AEDE77-2FEE-4AEB-B567-F19333C79FB4}"/>
              </a:ext>
            </a:extLst>
          </p:cNvPr>
          <p:cNvSpPr txBox="1"/>
          <p:nvPr/>
        </p:nvSpPr>
        <p:spPr>
          <a:xfrm>
            <a:off x="6885123" y="2229946"/>
            <a:ext cx="4178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লয়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A01BB6-F24F-4156-986D-A749996CF4E8}"/>
              </a:ext>
            </a:extLst>
          </p:cNvPr>
          <p:cNvSpPr txBox="1"/>
          <p:nvPr/>
        </p:nvSpPr>
        <p:spPr>
          <a:xfrm>
            <a:off x="6787429" y="3759850"/>
            <a:ext cx="551453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0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াঠান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কররানী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বংশের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রাজত্ব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দুর্বল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পড়লে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0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শাল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সোনারগা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ও, 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হ ও </a:t>
            </a:r>
            <a:r>
              <a:rPr lang="en-US" sz="20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শ্রীহট্টে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জমিদারদের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0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্থান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। ১৫৭৫ </a:t>
            </a:r>
            <a:r>
              <a:rPr lang="en-US" sz="20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en-US" sz="20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আকবর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0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জমিদারগণ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ঈশা</a:t>
            </a: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খাঁর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নেত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ঐক্যব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ন। </a:t>
            </a:r>
            <a:r>
              <a:rPr lang="en-US" sz="20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ইতিহা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en-US" sz="20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বারোভূ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ত।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73275BE-B761-475D-92F5-1A05B2CA35E5}"/>
              </a:ext>
            </a:extLst>
          </p:cNvPr>
          <p:cNvGrpSpPr/>
          <p:nvPr/>
        </p:nvGrpSpPr>
        <p:grpSpPr>
          <a:xfrm>
            <a:off x="3247353" y="3547696"/>
            <a:ext cx="3207432" cy="2855742"/>
            <a:chOff x="3981158" y="3840480"/>
            <a:chExt cx="3207432" cy="285574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DA750D6-FEF9-4FAB-AA7B-89AF980B76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1158" y="3840480"/>
              <a:ext cx="3207432" cy="2855742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6963F71-DEF2-44A8-AE69-1FB5276C9555}"/>
                </a:ext>
              </a:extLst>
            </p:cNvPr>
            <p:cNvSpPr txBox="1"/>
            <p:nvPr/>
          </p:nvSpPr>
          <p:spPr>
            <a:xfrm>
              <a:off x="4135901" y="3896750"/>
              <a:ext cx="10691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ঈ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 </a:t>
              </a:r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খাঁ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A1B5BD8-DB0A-4145-AE33-6A4FFC559990}"/>
              </a:ext>
            </a:extLst>
          </p:cNvPr>
          <p:cNvSpPr txBox="1"/>
          <p:nvPr/>
        </p:nvSpPr>
        <p:spPr>
          <a:xfrm>
            <a:off x="7469479" y="-16950"/>
            <a:ext cx="204233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ার্থ</a:t>
            </a:r>
            <a:endParaRPr lang="en-US" sz="2800" b="1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5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2" grpId="0"/>
      <p:bldP spid="10" grpId="0"/>
      <p:bldP spid="13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59A2A9-9BEA-4AB8-ADEC-F4AA695DB5C2}"/>
              </a:ext>
            </a:extLst>
          </p:cNvPr>
          <p:cNvSpPr txBox="1"/>
          <p:nvPr/>
        </p:nvSpPr>
        <p:spPr>
          <a:xfrm>
            <a:off x="471948" y="3031243"/>
            <a:ext cx="2782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6D7FCB-B986-4E2D-B40D-2CCD79F64B02}"/>
              </a:ext>
            </a:extLst>
          </p:cNvPr>
          <p:cNvSpPr txBox="1"/>
          <p:nvPr/>
        </p:nvSpPr>
        <p:spPr>
          <a:xfrm>
            <a:off x="986584" y="5368092"/>
            <a:ext cx="1981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FDC461-4E6A-475F-B648-4C19ADF9C0B0}"/>
              </a:ext>
            </a:extLst>
          </p:cNvPr>
          <p:cNvSpPr txBox="1"/>
          <p:nvPr/>
        </p:nvSpPr>
        <p:spPr>
          <a:xfrm>
            <a:off x="707923" y="908711"/>
            <a:ext cx="239307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B6F083-2971-40F3-B4BF-71562442A4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016" y="325259"/>
            <a:ext cx="3153206" cy="2154042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F979AE-DCF2-4508-9C6C-2A956900B3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402" y="2728165"/>
            <a:ext cx="3153206" cy="2216541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16813CF-D8B8-426A-A41B-F8F0E0FCB3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976" y="5178823"/>
            <a:ext cx="1353918" cy="1353918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8DEAE10-390D-43B0-B61E-AEE76C59EF16}"/>
              </a:ext>
            </a:extLst>
          </p:cNvPr>
          <p:cNvSpPr txBox="1"/>
          <p:nvPr/>
        </p:nvSpPr>
        <p:spPr>
          <a:xfrm>
            <a:off x="7435809" y="1019562"/>
            <a:ext cx="39168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ংহ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গীতিরকার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পালা</a:t>
            </a: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  <a:highlight>
                <a:srgbClr val="FFFF00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73042B-18B9-435A-B9E5-38F9B66FA5AB}"/>
              </a:ext>
            </a:extLst>
          </p:cNvPr>
          <p:cNvSpPr txBox="1"/>
          <p:nvPr/>
        </p:nvSpPr>
        <p:spPr>
          <a:xfrm>
            <a:off x="7478013" y="3031243"/>
            <a:ext cx="39168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ংহ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গীতিরকার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পালা</a:t>
            </a: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  <a:highlight>
                <a:srgbClr val="FFFF00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279A8B-1CBC-4083-AB6D-0EEBB8509F15}"/>
              </a:ext>
            </a:extLst>
          </p:cNvPr>
          <p:cNvSpPr txBox="1"/>
          <p:nvPr/>
        </p:nvSpPr>
        <p:spPr>
          <a:xfrm>
            <a:off x="7435809" y="5358834"/>
            <a:ext cx="4352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ওরফে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0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তুম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জমিদারদ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0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ছেন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4F3217-3AD1-4C3A-9559-860F80B02889}"/>
              </a:ext>
            </a:extLst>
          </p:cNvPr>
          <p:cNvSpPr txBox="1"/>
          <p:nvPr/>
        </p:nvSpPr>
        <p:spPr>
          <a:xfrm>
            <a:off x="8066562" y="175727"/>
            <a:ext cx="204233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ার্থ</a:t>
            </a:r>
            <a:endParaRPr lang="en-US" sz="2800" b="1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92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  <p:bldP spid="9" grpId="0"/>
      <p:bldP spid="11" grpId="0"/>
      <p:bldP spid="13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A3FF4B-25CF-415A-B118-39756A7C847C}"/>
              </a:ext>
            </a:extLst>
          </p:cNvPr>
          <p:cNvSpPr txBox="1"/>
          <p:nvPr/>
        </p:nvSpPr>
        <p:spPr>
          <a:xfrm>
            <a:off x="435176" y="4373898"/>
            <a:ext cx="2518347" cy="132343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4000" dirty="0">
              <a:solidFill>
                <a:schemeClr val="bg1">
                  <a:lumMod val="95000"/>
                  <a:lumOff val="5000"/>
                </a:schemeClr>
              </a:solidFill>
              <a:highlight>
                <a:srgbClr val="FFFF00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556246-CF80-4AA0-9F0D-265B09CD0C9A}"/>
              </a:ext>
            </a:extLst>
          </p:cNvPr>
          <p:cNvSpPr txBox="1"/>
          <p:nvPr/>
        </p:nvSpPr>
        <p:spPr>
          <a:xfrm>
            <a:off x="526962" y="1004571"/>
            <a:ext cx="2518347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ক্ষুদিরাম</a:t>
            </a:r>
            <a:endParaRPr lang="en-US" sz="4000" dirty="0">
              <a:solidFill>
                <a:schemeClr val="bg1">
                  <a:lumMod val="95000"/>
                  <a:lumOff val="5000"/>
                </a:schemeClr>
              </a:solidFill>
              <a:highlight>
                <a:srgbClr val="FFFF00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D33848-90A1-452B-9058-34C45AA5A3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497" y="255631"/>
            <a:ext cx="2062472" cy="2913652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F337D2-4F29-46C5-93E0-DF6C89D6AE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059" y="3537120"/>
            <a:ext cx="2281941" cy="265495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19B99F-0237-481B-9716-2454FB18B9D5}"/>
              </a:ext>
            </a:extLst>
          </p:cNvPr>
          <p:cNvSpPr txBox="1"/>
          <p:nvPr/>
        </p:nvSpPr>
        <p:spPr>
          <a:xfrm>
            <a:off x="7371471" y="3515769"/>
            <a:ext cx="4290645" cy="224676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উল্লাহ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(১৭৮১-১৮৪০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0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্রি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:) 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0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ানার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সামাইল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0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ন্মগ্রহণ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বিদেশ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0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াসন-শো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ণ; </a:t>
            </a:r>
            <a:r>
              <a:rPr lang="en-US" sz="20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জমিদার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জোতদার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0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ুক্ত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389CB8-46F1-4C74-9D96-0007796E0F64}"/>
              </a:ext>
            </a:extLst>
          </p:cNvPr>
          <p:cNvSpPr txBox="1"/>
          <p:nvPr/>
        </p:nvSpPr>
        <p:spPr>
          <a:xfrm>
            <a:off x="7357404" y="484066"/>
            <a:ext cx="4164036" cy="193899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ক্ষুদিরাম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সু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(১৮৮৯-১৯০৮</a:t>
            </a:r>
            <a:r>
              <a:rPr lang="as-IN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4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্রি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:)  </a:t>
            </a:r>
            <a:r>
              <a:rPr lang="as-IN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ুর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মৌবনী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জন্মগ্রহণ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। শ</a:t>
            </a:r>
            <a:r>
              <a:rPr lang="as-IN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েই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as-IN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sz="24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আন্দোলনের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সঙ</a:t>
            </a:r>
            <a:r>
              <a:rPr lang="as-IN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en-US" sz="2400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25663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98CE76-D752-4A79-8422-68D061EF4F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426" y="88889"/>
            <a:ext cx="5116180" cy="67691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92D05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62D58A-3D71-4E63-B210-E91F18D171D9}"/>
              </a:ext>
            </a:extLst>
          </p:cNvPr>
          <p:cNvSpPr txBox="1"/>
          <p:nvPr/>
        </p:nvSpPr>
        <p:spPr>
          <a:xfrm>
            <a:off x="1130104" y="618978"/>
            <a:ext cx="9805182" cy="646331"/>
          </a:xfrm>
          <a:prstGeom prst="rect">
            <a:avLst/>
          </a:prstGeom>
          <a:solidFill>
            <a:srgbClr val="FFFF00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ত্তি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অনুসর</a:t>
            </a:r>
            <a:r>
              <a:rPr lang="as-IN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3600" b="1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F693DB-1F35-4CC4-9367-99700ACF78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1" y="3871253"/>
            <a:ext cx="21526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52468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204C758-CDAC-4F57-B938-9A922B9D0319}"/>
              </a:ext>
            </a:extLst>
          </p:cNvPr>
          <p:cNvSpPr txBox="1"/>
          <p:nvPr/>
        </p:nvSpPr>
        <p:spPr>
          <a:xfrm>
            <a:off x="3716802" y="369557"/>
            <a:ext cx="5714998" cy="1569660"/>
          </a:xfrm>
          <a:prstGeom prst="rect">
            <a:avLst/>
          </a:prstGeom>
          <a:solidFill>
            <a:srgbClr val="FFFF00"/>
          </a:solidFill>
          <a:ln w="76200">
            <a:solidFill>
              <a:schemeClr val="bg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ndrabatiMJ" pitchFamily="2" charset="0"/>
              </a:rPr>
              <a:t>mie</a:t>
            </a:r>
            <a:r>
              <a:rPr lang="en-US" sz="96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ndrabatiMJ" pitchFamily="2" charset="0"/>
              </a:rPr>
              <a:t> </a:t>
            </a:r>
            <a:r>
              <a:rPr lang="en-US" sz="9600" b="1" dirty="0" err="1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ndrabatiMJ" pitchFamily="2" charset="0"/>
              </a:rPr>
              <a:t>cvV</a:t>
            </a:r>
            <a:endParaRPr lang="en-US" sz="9600" dirty="0">
              <a:solidFill>
                <a:srgbClr val="0070C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CA9F96-B460-4D04-BBD2-B262B36F8E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802" y="2463970"/>
            <a:ext cx="5715000" cy="3533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70A810-5973-49A0-A212-D602E8A863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1" y="1967351"/>
            <a:ext cx="2949191" cy="41288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266611-00D4-4BDC-AC69-F75649BAAC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9441" y="-274364"/>
            <a:ext cx="2152650" cy="2857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675B1F2-8FC1-4BB5-BC2F-5324A1DC4D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31800" y="3953753"/>
            <a:ext cx="2625676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7487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B35971-C621-46F5-9150-1A29C0AE96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776" y="1130401"/>
            <a:ext cx="2211584" cy="28557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B0F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05CF93-231D-46A6-9A1C-6E71D9F7D1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009" y="1145495"/>
            <a:ext cx="2283026" cy="28406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B0F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E916D7-EE01-4CBD-AE76-659C8F258C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013" y="262540"/>
            <a:ext cx="2617987" cy="28529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B0F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E31576-9596-4AD0-B23A-B23AF3199F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38656"/>
            <a:ext cx="2617987" cy="28768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B0F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10841F5-CFFC-4715-AD9F-1D527E8ADAA2}"/>
              </a:ext>
            </a:extLst>
          </p:cNvPr>
          <p:cNvSpPr txBox="1"/>
          <p:nvPr/>
        </p:nvSpPr>
        <p:spPr>
          <a:xfrm>
            <a:off x="834682" y="4473031"/>
            <a:ext cx="10522634" cy="2062103"/>
          </a:xfrm>
          <a:prstGeom prst="rect">
            <a:avLst/>
          </a:prstGeom>
          <a:solidFill>
            <a:srgbClr val="FFFF00"/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জন্মেছি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বাংলায়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endParaRPr lang="en-US" sz="3200" b="1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আলপথ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চলি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চলি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পলিমা</a:t>
            </a:r>
            <a:r>
              <a:rPr lang="as-IN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চলার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ফেলে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তেরোশত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শুধায়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‘</a:t>
            </a:r>
            <a:r>
              <a:rPr lang="en-US" sz="32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এলে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?’</a:t>
            </a:r>
          </a:p>
        </p:txBody>
      </p:sp>
    </p:spTree>
    <p:extLst>
      <p:ext uri="{BB962C8B-B14F-4D97-AF65-F5344CB8AC3E}">
        <p14:creationId xmlns:p14="http://schemas.microsoft.com/office/powerpoint/2010/main" val="397410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5A4B2B-80D4-4F6B-8E01-69545B2547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53" y="214110"/>
            <a:ext cx="2259990" cy="26869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  <a:prstDash val="lgDash"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6E9E92-80FF-4A3C-9FB6-F06F2A27FD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498" y="523144"/>
            <a:ext cx="2539732" cy="26306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  <a:prstDash val="lgDash"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9C3D67-4E76-4582-B3AB-000A0338C5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385" y="711966"/>
            <a:ext cx="2889739" cy="26447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  <a:prstDash val="lgDash"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B1D69B-DAA6-43F9-8332-40F8062F2F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742" y="897591"/>
            <a:ext cx="2619375" cy="26869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  <a:prstDash val="lgDash"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7CD01F-B02B-4FEF-A545-B72A35E6356C}"/>
              </a:ext>
            </a:extLst>
          </p:cNvPr>
          <p:cNvSpPr txBox="1"/>
          <p:nvPr/>
        </p:nvSpPr>
        <p:spPr>
          <a:xfrm>
            <a:off x="415030" y="3812346"/>
            <a:ext cx="10058400" cy="2831544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2800" b="1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এসেছি</a:t>
            </a: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চর্যাপদের</a:t>
            </a: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</a:p>
          <a:p>
            <a:endParaRPr lang="en-US" sz="500" b="1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সেছি</a:t>
            </a: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সওদাগরের</a:t>
            </a: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ডিঙার</a:t>
            </a: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বহর</a:t>
            </a: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500" b="1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র্তের</a:t>
            </a: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বিদ্রোহী</a:t>
            </a: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800" b="1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এসেছি</a:t>
            </a: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পালযুগ</a:t>
            </a: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চিত্রকলার</a:t>
            </a: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1600" b="1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24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3365C3-975F-478E-8A25-CA2FE18E22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07" y="574429"/>
            <a:ext cx="2874133" cy="2629633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5B5552-163A-4BB3-AB0C-5DFFF26C4D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23" y="574429"/>
            <a:ext cx="2606626" cy="2706859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0C2129-96BB-4F68-A042-BA1407134C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494" y="607107"/>
            <a:ext cx="2606626" cy="2603841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5B3565-3B53-4E4D-8210-071044159F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203" y="643010"/>
            <a:ext cx="2667975" cy="2638278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80141E-3E7C-4E9E-8D22-98535CAB1AD5}"/>
              </a:ext>
            </a:extLst>
          </p:cNvPr>
          <p:cNvSpPr txBox="1"/>
          <p:nvPr/>
        </p:nvSpPr>
        <p:spPr>
          <a:xfrm>
            <a:off x="689316" y="3759592"/>
            <a:ext cx="10381957" cy="2308324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এসেছি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পাহাড়পুরের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বৌদ্ধবিহার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এসেছি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জোড়বাংলার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মন্দির-বেদি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এসেছি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</a:p>
          <a:p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এসেছি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আ</a:t>
            </a:r>
            <a:r>
              <a:rPr lang="as-IN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ল-</a:t>
            </a:r>
            <a:r>
              <a:rPr lang="as-IN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াউল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েউল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থ</a:t>
            </a:r>
            <a:r>
              <a:rPr lang="as-IN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48008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AD42AB-1194-4F74-BE15-1E79B7F1D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157" y="0"/>
            <a:ext cx="2340843" cy="1448972"/>
          </a:xfrm>
          <a:prstGeom prst="rect">
            <a:avLst/>
          </a:prstGeom>
        </p:spPr>
      </p:pic>
      <p:sp>
        <p:nvSpPr>
          <p:cNvPr id="8" name="Scroll: Vertical 7">
            <a:extLst>
              <a:ext uri="{FF2B5EF4-FFF2-40B4-BE49-F238E27FC236}">
                <a16:creationId xmlns:a16="http://schemas.microsoft.com/office/drawing/2014/main" id="{E05840DD-C614-4183-B4E0-E6E6EACB1F72}"/>
              </a:ext>
            </a:extLst>
          </p:cNvPr>
          <p:cNvSpPr/>
          <p:nvPr/>
        </p:nvSpPr>
        <p:spPr>
          <a:xfrm rot="16200000">
            <a:off x="3950178" y="-1111966"/>
            <a:ext cx="4432536" cy="9908825"/>
          </a:xfrm>
          <a:prstGeom prst="verticalScroll">
            <a:avLst/>
          </a:prstGeom>
          <a:solidFill>
            <a:srgbClr val="FFFF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39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ndrabatiMJ" pitchFamily="2" charset="0"/>
              </a:rPr>
              <a:t>¯^</a:t>
            </a:r>
            <a:r>
              <a:rPr lang="en-US" sz="23900" b="1" dirty="0" err="1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ndrabatiMJ" pitchFamily="2" charset="0"/>
              </a:rPr>
              <a:t>vMZg</a:t>
            </a:r>
            <a:endParaRPr lang="en-US" sz="239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handrabatiMJ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D6B970-9A53-4C7A-AC66-8153D0000A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40884">
            <a:off x="278385" y="-159365"/>
            <a:ext cx="1495566" cy="1985265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FF8783AA-B805-4B4C-A63D-6B6C5413D4FD}"/>
              </a:ext>
            </a:extLst>
          </p:cNvPr>
          <p:cNvGrpSpPr/>
          <p:nvPr/>
        </p:nvGrpSpPr>
        <p:grpSpPr>
          <a:xfrm>
            <a:off x="325064" y="5801349"/>
            <a:ext cx="11866935" cy="818507"/>
            <a:chOff x="325065" y="5801349"/>
            <a:chExt cx="11226794" cy="81850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885A805-85A2-402C-A72A-EE623D2DB4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838650" flipH="1">
              <a:off x="452536" y="5676744"/>
              <a:ext cx="778606" cy="1033548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C30A533-7041-48F0-924B-6595C339CC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838650" flipH="1">
              <a:off x="1678472" y="5708613"/>
              <a:ext cx="778606" cy="103354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BBDD54C-F586-4DFA-AAB8-41F32F041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838650" flipH="1">
              <a:off x="2810801" y="5708613"/>
              <a:ext cx="778606" cy="1033548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31216BC-9BEF-46D3-A7EF-9AEB18CF1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838650" flipH="1">
              <a:off x="3898704" y="5687948"/>
              <a:ext cx="778606" cy="1033548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C936125-A766-4E8B-B6C8-AE926371F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838650" flipH="1">
              <a:off x="4986607" y="5687948"/>
              <a:ext cx="778606" cy="1033548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587BEB1-1EC5-4995-9445-55908E8CB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838650" flipH="1">
              <a:off x="6077061" y="5708612"/>
              <a:ext cx="778606" cy="1033548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4AD67C9-1341-4AEA-85DF-9EE64DB647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838650" flipH="1">
              <a:off x="7164964" y="5673878"/>
              <a:ext cx="778606" cy="1033548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52B763D-A398-45AC-9DA8-6071C6CA1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838650" flipH="1">
              <a:off x="8390900" y="5708613"/>
              <a:ext cx="778606" cy="1033548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949E155-9FAB-4A99-9251-8DEF68CC6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838650" flipH="1">
              <a:off x="9523229" y="5713779"/>
              <a:ext cx="778606" cy="1033548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32DA706-245F-43CD-BC11-DD013AA278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838650" flipH="1">
              <a:off x="10645782" y="5673879"/>
              <a:ext cx="778606" cy="10335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9537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3AC4FF-4890-44C6-AD1D-6056B665D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178" y="292784"/>
            <a:ext cx="2476500" cy="3543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CDA172-BF95-407F-AD42-1D62AD55A3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10" y="257394"/>
            <a:ext cx="2179687" cy="35690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0A0B14-20E6-4009-901E-459BCB51D4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352" y="281354"/>
            <a:ext cx="2757268" cy="35731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849D37-1232-4513-B746-B523B0AC29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697" y="257394"/>
            <a:ext cx="2757268" cy="35971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441F9EB-B588-4063-82A8-932CF48F7549}"/>
              </a:ext>
            </a:extLst>
          </p:cNvPr>
          <p:cNvSpPr txBox="1"/>
          <p:nvPr/>
        </p:nvSpPr>
        <p:spPr>
          <a:xfrm>
            <a:off x="393895" y="4164037"/>
            <a:ext cx="11493305" cy="2308324"/>
          </a:xfrm>
          <a:prstGeom prst="rect">
            <a:avLst/>
          </a:prstGeom>
          <a:solidFill>
            <a:srgbClr val="C000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এসেছি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সার্বভৌম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বারোভূ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</a:p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ি’,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া’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</a:p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হাজী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শর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</a:p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অগ্নিবীণার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18109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1EE92C-45BD-46AD-B5F0-2B8600F1B2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78" y="267432"/>
            <a:ext cx="2572335" cy="30664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3A0B6E-295C-48D4-8BFF-5FDBD62622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791" y="295421"/>
            <a:ext cx="2641210" cy="30726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DAA504-7E23-4D79-BFE3-FEA8A41862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098" y="346417"/>
            <a:ext cx="2629120" cy="30825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E761CD-06EA-4686-92B7-44EB850CAD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315" y="295421"/>
            <a:ext cx="2149207" cy="30104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853F4DE-F47A-4194-B704-6D137A1295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429" y="3691010"/>
            <a:ext cx="3196480" cy="28205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E504F3-883E-468B-BFCF-5B2FDFC7E5A0}"/>
              </a:ext>
            </a:extLst>
          </p:cNvPr>
          <p:cNvSpPr txBox="1"/>
          <p:nvPr/>
        </p:nvSpPr>
        <p:spPr>
          <a:xfrm>
            <a:off x="320919" y="4333270"/>
            <a:ext cx="7219364" cy="1569660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এসেছি</a:t>
            </a: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সেনের</a:t>
            </a: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এসেছি</a:t>
            </a: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জয়নু</a:t>
            </a:r>
            <a:r>
              <a:rPr lang="as-IN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অবন</a:t>
            </a: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এসেছি</a:t>
            </a: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রাষ্ট্রভাষার</a:t>
            </a: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রাজপথ</a:t>
            </a: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এসেছি</a:t>
            </a: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as-IN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</a:p>
        </p:txBody>
      </p:sp>
    </p:spTree>
    <p:extLst>
      <p:ext uri="{BB962C8B-B14F-4D97-AF65-F5344CB8AC3E}">
        <p14:creationId xmlns:p14="http://schemas.microsoft.com/office/powerpoint/2010/main" val="92299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7F83BD-9A9D-47C0-88BE-84E437DC0D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09" y="356747"/>
            <a:ext cx="5238750" cy="33852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242CC5-4868-4166-9B3E-8A8B651498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64" y="351693"/>
            <a:ext cx="5268107" cy="33903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D05B6E2-3AD1-45AB-9D8B-9DC1B5240C65}"/>
              </a:ext>
            </a:extLst>
          </p:cNvPr>
          <p:cNvSpPr txBox="1"/>
          <p:nvPr/>
        </p:nvSpPr>
        <p:spPr>
          <a:xfrm>
            <a:off x="995815" y="3967089"/>
            <a:ext cx="10502097" cy="2308324"/>
          </a:xfrm>
          <a:prstGeom prst="rect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এসেছি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জয়বাংলার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বজ্র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ঠ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</a:p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একাত্তরের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এসেছি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পেছনে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চরণচিহ্ন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শুধাও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এতদূর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প্রেরণায়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?’</a:t>
            </a:r>
          </a:p>
        </p:txBody>
      </p:sp>
    </p:spTree>
    <p:extLst>
      <p:ext uri="{BB962C8B-B14F-4D97-AF65-F5344CB8AC3E}">
        <p14:creationId xmlns:p14="http://schemas.microsoft.com/office/powerpoint/2010/main" val="384990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D755F4-4711-48B5-8B70-E2CDF77290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56" y="409354"/>
            <a:ext cx="3003452" cy="3262312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0AABFD-E4ED-4F56-A1FE-4F3AEA3F26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224" y="323556"/>
            <a:ext cx="2885049" cy="3305908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F7AC4D-0AEB-4FD9-B7CA-2B982AAE6D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916" y="279960"/>
            <a:ext cx="2220203" cy="3391706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A40462-1EDF-4181-A460-4C1F385CD2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135" y="321504"/>
            <a:ext cx="2616591" cy="3322027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C7D25E-0CF1-41A2-B60F-11AC37AF92BA}"/>
              </a:ext>
            </a:extLst>
          </p:cNvPr>
          <p:cNvSpPr txBox="1"/>
          <p:nvPr/>
        </p:nvSpPr>
        <p:spPr>
          <a:xfrm>
            <a:off x="500576" y="4178104"/>
            <a:ext cx="11190848" cy="2062103"/>
          </a:xfrm>
          <a:prstGeom prst="rect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য,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।’</a:t>
            </a:r>
          </a:p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একসাথে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কসাথে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একসাথে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থাকব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</a:p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বিভেদের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মুছে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আকবই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21047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A738D8-C80B-4D22-B444-F5173D10B9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81" y="1810596"/>
            <a:ext cx="4811832" cy="34833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70D9C6-8F73-4CFD-BC57-56AC4E619448}"/>
              </a:ext>
            </a:extLst>
          </p:cNvPr>
          <p:cNvSpPr txBox="1"/>
          <p:nvPr/>
        </p:nvSpPr>
        <p:spPr>
          <a:xfrm>
            <a:off x="811161" y="612007"/>
            <a:ext cx="10500851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ির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005FE3-E467-449E-A792-B2A4FCCD96EE}"/>
              </a:ext>
            </a:extLst>
          </p:cNvPr>
          <p:cNvSpPr txBox="1"/>
          <p:nvPr/>
        </p:nvSpPr>
        <p:spPr>
          <a:xfrm>
            <a:off x="634178" y="5567482"/>
            <a:ext cx="4811833" cy="954107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এসেছি</a:t>
            </a: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াহাড়পুরের</a:t>
            </a: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বৌদ্ধ</a:t>
            </a:r>
            <a:r>
              <a:rPr lang="as-IN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59C7402-9623-4C5D-B661-D6FBD6158DF5}"/>
              </a:ext>
            </a:extLst>
          </p:cNvPr>
          <p:cNvGrpSpPr/>
          <p:nvPr/>
        </p:nvGrpSpPr>
        <p:grpSpPr>
          <a:xfrm>
            <a:off x="6271987" y="1810596"/>
            <a:ext cx="4675274" cy="4587883"/>
            <a:chOff x="119691" y="1346946"/>
            <a:chExt cx="2886086" cy="299232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78167AD-42F6-436D-B97D-2D9F0E0DB3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406" y="1346946"/>
              <a:ext cx="2761371" cy="2271931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1599CB3-9645-4EB7-B427-C18F180CFD6E}"/>
                </a:ext>
              </a:extLst>
            </p:cNvPr>
            <p:cNvSpPr txBox="1"/>
            <p:nvPr/>
          </p:nvSpPr>
          <p:spPr>
            <a:xfrm>
              <a:off x="119691" y="3797273"/>
              <a:ext cx="2886086" cy="541995"/>
            </a:xfrm>
            <a:prstGeom prst="rect">
              <a:avLst/>
            </a:prstGeom>
            <a:solidFill>
              <a:srgbClr val="FFFF00"/>
            </a:solidFill>
            <a:ln w="762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এসেছি</a:t>
              </a:r>
              <a:r>
                <a:rPr lang="en-US" sz="2400" b="1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bg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r>
                <a:rPr lang="as-IN" sz="2400" b="1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ঙ</a:t>
              </a:r>
              <a:r>
                <a:rPr lang="en-US" sz="2400" b="1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2400" b="1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2400" b="1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 </a:t>
              </a:r>
              <a:r>
                <a:rPr lang="as-IN" sz="2400" b="1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2400" b="1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2400" b="1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2400" b="1" dirty="0" err="1">
                  <a:solidFill>
                    <a:schemeClr val="bg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ন্দ্রভূমে</a:t>
              </a:r>
              <a:r>
                <a:rPr lang="en-US" sz="2400" b="1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bg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সোনা</a:t>
              </a:r>
              <a:r>
                <a:rPr lang="en-US" sz="2400" b="1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400" b="1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2400" b="1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as-IN" sz="2400" b="1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en-US" sz="2400" b="1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2400" b="1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en-US" sz="2400" b="1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400" b="1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থ</a:t>
              </a:r>
              <a:r>
                <a:rPr lang="en-US" sz="2400" b="1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as-IN" sz="2400" b="1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2400" b="1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674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 advAuto="600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8DD5F5-F993-4927-B84F-A6AA7C5A67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35" y="1744998"/>
            <a:ext cx="4350773" cy="30304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1739C4-41B5-4F8A-A47B-14C2C67C2918}"/>
              </a:ext>
            </a:extLst>
          </p:cNvPr>
          <p:cNvSpPr txBox="1"/>
          <p:nvPr/>
        </p:nvSpPr>
        <p:spPr>
          <a:xfrm>
            <a:off x="884903" y="5201492"/>
            <a:ext cx="4350773" cy="954107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এসেছি</a:t>
            </a: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কমলার</a:t>
            </a: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দীঘি</a:t>
            </a: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’, ম</a:t>
            </a:r>
            <a:r>
              <a:rPr lang="as-IN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0531B1-5A78-42EF-B0CE-C703704E67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560" y="1637072"/>
            <a:ext cx="4970207" cy="31383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BBAA48-D3A1-42FF-8F1C-1A011A4E2D47}"/>
              </a:ext>
            </a:extLst>
          </p:cNvPr>
          <p:cNvSpPr txBox="1"/>
          <p:nvPr/>
        </p:nvSpPr>
        <p:spPr>
          <a:xfrm>
            <a:off x="6297560" y="5091003"/>
            <a:ext cx="4689987" cy="954107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এসেছি</a:t>
            </a: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গীতাঞ্জলি</a:t>
            </a: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গ্নিবণার</a:t>
            </a: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D2AF61-DDE2-4B66-8849-688D487C3D74}"/>
              </a:ext>
            </a:extLst>
          </p:cNvPr>
          <p:cNvSpPr txBox="1"/>
          <p:nvPr/>
        </p:nvSpPr>
        <p:spPr>
          <a:xfrm>
            <a:off x="884903" y="482661"/>
            <a:ext cx="10382864" cy="707886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ির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54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 advAuto="6000"/>
      <p:bldP spid="7" grpId="0" build="p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EA4B1C-9DE0-474B-9B57-1462D5DCD1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977" y="1458550"/>
            <a:ext cx="3940899" cy="39408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2CCA19-EA90-4DDD-8C82-36DC5A1ECC49}"/>
              </a:ext>
            </a:extLst>
          </p:cNvPr>
          <p:cNvSpPr txBox="1"/>
          <p:nvPr/>
        </p:nvSpPr>
        <p:spPr>
          <a:xfrm>
            <a:off x="884903" y="5935456"/>
            <a:ext cx="9630696" cy="523220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as-IN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হাজ</a:t>
            </a:r>
            <a:r>
              <a:rPr lang="as-IN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098617-363C-49F6-A29B-CA82074A83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567" y="1405363"/>
            <a:ext cx="3940899" cy="40472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344A22C-0F7B-4069-8EB3-DC02560B9D4C}"/>
              </a:ext>
            </a:extLst>
          </p:cNvPr>
          <p:cNvSpPr txBox="1"/>
          <p:nvPr/>
        </p:nvSpPr>
        <p:spPr>
          <a:xfrm>
            <a:off x="884903" y="482661"/>
            <a:ext cx="10368116" cy="707886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ির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39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 advAuto="6000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6E62E9-E243-4E2E-99D5-52DE6209DD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538" y="1742266"/>
            <a:ext cx="3829358" cy="33734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B70200-A085-4670-8101-C0AD52272063}"/>
              </a:ext>
            </a:extLst>
          </p:cNvPr>
          <p:cNvSpPr txBox="1"/>
          <p:nvPr/>
        </p:nvSpPr>
        <p:spPr>
          <a:xfrm>
            <a:off x="1509558" y="5535698"/>
            <a:ext cx="3829353" cy="715581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050" b="1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এসেছি</a:t>
            </a:r>
            <a:r>
              <a:rPr lang="en-US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বাঙলি</a:t>
            </a:r>
            <a:r>
              <a:rPr lang="en-US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ক্ষুদরাম</a:t>
            </a:r>
            <a:r>
              <a:rPr lang="as-IN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</a:p>
          <a:p>
            <a:pPr algn="ctr"/>
            <a:endParaRPr lang="en-US" sz="1000" b="1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EF92C2-FF97-42E7-B8C6-720E8FA69C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468" y="1917214"/>
            <a:ext cx="3829358" cy="30235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8902FB-05B7-4C20-A63A-C8040A9ABCEB}"/>
              </a:ext>
            </a:extLst>
          </p:cNvPr>
          <p:cNvSpPr txBox="1"/>
          <p:nvPr/>
        </p:nvSpPr>
        <p:spPr>
          <a:xfrm>
            <a:off x="7114307" y="5379266"/>
            <a:ext cx="3939790" cy="707886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এসেছি</a:t>
            </a:r>
            <a:r>
              <a:rPr lang="en-US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জয়নুল</a:t>
            </a:r>
            <a:r>
              <a:rPr lang="en-US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অবন</a:t>
            </a:r>
            <a:r>
              <a:rPr lang="en-US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r>
              <a:rPr lang="en-US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9D0062-C2E6-4C58-8D33-BA9B3C05C318}"/>
              </a:ext>
            </a:extLst>
          </p:cNvPr>
          <p:cNvSpPr txBox="1"/>
          <p:nvPr/>
        </p:nvSpPr>
        <p:spPr>
          <a:xfrm>
            <a:off x="1509558" y="470455"/>
            <a:ext cx="9630696" cy="707886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</p:spTree>
    <p:extLst>
      <p:ext uri="{BB962C8B-B14F-4D97-AF65-F5344CB8AC3E}">
        <p14:creationId xmlns:p14="http://schemas.microsoft.com/office/powerpoint/2010/main" val="182149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8" grpId="0" build="p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96CE72-C985-40B9-993A-66879A85DE67}"/>
              </a:ext>
            </a:extLst>
          </p:cNvPr>
          <p:cNvSpPr txBox="1"/>
          <p:nvPr/>
        </p:nvSpPr>
        <p:spPr>
          <a:xfrm>
            <a:off x="3146473" y="513228"/>
            <a:ext cx="4501662" cy="923330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FD9E16-DB3A-45EF-A1E4-F9B6F440731C}"/>
              </a:ext>
            </a:extLst>
          </p:cNvPr>
          <p:cNvSpPr txBox="1"/>
          <p:nvPr/>
        </p:nvSpPr>
        <p:spPr>
          <a:xfrm>
            <a:off x="2453840" y="2318298"/>
            <a:ext cx="66872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১। “</a:t>
            </a:r>
            <a:r>
              <a:rPr lang="as-IN" sz="32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2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এলে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” – </a:t>
            </a:r>
            <a:r>
              <a:rPr lang="en-US" sz="32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প্রশ্নটি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32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sz="3200" b="1" dirty="0">
              <a:solidFill>
                <a:schemeClr val="bg1">
                  <a:lumMod val="95000"/>
                  <a:lumOff val="5000"/>
                </a:schemeClr>
              </a:solidFill>
              <a:highlight>
                <a:srgbClr val="FFFF00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জায়গা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2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বাংলায়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32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32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F0D74C-C5F0-447C-A6D4-0C0AE25467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948" y="5969216"/>
            <a:ext cx="666848" cy="8887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77E983-E2EE-4301-9AA1-D74889B98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100" y="5969216"/>
            <a:ext cx="666848" cy="8887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305EF2-E06F-4FFC-A8AC-26F1144C17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164" y="5969216"/>
            <a:ext cx="666848" cy="8887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17A03A-B46F-411F-A829-674F7BAB1B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404" y="5969216"/>
            <a:ext cx="666848" cy="8887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68B969-2CA0-47EF-B4CE-A34BE4B6D5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644" y="5969216"/>
            <a:ext cx="666848" cy="8887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9618EC5-B151-430E-BF58-60A3362A7F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223" y="5969216"/>
            <a:ext cx="666848" cy="8887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A488A4B-1DC2-467D-9E9F-37B825B47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287" y="5969216"/>
            <a:ext cx="666848" cy="8887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C5AC906-8D02-4886-BC8B-87D2C2873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287" y="5969216"/>
            <a:ext cx="666848" cy="8887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535E544-9AC8-4ACC-8D7E-3120F4B94D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439" y="5969216"/>
            <a:ext cx="666848" cy="8887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A31EE77-C7C2-4E28-BAAA-7E408D570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503" y="5969216"/>
            <a:ext cx="666848" cy="8887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9B5BDA8-9F27-44CC-83C2-A64D060106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743" y="5969216"/>
            <a:ext cx="666848" cy="8887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920E978-9E4C-4DC7-94BA-CD9792ED76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983" y="5969216"/>
            <a:ext cx="666848" cy="8887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BF7F15E-6F89-48D3-ADCE-D456F4FDB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562" y="5969216"/>
            <a:ext cx="666848" cy="8887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C728A5E-3C0D-4DAE-8A74-B74EF422B1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626" y="5969216"/>
            <a:ext cx="666848" cy="8887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D8B698E-F632-4197-96C7-82ED32AD12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661" y="5969216"/>
            <a:ext cx="666848" cy="88878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53C6AB7-52AC-473E-847E-B49C6C658B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813" y="5969216"/>
            <a:ext cx="666848" cy="8887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3808321-B5C9-493E-8951-553CF15F15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877" y="5969216"/>
            <a:ext cx="666848" cy="88878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AD81C7A-5271-4055-8A2D-ECDEAE36F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117" y="5969216"/>
            <a:ext cx="666848" cy="8887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043A73C-FDC3-4602-A09E-0AB8DB0483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357" y="5969216"/>
            <a:ext cx="666848" cy="88878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50BF82D-D517-467B-9ED0-81D549487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36" y="5969216"/>
            <a:ext cx="666848" cy="8887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0EA0CE9-34F1-46B0-8135-1F875E7BE2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9216"/>
            <a:ext cx="666848" cy="8887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A8D2D2C-193D-44AC-BA42-80AB5DDD05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602" y="-147486"/>
            <a:ext cx="2197642" cy="3046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458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841D2CD-ECAC-4559-884B-23EAEFA83001}"/>
              </a:ext>
            </a:extLst>
          </p:cNvPr>
          <p:cNvSpPr/>
          <p:nvPr/>
        </p:nvSpPr>
        <p:spPr>
          <a:xfrm>
            <a:off x="3318116" y="962863"/>
            <a:ext cx="5555767" cy="1015663"/>
          </a:xfrm>
          <a:prstGeom prst="rect">
            <a:avLst/>
          </a:prstGeom>
          <a:solidFill>
            <a:srgbClr val="FFC000"/>
          </a:solidFill>
          <a:ln w="762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োড়ায়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4EB2BD-F317-42F6-AD3E-9BBCA855E8D6}"/>
              </a:ext>
            </a:extLst>
          </p:cNvPr>
          <p:cNvSpPr txBox="1"/>
          <p:nvPr/>
        </p:nvSpPr>
        <p:spPr>
          <a:xfrm>
            <a:off x="2663483" y="2839777"/>
            <a:ext cx="6865034" cy="2800767"/>
          </a:xfrm>
          <a:prstGeom prst="rect">
            <a:avLst/>
          </a:prstGeom>
          <a:solidFill>
            <a:srgbClr val="C000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ঠ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 ০৮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1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৩। “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বিভেদের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মুছে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সাম্যের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।” –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বুঝিয়ে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1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659522-5E0E-4B58-BEEC-268629B94A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203" y="3899389"/>
            <a:ext cx="2152650" cy="2857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C65FBB-90EE-45CE-BB77-ADECC3F3E2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87911">
            <a:off x="289603" y="41956"/>
            <a:ext cx="1152674" cy="15300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A579D8-FEB5-42BC-8954-A4FE624FEC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87911" flipH="1" flipV="1">
            <a:off x="10747552" y="5365361"/>
            <a:ext cx="1185190" cy="157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1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D592AB0-0FD8-402E-842C-3E60579B45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236" y="1827671"/>
            <a:ext cx="1425527" cy="4042263"/>
          </a:xfrm>
          <a:prstGeom prst="rect">
            <a:avLst/>
          </a:prstGeom>
        </p:spPr>
      </p:pic>
      <p:sp>
        <p:nvSpPr>
          <p:cNvPr id="10" name="Scroll: Horizontal 9">
            <a:extLst>
              <a:ext uri="{FF2B5EF4-FFF2-40B4-BE49-F238E27FC236}">
                <a16:creationId xmlns:a16="http://schemas.microsoft.com/office/drawing/2014/main" id="{4EB649FE-A53C-41C4-A4EE-C66787927924}"/>
              </a:ext>
            </a:extLst>
          </p:cNvPr>
          <p:cNvSpPr/>
          <p:nvPr/>
        </p:nvSpPr>
        <p:spPr>
          <a:xfrm>
            <a:off x="3052689" y="175846"/>
            <a:ext cx="5767754" cy="1505243"/>
          </a:xfrm>
          <a:prstGeom prst="horizontalScroll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latin typeface="ChandrabatiMJ" pitchFamily="2" charset="0"/>
              </a:rPr>
              <a:t>wkÿK</a:t>
            </a:r>
            <a:r>
              <a:rPr lang="en-US" sz="7200" b="1" dirty="0">
                <a:latin typeface="ChandrabatiMJ" pitchFamily="2" charset="0"/>
              </a:rPr>
              <a:t> </a:t>
            </a:r>
            <a:r>
              <a:rPr lang="en-US" sz="7200" b="1" dirty="0" err="1">
                <a:latin typeface="ChandrabatiMJ" pitchFamily="2" charset="0"/>
              </a:rPr>
              <a:t>cwiwPwZ</a:t>
            </a:r>
            <a:endParaRPr lang="en-US" sz="7200" b="1" dirty="0">
              <a:latin typeface="ChandrabatiMJ" pitchFamily="2" charset="0"/>
            </a:endParaRPr>
          </a:p>
        </p:txBody>
      </p:sp>
      <p:sp>
        <p:nvSpPr>
          <p:cNvPr id="15" name="Scroll: Vertical 14">
            <a:extLst>
              <a:ext uri="{FF2B5EF4-FFF2-40B4-BE49-F238E27FC236}">
                <a16:creationId xmlns:a16="http://schemas.microsoft.com/office/drawing/2014/main" id="{AA519A2E-1AE8-4AE6-BBD3-31758FF60262}"/>
              </a:ext>
            </a:extLst>
          </p:cNvPr>
          <p:cNvSpPr/>
          <p:nvPr/>
        </p:nvSpPr>
        <p:spPr>
          <a:xfrm>
            <a:off x="6654019" y="1554480"/>
            <a:ext cx="5373858" cy="4854483"/>
          </a:xfrm>
          <a:prstGeom prst="verticalScroll">
            <a:avLst/>
          </a:prstGeom>
          <a:solidFill>
            <a:schemeClr val="bg1">
              <a:lumMod val="85000"/>
              <a:lumOff val="15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rgbClr val="FFFF00"/>
                </a:solidFill>
                <a:latin typeface="ChandrabatiMJ" pitchFamily="2" charset="0"/>
              </a:rPr>
              <a:t>gvae</a:t>
            </a:r>
            <a:r>
              <a:rPr lang="en-US" sz="6600" b="1" dirty="0">
                <a:solidFill>
                  <a:srgbClr val="FFFF00"/>
                </a:solidFill>
                <a:latin typeface="ChandrabatiMJ" pitchFamily="2" charset="0"/>
              </a:rPr>
              <a:t> P›`ª `</a:t>
            </a:r>
            <a:r>
              <a:rPr lang="en-US" sz="6600" b="1" dirty="0" err="1">
                <a:solidFill>
                  <a:srgbClr val="FFFF00"/>
                </a:solidFill>
                <a:latin typeface="ChandrabatiMJ" pitchFamily="2" charset="0"/>
              </a:rPr>
              <a:t>vm</a:t>
            </a:r>
            <a:r>
              <a:rPr lang="en-US" sz="6600" b="1" dirty="0">
                <a:solidFill>
                  <a:srgbClr val="FFFF00"/>
                </a:solidFill>
                <a:latin typeface="ChandrabatiMJ" pitchFamily="2" charset="0"/>
              </a:rPr>
              <a:t> </a:t>
            </a:r>
          </a:p>
          <a:p>
            <a:pPr algn="ctr"/>
            <a:r>
              <a:rPr lang="en-US" sz="4400" b="1" dirty="0" err="1">
                <a:solidFill>
                  <a:srgbClr val="FFFF00"/>
                </a:solidFill>
                <a:latin typeface="ChandrabatiMJ" pitchFamily="2" charset="0"/>
              </a:rPr>
              <a:t>mnKvix</a:t>
            </a:r>
            <a:r>
              <a:rPr lang="en-US" sz="4400" b="1" dirty="0">
                <a:solidFill>
                  <a:srgbClr val="FFFF00"/>
                </a:solidFill>
                <a:latin typeface="ChandrabatiMJ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ChandrabatiMJ" pitchFamily="2" charset="0"/>
              </a:rPr>
              <a:t>cÖavb</a:t>
            </a:r>
            <a:r>
              <a:rPr lang="en-US" sz="4400" b="1" dirty="0">
                <a:solidFill>
                  <a:srgbClr val="FFFF00"/>
                </a:solidFill>
                <a:latin typeface="ChandrabatiMJ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ChandrabatiMJ" pitchFamily="2" charset="0"/>
              </a:rPr>
              <a:t>wkÿK</a:t>
            </a:r>
            <a:endParaRPr lang="en-US" sz="4400" b="1" dirty="0">
              <a:solidFill>
                <a:srgbClr val="FFFF00"/>
              </a:solidFill>
              <a:latin typeface="ChandrabatiMJ" pitchFamily="2" charset="0"/>
            </a:endParaRPr>
          </a:p>
          <a:p>
            <a:pPr algn="ctr"/>
            <a:r>
              <a:rPr lang="en-US" sz="4400" b="1" dirty="0" err="1">
                <a:solidFill>
                  <a:srgbClr val="FFFF00"/>
                </a:solidFill>
                <a:latin typeface="ChandrabatiMJ" pitchFamily="2" charset="0"/>
              </a:rPr>
              <a:t>Ckvb</a:t>
            </a:r>
            <a:r>
              <a:rPr lang="en-US" sz="4400" b="1" dirty="0">
                <a:solidFill>
                  <a:srgbClr val="FFFF00"/>
                </a:solidFill>
                <a:latin typeface="ChandrabatiMJ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ChandrabatiMJ" pitchFamily="2" charset="0"/>
              </a:rPr>
              <a:t>evwjKv</a:t>
            </a:r>
            <a:r>
              <a:rPr lang="en-US" sz="4400" b="1" dirty="0">
                <a:solidFill>
                  <a:srgbClr val="FFFF00"/>
                </a:solidFill>
                <a:latin typeface="ChandrabatiMJ" pitchFamily="2" charset="0"/>
              </a:rPr>
              <a:t> D”P we`¨</a:t>
            </a:r>
            <a:r>
              <a:rPr lang="en-US" sz="4400" b="1" dirty="0" err="1">
                <a:solidFill>
                  <a:srgbClr val="FFFF00"/>
                </a:solidFill>
                <a:latin typeface="ChandrabatiMJ" pitchFamily="2" charset="0"/>
              </a:rPr>
              <a:t>vjq</a:t>
            </a:r>
            <a:r>
              <a:rPr lang="en-US" sz="4400" b="1" dirty="0">
                <a:solidFill>
                  <a:srgbClr val="FFFF00"/>
                </a:solidFill>
                <a:latin typeface="ChandrabatiMJ" pitchFamily="2" charset="0"/>
              </a:rPr>
              <a:t> ,</a:t>
            </a:r>
            <a:r>
              <a:rPr lang="en-US" sz="4400" b="1" dirty="0" err="1">
                <a:solidFill>
                  <a:srgbClr val="FFFF00"/>
                </a:solidFill>
                <a:latin typeface="ChandrabatiMJ" pitchFamily="2" charset="0"/>
              </a:rPr>
              <a:t>dwi`cyi</a:t>
            </a:r>
            <a:r>
              <a:rPr lang="en-US" sz="4400" b="1" dirty="0">
                <a:solidFill>
                  <a:srgbClr val="FFFF00"/>
                </a:solidFill>
                <a:latin typeface="ChandrabatiMJ" pitchFamily="2" charset="0"/>
              </a:rPr>
              <a:t>|</a:t>
            </a:r>
            <a:endParaRPr lang="en-US" sz="2800" b="1" dirty="0">
              <a:solidFill>
                <a:srgbClr val="FFFF00"/>
              </a:solidFill>
              <a:latin typeface="ChandrabatiMJ" pitchFamily="2" charset="0"/>
            </a:endParaRPr>
          </a:p>
          <a:p>
            <a:pPr algn="ctr"/>
            <a:endParaRPr lang="en-US" b="1" dirty="0">
              <a:latin typeface="ChandrabatiMJ" pitchFamily="2" charset="0"/>
            </a:endParaRPr>
          </a:p>
        </p:txBody>
      </p:sp>
      <p:sp>
        <p:nvSpPr>
          <p:cNvPr id="16" name="Scroll: Vertical 15">
            <a:extLst>
              <a:ext uri="{FF2B5EF4-FFF2-40B4-BE49-F238E27FC236}">
                <a16:creationId xmlns:a16="http://schemas.microsoft.com/office/drawing/2014/main" id="{43E0CF55-173A-47D3-A42B-5FCCA1F5A5A8}"/>
              </a:ext>
            </a:extLst>
          </p:cNvPr>
          <p:cNvSpPr/>
          <p:nvPr/>
        </p:nvSpPr>
        <p:spPr>
          <a:xfrm>
            <a:off x="0" y="1681088"/>
            <a:ext cx="5373858" cy="4854483"/>
          </a:xfrm>
          <a:prstGeom prst="verticalScroll">
            <a:avLst/>
          </a:prstGeom>
          <a:solidFill>
            <a:schemeClr val="bg1">
              <a:lumMod val="85000"/>
              <a:lumOff val="15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CA7D6F4-9974-48F5-A8AB-8C580E3088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68" y="2378447"/>
            <a:ext cx="3902977" cy="3902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940E02-300F-4A1F-B95D-745332F55E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031" y="0"/>
            <a:ext cx="2293034" cy="141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181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E0B912D-5798-46AE-A085-819ACA64DABB}"/>
              </a:ext>
            </a:extLst>
          </p:cNvPr>
          <p:cNvSpPr txBox="1"/>
          <p:nvPr/>
        </p:nvSpPr>
        <p:spPr>
          <a:xfrm>
            <a:off x="3563817" y="1387512"/>
            <a:ext cx="5064370" cy="1323439"/>
          </a:xfrm>
          <a:prstGeom prst="rect">
            <a:avLst/>
          </a:prstGeom>
          <a:solidFill>
            <a:srgbClr val="C00000"/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latin typeface="ChandrabatiMJ" pitchFamily="2" charset="0"/>
                <a:cs typeface="NikoshBAN" panose="02000000000000000000" pitchFamily="2" charset="0"/>
              </a:rPr>
              <a:t>evoxi</a:t>
            </a:r>
            <a:r>
              <a:rPr lang="en-US" sz="8000" b="1" dirty="0">
                <a:latin typeface="ChandrabatiMJ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atin typeface="ChandrabatiMJ" pitchFamily="2" charset="0"/>
                <a:cs typeface="NikoshBAN" panose="02000000000000000000" pitchFamily="2" charset="0"/>
              </a:rPr>
              <a:t>KvR</a:t>
            </a:r>
            <a:r>
              <a:rPr lang="en-US" sz="8000" b="1" dirty="0">
                <a:latin typeface="ChandrabatiMJ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759060-63F1-4C4B-93AD-1AA57153A64F}"/>
              </a:ext>
            </a:extLst>
          </p:cNvPr>
          <p:cNvSpPr txBox="1"/>
          <p:nvPr/>
        </p:nvSpPr>
        <p:spPr>
          <a:xfrm>
            <a:off x="818270" y="3269887"/>
            <a:ext cx="10555459" cy="1754326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ংলাভাষা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তথা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বাংলাদ</a:t>
            </a:r>
            <a:r>
              <a:rPr lang="as-IN" sz="36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as-IN" sz="36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6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ঠায়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ঐতিহ্যের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36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র্ণনা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প্রদত্ত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তথ্যের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B282E0-5A01-4F15-9895-D84474687A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4905"/>
            <a:ext cx="2152650" cy="2857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94AB66-5EA7-4030-907D-B77F0947F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65692" flipH="1">
            <a:off x="9296730" y="-332109"/>
            <a:ext cx="2349000" cy="311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3924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FE6ED8C-7633-4D96-A64B-F15C22974BE2}"/>
              </a:ext>
            </a:extLst>
          </p:cNvPr>
          <p:cNvSpPr/>
          <p:nvPr/>
        </p:nvSpPr>
        <p:spPr>
          <a:xfrm>
            <a:off x="3578889" y="37263"/>
            <a:ext cx="842047" cy="682073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2CBD3A9-75A7-4776-883E-10820B219066}"/>
              </a:ext>
            </a:extLst>
          </p:cNvPr>
          <p:cNvSpPr/>
          <p:nvPr/>
        </p:nvSpPr>
        <p:spPr>
          <a:xfrm>
            <a:off x="1442378" y="-28150"/>
            <a:ext cx="842047" cy="682073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B0B3688-BCF8-45A8-859E-8890BA7A8C4E}"/>
              </a:ext>
            </a:extLst>
          </p:cNvPr>
          <p:cNvSpPr/>
          <p:nvPr/>
        </p:nvSpPr>
        <p:spPr>
          <a:xfrm>
            <a:off x="5976441" y="-28152"/>
            <a:ext cx="842047" cy="682073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DC70D2D-F745-4320-A0FF-64D2326E9A1F}"/>
              </a:ext>
            </a:extLst>
          </p:cNvPr>
          <p:cNvSpPr/>
          <p:nvPr/>
        </p:nvSpPr>
        <p:spPr>
          <a:xfrm>
            <a:off x="8373993" y="0"/>
            <a:ext cx="842047" cy="682073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07E34A7-ED70-4BF0-B4E8-842A67FC5A9A}"/>
              </a:ext>
            </a:extLst>
          </p:cNvPr>
          <p:cNvSpPr/>
          <p:nvPr/>
        </p:nvSpPr>
        <p:spPr>
          <a:xfrm>
            <a:off x="10355835" y="-13574"/>
            <a:ext cx="842047" cy="682073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BE51CD-16C7-4366-B41D-7AF1B7A148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37821">
            <a:off x="5106144" y="3028332"/>
            <a:ext cx="2793300" cy="3707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ibbon: Curved and Tilted Up 1">
            <a:extLst>
              <a:ext uri="{FF2B5EF4-FFF2-40B4-BE49-F238E27FC236}">
                <a16:creationId xmlns:a16="http://schemas.microsoft.com/office/drawing/2014/main" id="{52331226-D5A1-4C0A-A6C9-D0AAB0581459}"/>
              </a:ext>
            </a:extLst>
          </p:cNvPr>
          <p:cNvSpPr/>
          <p:nvPr/>
        </p:nvSpPr>
        <p:spPr>
          <a:xfrm>
            <a:off x="110199" y="787790"/>
            <a:ext cx="12222478" cy="4586068"/>
          </a:xfrm>
          <a:prstGeom prst="ellipseRibbon2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800" b="1" dirty="0">
              <a:latin typeface="ChandrabatiMJ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3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ndrabatiMJ" pitchFamily="2" charset="0"/>
                <a:cs typeface="NikoshBAN" panose="02000000000000000000" pitchFamily="2" charset="0"/>
              </a:rPr>
              <a:t>ïf</a:t>
            </a:r>
            <a:r>
              <a:rPr lang="en-US" sz="13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ndrabatiMJ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ndrabatiMJ" pitchFamily="2" charset="0"/>
                <a:cs typeface="NikoshBAN" panose="02000000000000000000" pitchFamily="2" charset="0"/>
              </a:rPr>
              <a:t>we`vq</a:t>
            </a:r>
            <a:endParaRPr lang="en-US" sz="13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B0F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handrabatiMJ" pitchFamily="2" charset="0"/>
              <a:cs typeface="NikoshBAN" panose="02000000000000000000" pitchFamily="2" charset="0"/>
            </a:endParaRPr>
          </a:p>
          <a:p>
            <a:pPr algn="ctr"/>
            <a:endParaRPr lang="en-US" sz="115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4DBC2F-2D5E-4744-9B17-90F9BAD19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249776" y="-132048"/>
            <a:ext cx="1110346" cy="1473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1F3642-76CD-4E88-A79E-8B0ECCD75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17738" y="5333256"/>
            <a:ext cx="1110346" cy="1473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FE42BE-8BD9-47B8-822D-87277E2485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0728630" y="5333256"/>
            <a:ext cx="1353171" cy="1473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9EF3AAE-B404-4B5A-9C53-2C4C380D1A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11333" flipV="1">
            <a:off x="10626938" y="50834"/>
            <a:ext cx="1353171" cy="1473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920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3D8CF6-6469-41F0-BF93-DF30D6B114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542" y="-11254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8662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EB7D63-6A76-49BD-B4BF-E7D658EDC6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94" y="2152359"/>
            <a:ext cx="3123028" cy="40700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AEDFBD-EB89-4F9D-99EE-A461B2D1939A}"/>
              </a:ext>
            </a:extLst>
          </p:cNvPr>
          <p:cNvSpPr txBox="1"/>
          <p:nvPr/>
        </p:nvSpPr>
        <p:spPr>
          <a:xfrm>
            <a:off x="4684541" y="2152360"/>
            <a:ext cx="5936568" cy="4001095"/>
          </a:xfrm>
          <a:prstGeom prst="rect">
            <a:avLst/>
          </a:prstGeom>
          <a:solidFill>
            <a:srgbClr val="FFFF00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3200" b="1" dirty="0">
              <a:solidFill>
                <a:schemeClr val="bg1">
                  <a:lumMod val="85000"/>
                  <a:lumOff val="15000"/>
                </a:schemeClr>
              </a:solidFill>
              <a:latin typeface="GangaMJ" pitchFamily="2" charset="0"/>
            </a:endParaRPr>
          </a:p>
          <a:p>
            <a:pPr algn="ctr"/>
            <a:r>
              <a:rPr lang="en-US" sz="6600" b="1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GangaMJ" pitchFamily="2" charset="0"/>
              </a:rPr>
              <a:t>evsjv</a:t>
            </a:r>
            <a:r>
              <a:rPr lang="en-US" sz="66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GangaMJ" pitchFamily="2" charset="0"/>
              </a:rPr>
              <a:t> </a:t>
            </a:r>
            <a:r>
              <a:rPr lang="en-US" sz="6600" b="1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GangaMJ" pitchFamily="2" charset="0"/>
              </a:rPr>
              <a:t>cÖ_g</a:t>
            </a:r>
            <a:r>
              <a:rPr lang="en-US" sz="66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GangaMJ" pitchFamily="2" charset="0"/>
              </a:rPr>
              <a:t> </a:t>
            </a:r>
            <a:r>
              <a:rPr lang="en-US" sz="6600" b="1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GangaMJ" pitchFamily="2" charset="0"/>
              </a:rPr>
              <a:t>cÎ</a:t>
            </a:r>
            <a:endParaRPr lang="en-US" sz="6600" b="1" dirty="0">
              <a:solidFill>
                <a:schemeClr val="bg1">
                  <a:lumMod val="85000"/>
                  <a:lumOff val="15000"/>
                </a:schemeClr>
              </a:solidFill>
              <a:latin typeface="GangaMJ" pitchFamily="2" charset="0"/>
            </a:endParaRPr>
          </a:p>
          <a:p>
            <a:pPr algn="ctr"/>
            <a:r>
              <a:rPr lang="as-IN" sz="44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GangaMJ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GangaMJ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GangaMJ" pitchFamily="2" charset="0"/>
                <a:cs typeface="NikoshBAN" panose="02000000000000000000" pitchFamily="2" charset="0"/>
              </a:rPr>
              <a:t>ং</a:t>
            </a:r>
            <a:r>
              <a:rPr lang="en-US" sz="4400" b="1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GangaMJ" pitchFamily="2" charset="0"/>
                <a:cs typeface="NikoshBAN" panose="02000000000000000000" pitchFamily="2" charset="0"/>
              </a:rPr>
              <a:t>লা</a:t>
            </a:r>
            <a:r>
              <a:rPr lang="en-US" sz="44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GangaMJ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GangaMJ" pitchFamily="2" charset="0"/>
                <a:cs typeface="NikoshBAN" panose="02000000000000000000" pitchFamily="2" charset="0"/>
              </a:rPr>
              <a:t>সাহিত্য</a:t>
            </a:r>
            <a:endParaRPr lang="en-US" sz="4400" b="1" dirty="0">
              <a:solidFill>
                <a:schemeClr val="bg1">
                  <a:lumMod val="85000"/>
                  <a:lumOff val="15000"/>
                </a:schemeClr>
              </a:solidFill>
              <a:latin typeface="GangaMJ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8000" b="1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ChandrabatiMJ" pitchFamily="2" charset="0"/>
                <a:cs typeface="NikoshBAN" panose="02000000000000000000" pitchFamily="2" charset="0"/>
              </a:rPr>
              <a:t>KweZv</a:t>
            </a:r>
            <a:r>
              <a:rPr lang="en-US" sz="80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ChandrabatiMJ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sz="3200" b="1" dirty="0">
              <a:solidFill>
                <a:schemeClr val="bg1">
                  <a:lumMod val="85000"/>
                  <a:lumOff val="15000"/>
                </a:schemeClr>
              </a:solidFill>
              <a:latin typeface="GangaMJ" pitchFamily="2" charset="0"/>
              <a:cs typeface="NikoshBAN" panose="02000000000000000000" pitchFamily="2" charset="0"/>
            </a:endParaRPr>
          </a:p>
        </p:txBody>
      </p:sp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6FC9B01A-8BF7-4390-9D52-3605126B6652}"/>
              </a:ext>
            </a:extLst>
          </p:cNvPr>
          <p:cNvSpPr/>
          <p:nvPr/>
        </p:nvSpPr>
        <p:spPr>
          <a:xfrm>
            <a:off x="3953022" y="429065"/>
            <a:ext cx="5767754" cy="1505243"/>
          </a:xfrm>
          <a:prstGeom prst="horizontalScroll">
            <a:avLst/>
          </a:prstGeom>
          <a:solidFill>
            <a:schemeClr val="bg1">
              <a:lumMod val="95000"/>
              <a:lumOff val="5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latin typeface="ChandrabatiMJ" pitchFamily="2" charset="0"/>
            </a:endParaRPr>
          </a:p>
          <a:p>
            <a:pPr algn="ctr"/>
            <a:r>
              <a:rPr lang="en-US" sz="7200" b="1" dirty="0" err="1">
                <a:latin typeface="ChandrabatiMJ" pitchFamily="2" charset="0"/>
              </a:rPr>
              <a:t>cvvV</a:t>
            </a:r>
            <a:r>
              <a:rPr lang="en-US" sz="7200" b="1" dirty="0">
                <a:latin typeface="ChandrabatiMJ" pitchFamily="2" charset="0"/>
              </a:rPr>
              <a:t> </a:t>
            </a:r>
            <a:r>
              <a:rPr lang="en-US" sz="7200" b="1" dirty="0" err="1">
                <a:latin typeface="ChandrabatiMJ" pitchFamily="2" charset="0"/>
              </a:rPr>
              <a:t>cwiwPwZ</a:t>
            </a:r>
            <a:endParaRPr lang="en-US" sz="7200" b="1" dirty="0">
              <a:latin typeface="Chandrabati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701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4195979-3D0A-4488-9921-AC07653AF434}"/>
              </a:ext>
            </a:extLst>
          </p:cNvPr>
          <p:cNvSpPr txBox="1"/>
          <p:nvPr/>
        </p:nvSpPr>
        <p:spPr>
          <a:xfrm>
            <a:off x="861612" y="72862"/>
            <a:ext cx="10199076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যাঁদের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তাঁদের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3E325E-7937-48C3-8AF7-7655D5B02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215" y="986477"/>
            <a:ext cx="3557192" cy="23744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B05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88D458-FE5C-40F4-8883-791FC0B0C538}"/>
              </a:ext>
            </a:extLst>
          </p:cNvPr>
          <p:cNvSpPr txBox="1"/>
          <p:nvPr/>
        </p:nvSpPr>
        <p:spPr>
          <a:xfrm>
            <a:off x="442254" y="3606670"/>
            <a:ext cx="5219113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90DFC96-7C54-47AD-87BA-2E0456DA21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139" y="4286332"/>
            <a:ext cx="3557193" cy="20009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B05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25A0E03-FB84-46AF-9B78-DA02F0A05B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55" y="4314103"/>
            <a:ext cx="3241110" cy="21593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B05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67DE8E-ECBD-4431-A155-5D249C6182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071" y="792256"/>
            <a:ext cx="3362578" cy="26367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B05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AB67D5B-7EE2-4AB7-A0B2-BE932F62DE30}"/>
              </a:ext>
            </a:extLst>
          </p:cNvPr>
          <p:cNvSpPr/>
          <p:nvPr/>
        </p:nvSpPr>
        <p:spPr>
          <a:xfrm>
            <a:off x="6085512" y="3673000"/>
            <a:ext cx="5190845" cy="369332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6CDC66-838E-4C07-BDBD-C59CCC29BC46}"/>
              </a:ext>
            </a:extLst>
          </p:cNvPr>
          <p:cNvSpPr txBox="1"/>
          <p:nvPr/>
        </p:nvSpPr>
        <p:spPr>
          <a:xfrm>
            <a:off x="108425" y="6494147"/>
            <a:ext cx="5219113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মাননীয়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প্রধানমন্ত্রী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হাসিনা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E09CE2-3823-4851-9093-903D8E97CB61}"/>
              </a:ext>
            </a:extLst>
          </p:cNvPr>
          <p:cNvSpPr/>
          <p:nvPr/>
        </p:nvSpPr>
        <p:spPr>
          <a:xfrm>
            <a:off x="6438478" y="6432592"/>
            <a:ext cx="4837879" cy="52322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বীরশ্রেষ্ট্র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52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2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6D0B2F-9C71-4831-BE0B-B05AF4E38B60}"/>
              </a:ext>
            </a:extLst>
          </p:cNvPr>
          <p:cNvSpPr txBox="1"/>
          <p:nvPr/>
        </p:nvSpPr>
        <p:spPr>
          <a:xfrm>
            <a:off x="4671946" y="301655"/>
            <a:ext cx="7033101" cy="1477328"/>
          </a:xfrm>
          <a:prstGeom prst="rect">
            <a:avLst/>
          </a:prstGeom>
          <a:solidFill>
            <a:srgbClr val="C00000"/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000" b="1" dirty="0">
              <a:latin typeface="ChandrabatiMJ" pitchFamily="2" charset="0"/>
            </a:endParaRPr>
          </a:p>
          <a:p>
            <a:pPr algn="ctr"/>
            <a:r>
              <a:rPr lang="en-US" sz="8000" b="1" dirty="0" err="1">
                <a:latin typeface="ChandrabatiMJ" pitchFamily="2" charset="0"/>
              </a:rPr>
              <a:t>AvR‡Ki</a:t>
            </a:r>
            <a:r>
              <a:rPr lang="en-US" sz="8000" b="1" dirty="0">
                <a:latin typeface="ChandrabatiMJ" pitchFamily="2" charset="0"/>
              </a:rPr>
              <a:t> </a:t>
            </a:r>
            <a:r>
              <a:rPr lang="en-US" sz="8000" b="1" dirty="0" err="1">
                <a:latin typeface="ChandrabatiMJ" pitchFamily="2" charset="0"/>
              </a:rPr>
              <a:t>cvV</a:t>
            </a:r>
            <a:endParaRPr lang="en-US" sz="8000" b="1" dirty="0">
              <a:latin typeface="ChandrabatiMJ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E57FFC-C89F-4D0E-B232-A751D468C304}"/>
              </a:ext>
            </a:extLst>
          </p:cNvPr>
          <p:cNvSpPr txBox="1"/>
          <p:nvPr/>
        </p:nvSpPr>
        <p:spPr>
          <a:xfrm>
            <a:off x="5152558" y="2107364"/>
            <a:ext cx="6257067" cy="1015663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60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6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6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6E31F4-1CB1-4AF0-B9BC-C9E99E9ADA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70" y="2304312"/>
            <a:ext cx="3820516" cy="42330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5A5911-D6D7-45DE-B4EC-78A5A50843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783" y="401097"/>
            <a:ext cx="1409200" cy="13778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35CFA3-2A01-44D4-9359-2ED8DFC54D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24227">
            <a:off x="235137" y="-41212"/>
            <a:ext cx="1476067" cy="19593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FB6096F-82B2-4632-8E83-58EEE8DD3A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24227" flipH="1" flipV="1">
            <a:off x="10384656" y="5041154"/>
            <a:ext cx="1536299" cy="203933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23E4735-659E-4107-8D7A-B167347DA4D4}"/>
              </a:ext>
            </a:extLst>
          </p:cNvPr>
          <p:cNvSpPr/>
          <p:nvPr/>
        </p:nvSpPr>
        <p:spPr>
          <a:xfrm rot="21068684">
            <a:off x="5050300" y="4076225"/>
            <a:ext cx="5176911" cy="1015663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 dirty="0">
              <a:solidFill>
                <a:srgbClr val="FF0000"/>
              </a:solidFill>
              <a:latin typeface="ChandrabatiMJ" pitchFamily="2" charset="0"/>
            </a:endParaRPr>
          </a:p>
          <a:p>
            <a:pPr algn="ctr"/>
            <a:r>
              <a:rPr lang="en-US" sz="6000" b="1" dirty="0">
                <a:solidFill>
                  <a:srgbClr val="FF0000"/>
                </a:solidFill>
                <a:latin typeface="ChandrabatiMJ" pitchFamily="2" charset="0"/>
              </a:rPr>
              <a:t>‰</a:t>
            </a:r>
            <a:r>
              <a:rPr lang="en-US" sz="6000" b="1" dirty="0" err="1">
                <a:solidFill>
                  <a:srgbClr val="FF0000"/>
                </a:solidFill>
                <a:latin typeface="ChandrabatiMJ" pitchFamily="2" charset="0"/>
              </a:rPr>
              <a:t>mq</a:t>
            </a:r>
            <a:r>
              <a:rPr lang="en-US" sz="6000" b="1" dirty="0">
                <a:solidFill>
                  <a:srgbClr val="FF0000"/>
                </a:solidFill>
                <a:latin typeface="ChandrabatiMJ" pitchFamily="2" charset="0"/>
              </a:rPr>
              <a:t>` </a:t>
            </a:r>
            <a:r>
              <a:rPr lang="en-US" sz="6000" b="1" dirty="0" err="1">
                <a:solidFill>
                  <a:srgbClr val="FF0000"/>
                </a:solidFill>
                <a:latin typeface="ChandrabatiMJ" pitchFamily="2" charset="0"/>
              </a:rPr>
              <a:t>kvgmyj</a:t>
            </a:r>
            <a:r>
              <a:rPr lang="en-US" sz="6000" b="1" dirty="0">
                <a:solidFill>
                  <a:srgbClr val="FF0000"/>
                </a:solidFill>
                <a:latin typeface="ChandrabatiMJ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ChandrabatiMJ" pitchFamily="2" charset="0"/>
              </a:rPr>
              <a:t>nK</a:t>
            </a:r>
            <a:endParaRPr lang="en-US" sz="16600" b="1" dirty="0">
              <a:solidFill>
                <a:srgbClr val="FF0000"/>
              </a:solidFill>
              <a:latin typeface="ChandrabatiMJ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CFE057-2572-48D9-A256-1296A8979D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716" y="5322435"/>
            <a:ext cx="1409200" cy="13778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2853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Beveled 2">
            <a:extLst>
              <a:ext uri="{FF2B5EF4-FFF2-40B4-BE49-F238E27FC236}">
                <a16:creationId xmlns:a16="http://schemas.microsoft.com/office/drawing/2014/main" id="{77EEED95-31CD-4D24-9C58-9EEDEFB3E8F1}"/>
              </a:ext>
            </a:extLst>
          </p:cNvPr>
          <p:cNvSpPr/>
          <p:nvPr/>
        </p:nvSpPr>
        <p:spPr>
          <a:xfrm>
            <a:off x="3606020" y="232121"/>
            <a:ext cx="4979960" cy="1042416"/>
          </a:xfrm>
          <a:prstGeom prst="bevel">
            <a:avLst/>
          </a:prstGeom>
          <a:solidFill>
            <a:srgbClr val="FFFF00"/>
          </a:solidFill>
          <a:ln w="7620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  <a:latin typeface="ChandrabatiMJ" pitchFamily="2" charset="0"/>
              </a:rPr>
              <a:t>wkLbdj</a:t>
            </a:r>
            <a:r>
              <a:rPr lang="en-US" sz="4800" b="1" dirty="0">
                <a:solidFill>
                  <a:srgbClr val="C00000"/>
                </a:solidFill>
                <a:latin typeface="ChandrabatiMJ" pitchFamily="2" charset="0"/>
              </a:rPr>
              <a:t> 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4" name="Rectangle: Beveled 3">
            <a:extLst>
              <a:ext uri="{FF2B5EF4-FFF2-40B4-BE49-F238E27FC236}">
                <a16:creationId xmlns:a16="http://schemas.microsoft.com/office/drawing/2014/main" id="{2D9502E6-CF8D-4B78-9F75-961065CD1407}"/>
              </a:ext>
            </a:extLst>
          </p:cNvPr>
          <p:cNvSpPr/>
          <p:nvPr/>
        </p:nvSpPr>
        <p:spPr>
          <a:xfrm>
            <a:off x="647114" y="1415218"/>
            <a:ext cx="11422966" cy="5351342"/>
          </a:xfrm>
          <a:prstGeom prst="bevel">
            <a:avLst/>
          </a:prstGeom>
          <a:solidFill>
            <a:srgbClr val="00B05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002060"/>
              </a:solidFill>
              <a:highlight>
                <a:srgbClr val="00FFFF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b="1" dirty="0">
              <a:solidFill>
                <a:srgbClr val="002060"/>
              </a:solidFill>
              <a:highlight>
                <a:srgbClr val="00FFFF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err="1">
                <a:solidFill>
                  <a:srgbClr val="002060"/>
                </a:solidFill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400" b="1" dirty="0">
                <a:solidFill>
                  <a:srgbClr val="002060"/>
                </a:solidFill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400" b="1" dirty="0">
                <a:solidFill>
                  <a:srgbClr val="002060"/>
                </a:solidFill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endParaRPr lang="en-US" sz="2400" b="1" dirty="0">
              <a:solidFill>
                <a:srgbClr val="002060"/>
              </a:solidFill>
              <a:highlight>
                <a:srgbClr val="00FFFF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600" b="1" dirty="0">
              <a:solidFill>
                <a:srgbClr val="002060"/>
              </a:solidFill>
              <a:highlight>
                <a:srgbClr val="00FFFF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as-IN" sz="2400" b="1" dirty="0">
                <a:solidFill>
                  <a:srgbClr val="002060"/>
                </a:solidFill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400" b="1" dirty="0">
                <a:solidFill>
                  <a:srgbClr val="002060"/>
                </a:solidFill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>
                <a:solidFill>
                  <a:srgbClr val="002060"/>
                </a:solidFill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400" b="1" dirty="0">
                <a:solidFill>
                  <a:srgbClr val="002060"/>
                </a:solidFill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2400" b="1" dirty="0">
                <a:solidFill>
                  <a:srgbClr val="002060"/>
                </a:solidFill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400" b="1" dirty="0">
                <a:solidFill>
                  <a:srgbClr val="002060"/>
                </a:solidFill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2400" b="1" dirty="0">
              <a:solidFill>
                <a:srgbClr val="002060"/>
              </a:solidFill>
              <a:highlight>
                <a:srgbClr val="00FFFF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as-IN" sz="2400" b="1" dirty="0">
                <a:solidFill>
                  <a:srgbClr val="002060"/>
                </a:solidFill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400" b="1" dirty="0">
                <a:solidFill>
                  <a:srgbClr val="002060"/>
                </a:solidFill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>
                <a:solidFill>
                  <a:srgbClr val="002060"/>
                </a:solidFill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2400" b="1" dirty="0">
                <a:solidFill>
                  <a:srgbClr val="002060"/>
                </a:solidFill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400" b="1" dirty="0">
                <a:solidFill>
                  <a:srgbClr val="002060"/>
                </a:solidFill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2400" b="1" dirty="0">
                <a:solidFill>
                  <a:srgbClr val="002060"/>
                </a:solidFill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মর্মার্থ</a:t>
            </a:r>
            <a:r>
              <a:rPr lang="en-US" sz="2400" b="1" dirty="0">
                <a:solidFill>
                  <a:srgbClr val="002060"/>
                </a:solidFill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বুঝে</a:t>
            </a:r>
            <a:r>
              <a:rPr lang="en-US" sz="2400" b="1" dirty="0">
                <a:solidFill>
                  <a:srgbClr val="002060"/>
                </a:solidFill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2400" b="1" dirty="0">
                <a:solidFill>
                  <a:srgbClr val="002060"/>
                </a:solidFill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400" b="1" dirty="0">
                <a:solidFill>
                  <a:srgbClr val="002060"/>
                </a:solidFill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2400" b="1" dirty="0">
                <a:solidFill>
                  <a:srgbClr val="002060"/>
                </a:solidFill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2400" b="1" dirty="0">
              <a:solidFill>
                <a:srgbClr val="002060"/>
              </a:solidFill>
              <a:highlight>
                <a:srgbClr val="00FFFF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as-IN" sz="2400" b="1" dirty="0">
                <a:solidFill>
                  <a:srgbClr val="002060"/>
                </a:solidFill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400" b="1" dirty="0">
                <a:solidFill>
                  <a:srgbClr val="002060"/>
                </a:solidFill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>
                <a:solidFill>
                  <a:srgbClr val="002060"/>
                </a:solidFill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বাংলাভাষা</a:t>
            </a:r>
            <a:r>
              <a:rPr lang="en-US" sz="2400" b="1" dirty="0">
                <a:solidFill>
                  <a:srgbClr val="002060"/>
                </a:solidFill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সমৃদ্ধির</a:t>
            </a:r>
            <a:r>
              <a:rPr lang="en-US" sz="2400" b="1" dirty="0">
                <a:solidFill>
                  <a:srgbClr val="002060"/>
                </a:solidFill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পেছনে</a:t>
            </a:r>
            <a:r>
              <a:rPr lang="en-US" sz="2400" b="1" dirty="0">
                <a:solidFill>
                  <a:srgbClr val="002060"/>
                </a:solidFill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যাঁদের</a:t>
            </a:r>
            <a:r>
              <a:rPr lang="en-US" sz="2400" b="1" dirty="0">
                <a:solidFill>
                  <a:srgbClr val="002060"/>
                </a:solidFill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2400" b="1" dirty="0">
                <a:solidFill>
                  <a:srgbClr val="002060"/>
                </a:solidFill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400" b="1" dirty="0">
                <a:solidFill>
                  <a:srgbClr val="002060"/>
                </a:solidFill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b="1" dirty="0">
                <a:solidFill>
                  <a:srgbClr val="002060"/>
                </a:solidFill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400" b="1" dirty="0">
                <a:solidFill>
                  <a:srgbClr val="002060"/>
                </a:solidFill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b="1" dirty="0">
                <a:solidFill>
                  <a:srgbClr val="002060"/>
                </a:solidFill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as-IN" sz="2400" b="1" dirty="0">
                <a:solidFill>
                  <a:srgbClr val="002060"/>
                </a:solidFill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400" b="1" dirty="0">
                <a:solidFill>
                  <a:srgbClr val="002060"/>
                </a:solidFill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>
                <a:solidFill>
                  <a:srgbClr val="002060"/>
                </a:solidFill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2400" b="1" dirty="0">
                <a:solidFill>
                  <a:srgbClr val="002060"/>
                </a:solidFill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400" b="1" dirty="0">
                <a:solidFill>
                  <a:srgbClr val="002060"/>
                </a:solidFill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2400" b="1" dirty="0">
                <a:solidFill>
                  <a:srgbClr val="002060"/>
                </a:solidFill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400" b="1" dirty="0" err="1">
                <a:solidFill>
                  <a:srgbClr val="002060"/>
                </a:solidFill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ষ্টিতে</a:t>
            </a:r>
            <a:r>
              <a:rPr lang="en-US" sz="2400" b="1" dirty="0">
                <a:solidFill>
                  <a:srgbClr val="002060"/>
                </a:solidFill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en-US" sz="2400" b="1" dirty="0">
                <a:solidFill>
                  <a:srgbClr val="002060"/>
                </a:solidFill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ব্যক্তিদ</a:t>
            </a:r>
            <a:r>
              <a:rPr lang="as-IN" sz="2400" b="1" dirty="0">
                <a:solidFill>
                  <a:srgbClr val="002060"/>
                </a:solidFill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b="1" dirty="0">
                <a:solidFill>
                  <a:srgbClr val="002060"/>
                </a:solidFill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b="1" dirty="0">
                <a:solidFill>
                  <a:srgbClr val="002060"/>
                </a:solidFill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400" b="1" dirty="0">
                <a:solidFill>
                  <a:srgbClr val="002060"/>
                </a:solidFill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2400" b="1" dirty="0">
                <a:solidFill>
                  <a:srgbClr val="002060"/>
                </a:solidFill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b="1" dirty="0">
                <a:solidFill>
                  <a:srgbClr val="002060"/>
                </a:solidFill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>
                <a:solidFill>
                  <a:srgbClr val="002060"/>
                </a:solidFill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>
                <a:solidFill>
                  <a:srgbClr val="002060"/>
                </a:solidFill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2400" b="1" dirty="0" err="1">
                <a:solidFill>
                  <a:srgbClr val="002060"/>
                </a:solidFill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2400" b="1" dirty="0">
                <a:solidFill>
                  <a:srgbClr val="002060"/>
                </a:solidFill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b="1" dirty="0">
                <a:solidFill>
                  <a:srgbClr val="002060"/>
                </a:solidFill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2400" b="1" dirty="0" err="1">
                <a:solidFill>
                  <a:srgbClr val="002060"/>
                </a:solidFill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2400" b="1" dirty="0">
                <a:solidFill>
                  <a:srgbClr val="002060"/>
                </a:solidFill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অন্ত</a:t>
            </a:r>
            <a:r>
              <a:rPr lang="as-IN" sz="2400" b="1" dirty="0">
                <a:solidFill>
                  <a:srgbClr val="002060"/>
                </a:solidFill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solidFill>
                  <a:srgbClr val="002060"/>
                </a:solidFill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solidFill>
                  <a:srgbClr val="002060"/>
                </a:solidFill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>
                <a:solidFill>
                  <a:srgbClr val="002060"/>
                </a:solidFill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>
                <a:solidFill>
                  <a:srgbClr val="002060"/>
                </a:solidFill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b="1" dirty="0">
                <a:solidFill>
                  <a:srgbClr val="002060"/>
                </a:solidFill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>
                <a:solidFill>
                  <a:srgbClr val="002060"/>
                </a:solidFill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dirty="0">
                <a:solidFill>
                  <a:srgbClr val="002060"/>
                </a:solidFill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rgbClr val="002060"/>
                </a:solidFill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dirty="0">
                <a:solidFill>
                  <a:srgbClr val="002060"/>
                </a:solidFill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solidFill>
                  <a:srgbClr val="002060"/>
                </a:solidFill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2400" b="1" dirty="0" err="1">
                <a:solidFill>
                  <a:srgbClr val="002060"/>
                </a:solidFill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পর্য</a:t>
            </a:r>
            <a:r>
              <a:rPr lang="en-US" sz="2400" b="1" dirty="0">
                <a:solidFill>
                  <a:srgbClr val="002060"/>
                </a:solidFill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b="1" dirty="0">
                <a:solidFill>
                  <a:srgbClr val="002060"/>
                </a:solidFill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b="1" dirty="0">
                <a:solidFill>
                  <a:srgbClr val="002060"/>
                </a:solidFill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b="1" dirty="0">
                <a:solidFill>
                  <a:srgbClr val="002060"/>
                </a:solidFill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2400" b="1" dirty="0">
              <a:solidFill>
                <a:srgbClr val="002060"/>
              </a:solidFill>
              <a:highlight>
                <a:srgbClr val="00FFFF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400" b="1" dirty="0">
              <a:solidFill>
                <a:srgbClr val="002060"/>
              </a:solidFill>
              <a:highlight>
                <a:srgbClr val="00FFFF"/>
              </a:highligh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068E31-C9DA-4330-9AF9-9ADCF12455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61" y="-26314"/>
            <a:ext cx="1928820" cy="1193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97B8D0-CBC9-445B-B29D-CFED9A351C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24227">
            <a:off x="245469" y="-67617"/>
            <a:ext cx="1145448" cy="152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720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81AED63-1859-4908-A9D6-1571F68896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87306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76E7CE51-B8F1-43CB-822D-CEE5648DBC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991" y="0"/>
            <a:ext cx="2340843" cy="14489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4A948D-B92F-4024-AC13-D8CD300E20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0"/>
            <a:ext cx="2152650" cy="2857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F34D13-A40B-4229-88FC-277777C7A5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79298" cy="31086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079DCE-996B-461B-BC9D-887E9CDD62A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702" y="3428999"/>
            <a:ext cx="3179298" cy="31086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9360517-3681-4751-A708-35C2C7D74A09}"/>
              </a:ext>
            </a:extLst>
          </p:cNvPr>
          <p:cNvSpPr/>
          <p:nvPr/>
        </p:nvSpPr>
        <p:spPr>
          <a:xfrm>
            <a:off x="3531220" y="320352"/>
            <a:ext cx="5129560" cy="541606"/>
          </a:xfrm>
          <a:prstGeom prst="roundRect">
            <a:avLst/>
          </a:prstGeom>
          <a:blipFill>
            <a:blip r:embed="rId10"/>
            <a:tile tx="0" ty="0" sx="100000" sy="100000" flip="none" algn="tl"/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 </a:t>
            </a:r>
            <a:r>
              <a:rPr lang="en-US" sz="2800" b="1" dirty="0" err="1"/>
              <a:t>কবি</a:t>
            </a:r>
            <a:r>
              <a:rPr lang="en-US" sz="2800" b="1" dirty="0"/>
              <a:t> ঃ </a:t>
            </a:r>
            <a:r>
              <a:rPr lang="en-US" sz="2800" b="1" dirty="0" err="1"/>
              <a:t>সৈয়দ</a:t>
            </a:r>
            <a:r>
              <a:rPr lang="en-US" sz="2800" b="1" dirty="0"/>
              <a:t> </a:t>
            </a:r>
            <a:r>
              <a:rPr lang="en-US" sz="2800" b="1" dirty="0" err="1"/>
              <a:t>শামছুল</a:t>
            </a:r>
            <a:r>
              <a:rPr lang="en-US" sz="2800" b="1" dirty="0"/>
              <a:t> </a:t>
            </a:r>
            <a:r>
              <a:rPr lang="en-US" sz="2800" b="1" dirty="0" err="1"/>
              <a:t>হক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08015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A8E556-3077-45A7-99BB-E83DBA2C0D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30A8E556-3077-45A7-99BB-E83DBA2C0D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30A8E556-3077-45A7-99BB-E83DBA2C0D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30A8E556-3077-45A7-99BB-E83DBA2C0D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3B4165-BB85-4E47-9023-2C0CB61F8F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graphicEl>
                                              <a:dgm id="{7C3B4165-BB85-4E47-9023-2C0CB61F8F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7C3B4165-BB85-4E47-9023-2C0CB61F8F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7C3B4165-BB85-4E47-9023-2C0CB61F8F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7F655C-95FF-402C-B1A2-3402B086E8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117F655C-95FF-402C-B1A2-3402B086E8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117F655C-95FF-402C-B1A2-3402B086E8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117F655C-95FF-402C-B1A2-3402B086E8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C941CE-69B9-4CBA-A6AD-EFD0608898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graphicEl>
                                              <a:dgm id="{F3C941CE-69B9-4CBA-A6AD-EFD0608898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graphicEl>
                                              <a:dgm id="{F3C941CE-69B9-4CBA-A6AD-EFD0608898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F3C941CE-69B9-4CBA-A6AD-EFD0608898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479594-A583-41B9-A48C-E83AD8C0D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CE479594-A583-41B9-A48C-E83AD8C0D5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CE479594-A583-41B9-A48C-E83AD8C0D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CE479594-A583-41B9-A48C-E83AD8C0D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F4E3F5-3E57-4258-BA7D-F51919038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graphicEl>
                                              <a:dgm id="{4EF4E3F5-3E57-4258-BA7D-F519190385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graphicEl>
                                              <a:dgm id="{4EF4E3F5-3E57-4258-BA7D-F51919038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4EF4E3F5-3E57-4258-BA7D-F51919038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66176F-BC9B-483D-842E-433FA5AFA4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F066176F-BC9B-483D-842E-433FA5AFA4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F066176F-BC9B-483D-842E-433FA5AFA4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F066176F-BC9B-483D-842E-433FA5AFA4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3A0353-1041-4D56-A6CF-437CB01A7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graphicEl>
                                              <a:dgm id="{373A0353-1041-4D56-A6CF-437CB01A79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373A0353-1041-4D56-A6CF-437CB01A7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373A0353-1041-4D56-A6CF-437CB01A7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F86860-C279-41A7-B648-B466B1C8A3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graphicEl>
                                              <a:dgm id="{23F86860-C279-41A7-B648-B466B1C8A3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23F86860-C279-41A7-B648-B466B1C8A3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23F86860-C279-41A7-B648-B466B1C8A3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F25F63-CDC5-4920-B24F-3B90202B7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>
                                            <p:graphicEl>
                                              <a:dgm id="{48F25F63-CDC5-4920-B24F-3B90202B7B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graphicEl>
                                              <a:dgm id="{48F25F63-CDC5-4920-B24F-3B90202B7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48F25F63-CDC5-4920-B24F-3B90202B7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DADC79-FF14-4873-A43A-A1ACAC749D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graphicEl>
                                              <a:dgm id="{34DADC79-FF14-4873-A43A-A1ACAC749D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34DADC79-FF14-4873-A43A-A1ACAC749D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graphicEl>
                                              <a:dgm id="{34DADC79-FF14-4873-A43A-A1ACAC749D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24098F-C5EB-4A50-8E28-5A5CE4E0A9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">
                                            <p:graphicEl>
                                              <a:dgm id="{A924098F-C5EB-4A50-8E28-5A5CE4E0A9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graphicEl>
                                              <a:dgm id="{A924098F-C5EB-4A50-8E28-5A5CE4E0A9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graphicEl>
                                              <a:dgm id="{A924098F-C5EB-4A50-8E28-5A5CE4E0A9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11C0BA-B5AF-4E13-8853-365B396851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">
                                            <p:graphicEl>
                                              <a:dgm id="{AE11C0BA-B5AF-4E13-8853-365B396851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graphicEl>
                                              <a:dgm id="{AE11C0BA-B5AF-4E13-8853-365B396851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graphicEl>
                                              <a:dgm id="{AE11C0BA-B5AF-4E13-8853-365B396851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3BCE49-B8E7-459E-9CA4-876F0F5E4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">
                                            <p:graphicEl>
                                              <a:dgm id="{A93BCE49-B8E7-459E-9CA4-876F0F5E42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>
                                            <p:graphicEl>
                                              <a:dgm id="{A93BCE49-B8E7-459E-9CA4-876F0F5E4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>
                                            <p:graphicEl>
                                              <a:dgm id="{A93BCE49-B8E7-459E-9CA4-876F0F5E4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EBDC52-FDC2-40DC-8387-085099241D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">
                                            <p:graphicEl>
                                              <a:dgm id="{E2EBDC52-FDC2-40DC-8387-085099241D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>
                                            <p:graphicEl>
                                              <a:dgm id="{E2EBDC52-FDC2-40DC-8387-085099241D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>
                                            <p:graphicEl>
                                              <a:dgm id="{E2EBDC52-FDC2-40DC-8387-085099241D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1829</TotalTime>
  <Words>1875</Words>
  <Application>Microsoft Office PowerPoint</Application>
  <PresentationFormat>Widescreen</PresentationFormat>
  <Paragraphs>157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Century Gothic</vt:lpstr>
      <vt:lpstr>ChandrabatiMJ</vt:lpstr>
      <vt:lpstr>GangaMJ</vt:lpstr>
      <vt:lpstr>NikoshBAN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azizul.nk@gmail.com</dc:creator>
  <cp:lastModifiedBy>national computer</cp:lastModifiedBy>
  <cp:revision>247</cp:revision>
  <dcterms:created xsi:type="dcterms:W3CDTF">2019-11-24T02:26:09Z</dcterms:created>
  <dcterms:modified xsi:type="dcterms:W3CDTF">2020-06-30T17:35:55Z</dcterms:modified>
</cp:coreProperties>
</file>