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A1BEA-F67D-42F6-97ED-093BD93B9EE7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AD416-AE9D-491D-B9D2-C821A5600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7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D416-AE9D-491D-B9D2-C821A56009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2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3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4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4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D449-9E7F-4C45-99D6-25AC24DCF67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888E5-2DBE-4BB7-9236-06277F928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4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utiful-Scenery-1024x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20574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2514600" y="152400"/>
            <a:ext cx="4724399" cy="1447800"/>
          </a:xfrm>
          <a:prstGeom prst="flowChartPrepa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LITON\Desktop\Legal Aspects of Busines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326571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ITON\Desktop\Legal Aspects of Business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713" y="2096669"/>
            <a:ext cx="1862137" cy="228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ITON\Desktop\Legal Aspects of Business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71364"/>
            <a:ext cx="2576945" cy="20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Arrow Callout 5"/>
          <p:cNvSpPr/>
          <p:nvPr/>
        </p:nvSpPr>
        <p:spPr>
          <a:xfrm>
            <a:off x="76200" y="4648200"/>
            <a:ext cx="8991600" cy="1600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প্রদর্শিত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লোগো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লোগোর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29000" y="381000"/>
            <a:ext cx="2362200" cy="129540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362200"/>
            <a:ext cx="57912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লাইসেন্স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1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ITON\Desktop\95846324_3005058969540179_260259865063482982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97" y="665018"/>
            <a:ext cx="7981406" cy="423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24384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6097" y="5334000"/>
            <a:ext cx="7572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6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ONTANT ( DOWENLOD) -\CONTANT PIC\photo-1501686962565-1350ab98237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1800" y="1399309"/>
            <a:ext cx="4793673" cy="18495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3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886" y="0"/>
            <a:ext cx="6858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20581005">
            <a:off x="32870" y="2205629"/>
            <a:ext cx="62484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তোফায়েল হোসেন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0556505">
            <a:off x="1125686" y="3279387"/>
            <a:ext cx="5198914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ব্যবস্থাপনা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569168">
            <a:off x="17349" y="4172375"/>
            <a:ext cx="6564205" cy="5931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সান্তাহার টেকনিক্যাল এন্ড বিজনেস ম্যানেজমেন্ট কলেজ</a:t>
            </a:r>
            <a:endParaRPr lang="en-US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20581227">
            <a:off x="316785" y="5109620"/>
            <a:ext cx="6519699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Email:-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litonnenews70@gmail.com</a:t>
            </a:r>
            <a:endParaRPr lang="bn-BD" sz="4000" b="1" dirty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700" y="1066800"/>
            <a:ext cx="2575100" cy="3768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7397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804863"/>
            <a:ext cx="9144000" cy="5824537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1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801" dirty="0"/>
          </a:p>
        </p:txBody>
      </p:sp>
      <p:sp>
        <p:nvSpPr>
          <p:cNvPr id="3" name="Oval Callout 2"/>
          <p:cNvSpPr/>
          <p:nvPr/>
        </p:nvSpPr>
        <p:spPr>
          <a:xfrm>
            <a:off x="3733800" y="152400"/>
            <a:ext cx="4757737" cy="987136"/>
          </a:xfrm>
          <a:prstGeom prst="wedgeEllipseCallout">
            <a:avLst>
              <a:gd name="adj1" fmla="val -32545"/>
              <a:gd name="adj2" fmla="val 784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9354" y="1905000"/>
            <a:ext cx="598924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ব্যবস্থাপনা-১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-</a:t>
            </a:r>
            <a:endParaRPr lang="en-US" sz="36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038600"/>
            <a:ext cx="83058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দিক</a:t>
            </a:r>
            <a:endParaRPr lang="en-US" sz="8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(Legal Aspects of Business)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2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304800"/>
            <a:ext cx="5334000" cy="685800"/>
          </a:xfrm>
          <a:prstGeom prst="rect">
            <a:avLst/>
          </a:prstGeom>
          <a:solidFill>
            <a:srgbClr val="FFFF0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LITO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251982"/>
            <a:ext cx="3219450" cy="25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ITON\Desktop\download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175782"/>
            <a:ext cx="3048000" cy="225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ITON\Desktop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1" y="4348163"/>
            <a:ext cx="339044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ITON\Desktop\download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105" y="4123139"/>
            <a:ext cx="3518190" cy="234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>
            <a:off x="6996113" y="95190"/>
            <a:ext cx="2147887" cy="220720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1276290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2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গন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0" y="2492276"/>
            <a:ext cx="137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91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45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981200"/>
            <a:ext cx="4953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১.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২.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ট্রেডমার্ক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পেটেন্ট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৩.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বিএসটিআই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1" y="228600"/>
            <a:ext cx="7086600" cy="838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ধারনা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414492" y="1066800"/>
            <a:ext cx="233708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" y="1905000"/>
            <a:ext cx="9067800" cy="4495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কপিরাইট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পেটেন্ট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ট্রেডমার্ক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উদ্যোগের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গবেষনার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অতিমূল্যবান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সবদেশেই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ব্যবসায়ীকে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কর্তব্যের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সন্বদ্ধে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ব্যবসায়ীদের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আইনও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TON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4619"/>
            <a:ext cx="4819650" cy="320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sosceles Triangle 1"/>
          <p:cNvSpPr/>
          <p:nvPr/>
        </p:nvSpPr>
        <p:spPr>
          <a:xfrm>
            <a:off x="5230091" y="387927"/>
            <a:ext cx="3789218" cy="31639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BSTI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368" y="4114800"/>
            <a:ext cx="5198914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বিএসটিআই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নিবন্ধন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করে</a:t>
            </a:r>
            <a:endParaRPr lang="en-US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2663">
            <a:off x="1677084" y="5009405"/>
            <a:ext cx="5686149" cy="5931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করে</a:t>
            </a:r>
            <a:endParaRPr lang="en-US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 rot="24722">
            <a:off x="1250867" y="5945033"/>
            <a:ext cx="6519699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পণ্যের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বজায়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আইনানুগ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bn-BD" sz="2800" b="1" dirty="0">
              <a:solidFill>
                <a:srgbClr val="C00000"/>
              </a:solidFill>
              <a:latin typeface="Times New Roman" pitchFamily="18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3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TON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3132860" cy="287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733800" y="1219200"/>
            <a:ext cx="1066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1295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200" y="933271"/>
            <a:ext cx="304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INTERNATIONAL</a:t>
            </a:r>
          </a:p>
          <a:p>
            <a:r>
              <a:rPr lang="en-US" sz="3200" b="1" dirty="0" smtClean="0"/>
              <a:t>STANDARD</a:t>
            </a:r>
          </a:p>
          <a:p>
            <a:r>
              <a:rPr lang="en-US" sz="3200" b="1" dirty="0" smtClean="0"/>
              <a:t>ORGANIZATION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5052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প্রতিষ্টিত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962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সুইজারল্যান্ডের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জেনেভায়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১৯৪৭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495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ISO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কতৃক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105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1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6600" y="381000"/>
            <a:ext cx="2743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LITON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88974"/>
            <a:ext cx="4296654" cy="285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ITON\Desktop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30511"/>
            <a:ext cx="3886200" cy="314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3340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ব্যবসাতে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প্রযোজ্য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কতোটুকু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3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284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LITON</dc:creator>
  <cp:lastModifiedBy>LITON</cp:lastModifiedBy>
  <cp:revision>23</cp:revision>
  <dcterms:created xsi:type="dcterms:W3CDTF">2020-05-18T11:39:15Z</dcterms:created>
  <dcterms:modified xsi:type="dcterms:W3CDTF">2020-05-30T06:42:03Z</dcterms:modified>
</cp:coreProperties>
</file>