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10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D40B7-FDE4-4CA4-9381-DC14BB008782}" type="datetimeFigureOut">
              <a:rPr lang="en-US" smtClean="0"/>
              <a:pPr/>
              <a:t>6/4/2020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E0C1F-96CF-4648-A2D2-97E31255FDB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E0C1F-96CF-4648-A2D2-97E31255FDBD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FF95-0C9C-4FB7-9F00-F722662E49FE}" type="datetimeFigureOut">
              <a:rPr lang="en-US" smtClean="0"/>
              <a:pPr/>
              <a:t>6/4/2020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8791-2ABA-4AC6-AFD8-62D19CD23F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FF95-0C9C-4FB7-9F00-F722662E49FE}" type="datetimeFigureOut">
              <a:rPr lang="en-US" smtClean="0"/>
              <a:pPr/>
              <a:t>6/4/2020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8791-2ABA-4AC6-AFD8-62D19CD23F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FF95-0C9C-4FB7-9F00-F722662E49FE}" type="datetimeFigureOut">
              <a:rPr lang="en-US" smtClean="0"/>
              <a:pPr/>
              <a:t>6/4/2020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8791-2ABA-4AC6-AFD8-62D19CD23F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FF95-0C9C-4FB7-9F00-F722662E49FE}" type="datetimeFigureOut">
              <a:rPr lang="en-US" smtClean="0"/>
              <a:pPr/>
              <a:t>6/4/2020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8791-2ABA-4AC6-AFD8-62D19CD23F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FF95-0C9C-4FB7-9F00-F722662E49FE}" type="datetimeFigureOut">
              <a:rPr lang="en-US" smtClean="0"/>
              <a:pPr/>
              <a:t>6/4/2020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8791-2ABA-4AC6-AFD8-62D19CD23F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FF95-0C9C-4FB7-9F00-F722662E49FE}" type="datetimeFigureOut">
              <a:rPr lang="en-US" smtClean="0"/>
              <a:pPr/>
              <a:t>6/4/2020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8791-2ABA-4AC6-AFD8-62D19CD23F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FF95-0C9C-4FB7-9F00-F722662E49FE}" type="datetimeFigureOut">
              <a:rPr lang="en-US" smtClean="0"/>
              <a:pPr/>
              <a:t>6/4/2020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8791-2ABA-4AC6-AFD8-62D19CD23F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FF95-0C9C-4FB7-9F00-F722662E49FE}" type="datetimeFigureOut">
              <a:rPr lang="en-US" smtClean="0"/>
              <a:pPr/>
              <a:t>6/4/2020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8791-2ABA-4AC6-AFD8-62D19CD23F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FF95-0C9C-4FB7-9F00-F722662E49FE}" type="datetimeFigureOut">
              <a:rPr lang="en-US" smtClean="0"/>
              <a:pPr/>
              <a:t>6/4/2020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8791-2ABA-4AC6-AFD8-62D19CD23F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FF95-0C9C-4FB7-9F00-F722662E49FE}" type="datetimeFigureOut">
              <a:rPr lang="en-US" smtClean="0"/>
              <a:pPr/>
              <a:t>6/4/2020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58791-2ABA-4AC6-AFD8-62D19CD23F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FF95-0C9C-4FB7-9F00-F722662E49FE}" type="datetimeFigureOut">
              <a:rPr lang="en-US" smtClean="0"/>
              <a:pPr/>
              <a:t>6/4/2020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F1F58791-2ABA-4AC6-AFD8-62D19CD23F1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4EFF95-0C9C-4FB7-9F00-F722662E49FE}" type="datetimeFigureOut">
              <a:rPr lang="en-US" smtClean="0"/>
              <a:pPr/>
              <a:t>6/4/2020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F58791-2ABA-4AC6-AFD8-62D19CD23F1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rif\Desktop\Content\Junk%20Files\Nakshi%20Kantha\Hand%20Embroidery,%20Nakshi%20Kantha%20Drawing%20and%20Stitching,%20Beautiful%20Nakshi%20Kantha%20Design%5b1%5d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vetochki-babochka-makro-flowers-spring-macro-butterfly-v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0"/>
            <a:ext cx="7772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 Everybody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047750"/>
            <a:ext cx="1600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Practise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1981200" y="1047750"/>
            <a:ext cx="1524000" cy="4572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Verb</a:t>
            </a:r>
            <a:endParaRPr lang="en-GB" dirty="0"/>
          </a:p>
        </p:txBody>
      </p:sp>
      <p:pic>
        <p:nvPicPr>
          <p:cNvPr id="6" name="Picture 5" descr="cd4c9eaf7c03761b07cbd3511f249f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590550"/>
            <a:ext cx="4800600" cy="17526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914400" y="1504950"/>
            <a:ext cx="274319" cy="381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304800" y="1885950"/>
            <a:ext cx="1981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Rehearse, exercise, prepare, work out.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257550"/>
            <a:ext cx="1828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Publish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057400" y="3257550"/>
            <a:ext cx="1219200" cy="4572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Verb</a:t>
            </a:r>
            <a:endParaRPr lang="en-GB" dirty="0"/>
          </a:p>
        </p:txBody>
      </p:sp>
      <p:sp>
        <p:nvSpPr>
          <p:cNvPr id="11" name="Down Arrow 10"/>
          <p:cNvSpPr/>
          <p:nvPr/>
        </p:nvSpPr>
        <p:spPr>
          <a:xfrm>
            <a:off x="914400" y="3638550"/>
            <a:ext cx="274319" cy="381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52400" y="4019550"/>
            <a:ext cx="2362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Disclose, leak, declare, announce.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800350"/>
            <a:ext cx="2362200" cy="23431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638800" y="3562350"/>
            <a:ext cx="33528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Jasimuddin’s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poem ‘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Kanthar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Math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’ was published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1929.</a:t>
            </a:r>
            <a:endParaRPr lang="en-GB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2343150"/>
            <a:ext cx="449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art has been practised in rural Bengal.</a:t>
            </a:r>
            <a:endParaRPr lang="en-GB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819150"/>
            <a:ext cx="1600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Traditional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1828800" y="895350"/>
            <a:ext cx="1371600" cy="4572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Adjective</a:t>
            </a:r>
            <a:endParaRPr lang="en-GB" dirty="0"/>
          </a:p>
        </p:txBody>
      </p:sp>
      <p:pic>
        <p:nvPicPr>
          <p:cNvPr id="6" name="Picture 5" descr="cd4c9eaf7c03761b07cbd3511f249f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209550"/>
            <a:ext cx="3276600" cy="22860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762000" y="1276350"/>
            <a:ext cx="274319" cy="4572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2400" y="1733550"/>
            <a:ext cx="2209800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Conventional, customary, regular, old-fashioned.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714750"/>
            <a:ext cx="1828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Thread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057400" y="3714750"/>
            <a:ext cx="1295400" cy="4572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Noun</a:t>
            </a:r>
            <a:endParaRPr lang="en-GB" dirty="0"/>
          </a:p>
        </p:txBody>
      </p:sp>
      <p:sp>
        <p:nvSpPr>
          <p:cNvPr id="11" name="Down Arrow 10"/>
          <p:cNvSpPr/>
          <p:nvPr/>
        </p:nvSpPr>
        <p:spPr>
          <a:xfrm>
            <a:off x="914400" y="4095750"/>
            <a:ext cx="274319" cy="3048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52400" y="4400550"/>
            <a:ext cx="2362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Cord, wool, cotton.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571750"/>
            <a:ext cx="2162175" cy="1905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429000" y="4400550"/>
            <a:ext cx="41910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Old and new cloth and thread are used to make this quilts.</a:t>
            </a:r>
            <a:endParaRPr lang="en-GB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0" y="2419350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Lungi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our traditional dress for men.</a:t>
            </a:r>
            <a:endParaRPr lang="en-GB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895350"/>
            <a:ext cx="1600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Produce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1905000" y="971550"/>
            <a:ext cx="1295400" cy="4572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Verb</a:t>
            </a:r>
            <a:endParaRPr lang="en-GB" dirty="0"/>
          </a:p>
        </p:txBody>
      </p:sp>
      <p:pic>
        <p:nvPicPr>
          <p:cNvPr id="6" name="Picture 5" descr="cd4c9eaf7c03761b07cbd3511f249f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61950"/>
            <a:ext cx="4648200" cy="19050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914400" y="1352550"/>
            <a:ext cx="274319" cy="381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28600" y="1733550"/>
            <a:ext cx="1981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Manufacture, make, create, build.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3181350"/>
            <a:ext cx="1828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Handicraft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981200" y="3181350"/>
            <a:ext cx="1295400" cy="4572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Noun</a:t>
            </a:r>
            <a:endParaRPr lang="en-GB" dirty="0"/>
          </a:p>
        </p:txBody>
      </p:sp>
      <p:sp>
        <p:nvSpPr>
          <p:cNvPr id="11" name="Down Arrow 10"/>
          <p:cNvSpPr/>
          <p:nvPr/>
        </p:nvSpPr>
        <p:spPr>
          <a:xfrm>
            <a:off x="914400" y="3562350"/>
            <a:ext cx="274319" cy="3810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52400" y="3943350"/>
            <a:ext cx="2362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Art, craft, handiwork, design.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647950"/>
            <a:ext cx="4648200" cy="1981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81400" y="4552950"/>
            <a:ext cx="4191000" cy="43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This is a handicraft shop.</a:t>
            </a:r>
            <a:endParaRPr lang="en-GB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2190750"/>
            <a:ext cx="5181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Kantha</a:t>
            </a:r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is produced now commercially.</a:t>
            </a:r>
            <a:endParaRPr lang="en-GB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895350"/>
            <a:ext cx="58906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Read the text silently.</a:t>
            </a:r>
            <a:endParaRPr lang="en-US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714500"/>
            <a:ext cx="541020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1" y="666750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Aloud reading &amp; Pronunciation</a:t>
            </a:r>
            <a:endParaRPr lang="en-US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2190750"/>
            <a:ext cx="76200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Probable words: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Embroidered, Quilt, Artistic, Craft, Indigenous, Thread, Produce, Commercially, Handicraft. 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 rot="10800000" flipV="1">
            <a:off x="838200" y="978297"/>
            <a:ext cx="7467600" cy="31700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Complete the sentences with clues given.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     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000" dirty="0" smtClean="0">
              <a:solidFill>
                <a:srgbClr val="4A474B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dirty="0" smtClean="0">
                <a:solidFill>
                  <a:srgbClr val="4A474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Bengali,patterns,embroidery,years,fashion,art,rural,designs,quilt, </a:t>
            </a:r>
            <a:r>
              <a:rPr lang="en-GB" sz="2000" dirty="0" err="1" smtClean="0">
                <a:solidFill>
                  <a:srgbClr val="4A474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noksha</a:t>
            </a:r>
            <a:r>
              <a:rPr lang="en-GB" sz="2000" dirty="0" smtClean="0">
                <a:solidFill>
                  <a:srgbClr val="4A474B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GB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rgbClr val="4A474B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Naksha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means artistic a) ……. .The name was taken from a b) ……… word c) ……… .The art has been practiced in d) ……. Bengal for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e) ………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Nakshi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kanthas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now sold in f) ……… shops.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Nakshi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kanthas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in great demand because of their colourful g) ……….. and h)………… .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Nakshi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kanthas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are a kind of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)……… 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504950"/>
            <a:ext cx="67818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066800" y="4095750"/>
            <a:ext cx="6934200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a. patterns b. Bengali c.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noksha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d. rural e. years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f. fashion g. patterns h. designs 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4A474B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art.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3200" y="438150"/>
            <a:ext cx="3733800" cy="5334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Pair work</a:t>
            </a:r>
            <a:endParaRPr lang="en-GB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1026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14350"/>
            <a:ext cx="3657600" cy="6858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Group work</a:t>
            </a:r>
            <a:endParaRPr lang="en-GB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838200" y="1352550"/>
            <a:ext cx="7620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Answer the following question.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(a) What is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Nakshi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Kantha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(b) Where was the name taken from?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(c) Is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Nakshi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Kantha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traditional craft of Bangladesh and India?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(d) How long has the art been practiced?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(e) Why was the name popular?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685800" y="1047750"/>
            <a:ext cx="7848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a)  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Nakshi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Kantha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is a kind of embroidered quilt.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b) The name was taken form the Bengali Word “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Naksha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 meaning artistic pattern.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c) Yes, it is. The art of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Nakshi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Kantha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has been practiced in rural areas of Bangladesh and West Bengal in India for centuries.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d)    The art has been practiced for centuries.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e) The name was popular after poet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Jasimudddin’s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Poem “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Nakshi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Kanthar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Math” had been published. 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438150"/>
            <a:ext cx="7162800" cy="6096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Let’s see the probable answer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590550"/>
            <a:ext cx="4724400" cy="762000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work</a:t>
            </a:r>
            <a:endParaRPr lang="en-GB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809750"/>
            <a:ext cx="75438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1"/>
                </a:solidFill>
              </a:rPr>
              <a:t>“ The quilts are now in great demand because of the colorful patterns and designs embroidered on them”-  explain the statement within 100 words.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Picture 3" descr="90244719-stock-illustration-illustration-of-a-kid-girl-doing-her-homework-and-learning-about-geograp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409950"/>
            <a:ext cx="3429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590550"/>
            <a:ext cx="7543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 my dear students.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352551"/>
            <a:ext cx="641267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God bless you all.</a:t>
            </a:r>
            <a:endParaRPr lang="en-US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5" descr="1024px-Centaurea_jacea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114550"/>
            <a:ext cx="44196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590550"/>
            <a:ext cx="55520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Teacher’s identity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556088"/>
            <a:ext cx="7086600" cy="2585323"/>
          </a:xfrm>
          <a:prstGeom prst="rect">
            <a:avLst/>
          </a:prstGeom>
          <a:ln cmpd="thickThin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Md. Arafat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Hossain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Assistant Teacher (English)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Haripur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High School</a:t>
            </a:r>
          </a:p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Joypurhat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Sadar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Joypurhat-5900.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 arifjoy1991@gmail.com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Contact: 01747994114</a:t>
            </a:r>
            <a:endParaRPr lang="en-GB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rsz_2photo.jpg"/>
          <p:cNvPicPr>
            <a:picLocks noChangeAspect="1"/>
          </p:cNvPicPr>
          <p:nvPr/>
        </p:nvPicPr>
        <p:blipFill>
          <a:blip r:embed="rId2">
            <a:lum bright="-4000"/>
          </a:blip>
          <a:stretch>
            <a:fillRect/>
          </a:stretch>
        </p:blipFill>
        <p:spPr>
          <a:xfrm>
            <a:off x="990600" y="1504950"/>
            <a:ext cx="15240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666750"/>
            <a:ext cx="51303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Lesson Introduction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5400" y="1657350"/>
            <a:ext cx="40386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Book Antiqua" pitchFamily="18" charset="0"/>
              </a:rPr>
              <a:t>   Class: Eight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Book Antiqua" pitchFamily="18" charset="0"/>
              </a:rPr>
              <a:t>Subject: English For Today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Book Antiqua" pitchFamily="18" charset="0"/>
              </a:rPr>
              <a:t>     Unit: One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Book Antiqua" pitchFamily="18" charset="0"/>
              </a:rPr>
              <a:t> Lesson: Two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Book Antiqua" pitchFamily="18" charset="0"/>
              </a:rPr>
              <a:t>    Time: 45 Minutes</a:t>
            </a:r>
            <a:endParaRPr lang="en-GB" sz="2400" dirty="0">
              <a:solidFill>
                <a:srgbClr val="002060"/>
              </a:solidFill>
              <a:latin typeface="Book Antiqua" pitchFamily="18" charset="0"/>
            </a:endParaRPr>
          </a:p>
        </p:txBody>
      </p:sp>
      <p:pic>
        <p:nvPicPr>
          <p:cNvPr id="4" name="Picture 3" descr="2015-11-26_20314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657350"/>
            <a:ext cx="2362200" cy="236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4000" y="1657350"/>
            <a:ext cx="23622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7000" y="514350"/>
            <a:ext cx="43434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Look at the video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Hand Embroidery, Nakshi Kantha Drawing and Stitching, Beautiful Nakshi Kantha Design[1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428750"/>
            <a:ext cx="6248400" cy="2819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ng-n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28700"/>
            <a:ext cx="3488698" cy="3905250"/>
          </a:xfrm>
          <a:prstGeom prst="rect">
            <a:avLst/>
          </a:prstGeom>
        </p:spPr>
      </p:pic>
      <p:pic>
        <p:nvPicPr>
          <p:cNvPr id="3" name="Picture 2" descr="sohel_parvez_haque_0074-ed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047750"/>
            <a:ext cx="2133600" cy="3886200"/>
          </a:xfrm>
          <a:prstGeom prst="rect">
            <a:avLst/>
          </a:prstGeom>
        </p:spPr>
      </p:pic>
      <p:pic>
        <p:nvPicPr>
          <p:cNvPr id="4" name="Picture 3" descr="rural-women-make-nakshi-kantha-a-type-of-embroidered-quilt-at-a-village-KED5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047750"/>
            <a:ext cx="312420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514350"/>
            <a:ext cx="5791200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Look at the following pictures.</a:t>
            </a: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ral-women-make-nakshi-kantha-a-type-of-embroidered-quilt-at-a-village-KED5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90550"/>
            <a:ext cx="4343400" cy="4267200"/>
          </a:xfrm>
          <a:prstGeom prst="rect">
            <a:avLst/>
          </a:prstGeom>
        </p:spPr>
      </p:pic>
      <p:pic>
        <p:nvPicPr>
          <p:cNvPr id="3" name="Picture 2" descr="rural-women-make-nakshi-kantha-a-type-of-embroidered-quilt-at-a-village-KED57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90550"/>
            <a:ext cx="3615474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676400" y="514350"/>
            <a:ext cx="6629400" cy="1524000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Today, we are going to discuss </a:t>
            </a:r>
            <a:endParaRPr lang="en-GB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09800" y="2038350"/>
            <a:ext cx="55626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Nakshi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Kantha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GB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Open-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2952750"/>
            <a:ext cx="5000625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590550"/>
            <a:ext cx="5638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Learning Outcomes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1733550"/>
            <a:ext cx="5638800" cy="25908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By the end of the lesson, the students will be able to-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Read and understand text through </a:t>
            </a:r>
            <a:r>
              <a:rPr lang="en-US" smtClean="0">
                <a:solidFill>
                  <a:srgbClr val="FF0000"/>
                </a:solidFill>
              </a:rPr>
              <a:t>silent </a:t>
            </a:r>
            <a:r>
              <a:rPr lang="en-US" smtClean="0">
                <a:solidFill>
                  <a:srgbClr val="FF0000"/>
                </a:solidFill>
              </a:rPr>
              <a:t>reading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Say the meaning of new words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Ask and answer questions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en-US" dirty="0" smtClean="0">
                <a:solidFill>
                  <a:srgbClr val="FF0000"/>
                </a:solidFill>
              </a:rPr>
              <a:t>Write short paragraph.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43200" y="285750"/>
            <a:ext cx="4267200" cy="533400"/>
          </a:xfrm>
          <a:prstGeom prst="round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7150" h="38100" prst="artDeco"/>
            </a:sp3d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Key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Words</a:t>
            </a:r>
            <a:endParaRPr lang="en-GB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04950"/>
            <a:ext cx="1600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Quilt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1828800" y="1504950"/>
            <a:ext cx="1371600" cy="4572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Noun</a:t>
            </a:r>
            <a:endParaRPr lang="en-GB" dirty="0"/>
          </a:p>
        </p:txBody>
      </p:sp>
      <p:pic>
        <p:nvPicPr>
          <p:cNvPr id="6" name="Picture 5" descr="cd4c9eaf7c03761b07cbd3511f249fa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895350"/>
            <a:ext cx="5334000" cy="1905000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762000" y="1962150"/>
            <a:ext cx="274319" cy="3048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52400" y="2266950"/>
            <a:ext cx="1981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Coverlet, blanket, puff.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714750"/>
            <a:ext cx="18288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Indigenous</a:t>
            </a:r>
            <a:endParaRPr lang="en-GB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057400" y="3714750"/>
            <a:ext cx="1295400" cy="45720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Adjective</a:t>
            </a:r>
            <a:endParaRPr lang="en-GB" dirty="0"/>
          </a:p>
        </p:txBody>
      </p:sp>
      <p:sp>
        <p:nvSpPr>
          <p:cNvPr id="11" name="Down Arrow 10"/>
          <p:cNvSpPr/>
          <p:nvPr/>
        </p:nvSpPr>
        <p:spPr>
          <a:xfrm>
            <a:off x="914400" y="4095750"/>
            <a:ext cx="274319" cy="3048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152400" y="4400550"/>
            <a:ext cx="2362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Native, aboriginal, local, ancient .</a:t>
            </a:r>
            <a:endParaRPr lang="en-GB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3181350"/>
            <a:ext cx="4267200" cy="158115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05200" y="4705350"/>
            <a:ext cx="4191000" cy="43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They are our indigenous people.</a:t>
            </a:r>
            <a:endParaRPr lang="en-GB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2800350"/>
            <a:ext cx="586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She saved up pieces of cloth to make a beautiful quilt.</a:t>
            </a:r>
            <a:endParaRPr lang="en-GB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379</TotalTime>
  <Words>432</Words>
  <Application>Microsoft Office PowerPoint</Application>
  <PresentationFormat>On-screen Show (16:9)</PresentationFormat>
  <Paragraphs>93</Paragraphs>
  <Slides>19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arif</dc:creator>
  <cp:lastModifiedBy>arif</cp:lastModifiedBy>
  <cp:revision>47</cp:revision>
  <dcterms:created xsi:type="dcterms:W3CDTF">2020-05-07T16:15:45Z</dcterms:created>
  <dcterms:modified xsi:type="dcterms:W3CDTF">2020-06-04T12:06:47Z</dcterms:modified>
</cp:coreProperties>
</file>