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9"/>
  </p:notesMasterIdLst>
  <p:handoutMasterIdLst>
    <p:handoutMasterId r:id="rId30"/>
  </p:handoutMasterIdLst>
  <p:sldIdLst>
    <p:sldId id="413" r:id="rId2"/>
    <p:sldId id="414" r:id="rId3"/>
    <p:sldId id="416" r:id="rId4"/>
    <p:sldId id="415" r:id="rId5"/>
    <p:sldId id="419" r:id="rId6"/>
    <p:sldId id="420" r:id="rId7"/>
    <p:sldId id="500" r:id="rId8"/>
    <p:sldId id="421" r:id="rId9"/>
    <p:sldId id="422" r:id="rId10"/>
    <p:sldId id="424" r:id="rId11"/>
    <p:sldId id="501" r:id="rId12"/>
    <p:sldId id="441" r:id="rId13"/>
    <p:sldId id="511" r:id="rId14"/>
    <p:sldId id="502" r:id="rId15"/>
    <p:sldId id="503" r:id="rId16"/>
    <p:sldId id="456" r:id="rId17"/>
    <p:sldId id="457" r:id="rId18"/>
    <p:sldId id="505" r:id="rId19"/>
    <p:sldId id="506" r:id="rId20"/>
    <p:sldId id="507" r:id="rId21"/>
    <p:sldId id="508" r:id="rId22"/>
    <p:sldId id="509" r:id="rId23"/>
    <p:sldId id="510" r:id="rId24"/>
    <p:sldId id="471" r:id="rId25"/>
    <p:sldId id="473" r:id="rId26"/>
    <p:sldId id="474" r:id="rId27"/>
    <p:sldId id="485" r:id="rId28"/>
  </p:sldIdLst>
  <p:sldSz cx="13817600" cy="8229600"/>
  <p:notesSz cx="9144000" cy="6858000"/>
  <p:defaultTextStyle>
    <a:defPPr>
      <a:defRPr lang="en-US"/>
    </a:defPPr>
    <a:lvl1pPr marL="0" algn="l" defTabSz="1044976" rtl="0" eaLnBrk="1" latinLnBrk="0" hangingPunct="1">
      <a:defRPr sz="2057" kern="1200">
        <a:solidFill>
          <a:schemeClr val="tx1"/>
        </a:solidFill>
        <a:latin typeface="+mn-lt"/>
        <a:ea typeface="+mn-ea"/>
        <a:cs typeface="+mn-cs"/>
      </a:defRPr>
    </a:lvl1pPr>
    <a:lvl2pPr marL="522488" algn="l" defTabSz="1044976" rtl="0" eaLnBrk="1" latinLnBrk="0" hangingPunct="1">
      <a:defRPr sz="2057" kern="1200">
        <a:solidFill>
          <a:schemeClr val="tx1"/>
        </a:solidFill>
        <a:latin typeface="+mn-lt"/>
        <a:ea typeface="+mn-ea"/>
        <a:cs typeface="+mn-cs"/>
      </a:defRPr>
    </a:lvl2pPr>
    <a:lvl3pPr marL="1044976" algn="l" defTabSz="1044976" rtl="0" eaLnBrk="1" latinLnBrk="0" hangingPunct="1">
      <a:defRPr sz="2057" kern="1200">
        <a:solidFill>
          <a:schemeClr val="tx1"/>
        </a:solidFill>
        <a:latin typeface="+mn-lt"/>
        <a:ea typeface="+mn-ea"/>
        <a:cs typeface="+mn-cs"/>
      </a:defRPr>
    </a:lvl3pPr>
    <a:lvl4pPr marL="1567464" algn="l" defTabSz="1044976" rtl="0" eaLnBrk="1" latinLnBrk="0" hangingPunct="1">
      <a:defRPr sz="2057" kern="1200">
        <a:solidFill>
          <a:schemeClr val="tx1"/>
        </a:solidFill>
        <a:latin typeface="+mn-lt"/>
        <a:ea typeface="+mn-ea"/>
        <a:cs typeface="+mn-cs"/>
      </a:defRPr>
    </a:lvl4pPr>
    <a:lvl5pPr marL="2089953" algn="l" defTabSz="1044976" rtl="0" eaLnBrk="1" latinLnBrk="0" hangingPunct="1">
      <a:defRPr sz="2057" kern="1200">
        <a:solidFill>
          <a:schemeClr val="tx1"/>
        </a:solidFill>
        <a:latin typeface="+mn-lt"/>
        <a:ea typeface="+mn-ea"/>
        <a:cs typeface="+mn-cs"/>
      </a:defRPr>
    </a:lvl5pPr>
    <a:lvl6pPr marL="2612441" algn="l" defTabSz="1044976" rtl="0" eaLnBrk="1" latinLnBrk="0" hangingPunct="1">
      <a:defRPr sz="2057" kern="1200">
        <a:solidFill>
          <a:schemeClr val="tx1"/>
        </a:solidFill>
        <a:latin typeface="+mn-lt"/>
        <a:ea typeface="+mn-ea"/>
        <a:cs typeface="+mn-cs"/>
      </a:defRPr>
    </a:lvl6pPr>
    <a:lvl7pPr marL="3134929" algn="l" defTabSz="1044976" rtl="0" eaLnBrk="1" latinLnBrk="0" hangingPunct="1">
      <a:defRPr sz="2057" kern="1200">
        <a:solidFill>
          <a:schemeClr val="tx1"/>
        </a:solidFill>
        <a:latin typeface="+mn-lt"/>
        <a:ea typeface="+mn-ea"/>
        <a:cs typeface="+mn-cs"/>
      </a:defRPr>
    </a:lvl7pPr>
    <a:lvl8pPr marL="3657417" algn="l" defTabSz="1044976" rtl="0" eaLnBrk="1" latinLnBrk="0" hangingPunct="1">
      <a:defRPr sz="2057" kern="1200">
        <a:solidFill>
          <a:schemeClr val="tx1"/>
        </a:solidFill>
        <a:latin typeface="+mn-lt"/>
        <a:ea typeface="+mn-ea"/>
        <a:cs typeface="+mn-cs"/>
      </a:defRPr>
    </a:lvl8pPr>
    <a:lvl9pPr marL="4179905" algn="l" defTabSz="1044976" rtl="0" eaLnBrk="1" latinLnBrk="0" hangingPunct="1">
      <a:defRPr sz="205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1" autoAdjust="0"/>
    <p:restoredTop sz="94660"/>
  </p:normalViewPr>
  <p:slideViewPr>
    <p:cSldViewPr snapToGrid="0">
      <p:cViewPr varScale="1">
        <p:scale>
          <a:sx n="61" d="100"/>
          <a:sy n="61" d="100"/>
        </p:scale>
        <p:origin x="10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F8ECB02C-0B68-4807-AC12-F51D20E5D36A}" type="datetime1">
              <a:rPr lang="en-US" smtClean="0"/>
              <a:t>6/3/2020</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56E648A3-00B2-4AFB-B4C8-D6E970C1E695}" type="slidenum">
              <a:rPr lang="en-US" smtClean="0"/>
              <a:t>‹#›</a:t>
            </a:fld>
            <a:endParaRPr lang="en-US"/>
          </a:p>
        </p:txBody>
      </p:sp>
    </p:spTree>
    <p:extLst>
      <p:ext uri="{BB962C8B-B14F-4D97-AF65-F5344CB8AC3E}">
        <p14:creationId xmlns:p14="http://schemas.microsoft.com/office/powerpoint/2010/main" val="1621432294"/>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CBCF106-02C9-4BF6-A0FC-0063411EA356}" type="datetime1">
              <a:rPr lang="en-US" smtClean="0"/>
              <a:t>6/3/2020</a:t>
            </a:fld>
            <a:endParaRPr lang="en-US"/>
          </a:p>
        </p:txBody>
      </p:sp>
      <p:sp>
        <p:nvSpPr>
          <p:cNvPr id="4" name="Slide Image Placeholder 3"/>
          <p:cNvSpPr>
            <a:spLocks noGrp="1" noRot="1" noChangeAspect="1"/>
          </p:cNvSpPr>
          <p:nvPr>
            <p:ph type="sldImg" idx="2"/>
          </p:nvPr>
        </p:nvSpPr>
        <p:spPr>
          <a:xfrm>
            <a:off x="2628900" y="857250"/>
            <a:ext cx="38862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B38854B-8B8E-4033-9E30-5FB5E5A16659}" type="slidenum">
              <a:rPr lang="en-US" smtClean="0"/>
              <a:t>‹#›</a:t>
            </a:fld>
            <a:endParaRPr lang="en-US"/>
          </a:p>
        </p:txBody>
      </p:sp>
    </p:spTree>
    <p:extLst>
      <p:ext uri="{BB962C8B-B14F-4D97-AF65-F5344CB8AC3E}">
        <p14:creationId xmlns:p14="http://schemas.microsoft.com/office/powerpoint/2010/main" val="3144850317"/>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346836"/>
            <a:ext cx="10363200" cy="2865120"/>
          </a:xfrm>
        </p:spPr>
        <p:txBody>
          <a:bodyPr anchor="b"/>
          <a:lstStyle>
            <a:lvl1pPr algn="ctr">
              <a:defRPr sz="6800"/>
            </a:lvl1pPr>
          </a:lstStyle>
          <a:p>
            <a:r>
              <a:rPr lang="en-US" smtClean="0"/>
              <a:t>Click to edit Master title style</a:t>
            </a:r>
            <a:endParaRPr lang="en-US" dirty="0"/>
          </a:p>
        </p:txBody>
      </p:sp>
      <p:sp>
        <p:nvSpPr>
          <p:cNvPr id="3" name="Subtitle 2"/>
          <p:cNvSpPr>
            <a:spLocks noGrp="1"/>
          </p:cNvSpPr>
          <p:nvPr>
            <p:ph type="subTitle" idx="1"/>
          </p:nvPr>
        </p:nvSpPr>
        <p:spPr>
          <a:xfrm>
            <a:off x="1727200" y="4322446"/>
            <a:ext cx="10363200" cy="1986914"/>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B83028-49D7-48B1-93BF-58141F29A60F}" type="datetime2">
              <a:rPr lang="en-US" smtClean="0"/>
              <a:t>Wednesday, June 3, 2020</a:t>
            </a:fld>
            <a:endParaRPr lang="en-US"/>
          </a:p>
        </p:txBody>
      </p:sp>
      <p:sp>
        <p:nvSpPr>
          <p:cNvPr id="5" name="Footer Placeholder 4"/>
          <p:cNvSpPr>
            <a:spLocks noGrp="1"/>
          </p:cNvSpPr>
          <p:nvPr>
            <p:ph type="ftr" sz="quarter" idx="11"/>
          </p:nvPr>
        </p:nvSpPr>
        <p:spPr/>
        <p:txBody>
          <a:bodyPr/>
          <a:lstStyle/>
          <a:p>
            <a:r>
              <a:rPr lang="en-US" smtClean="0"/>
              <a:t>Abdul Alim, Lecturer (Arabic), Patari Fazil Madrasha, Sapahar, Naogaon, 01749944418</a:t>
            </a:r>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60112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42A2B2-780B-4714-883F-3E7B76584AD3}" type="datetime2">
              <a:rPr lang="en-US" smtClean="0"/>
              <a:t>Wednesday, June 3, 2020</a:t>
            </a:fld>
            <a:endParaRPr lang="en-US"/>
          </a:p>
        </p:txBody>
      </p:sp>
      <p:sp>
        <p:nvSpPr>
          <p:cNvPr id="5" name="Footer Placeholder 4"/>
          <p:cNvSpPr>
            <a:spLocks noGrp="1"/>
          </p:cNvSpPr>
          <p:nvPr>
            <p:ph type="ftr" sz="quarter" idx="11"/>
          </p:nvPr>
        </p:nvSpPr>
        <p:spPr/>
        <p:txBody>
          <a:bodyPr/>
          <a:lstStyle/>
          <a:p>
            <a:r>
              <a:rPr lang="en-US" smtClean="0"/>
              <a:t>Abdul Alim, Lecturer (Arabic), Patari Fazil Madrasha, Sapahar, Naogaon, 01749944418</a:t>
            </a:r>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43622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38150"/>
            <a:ext cx="2979420" cy="697420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9960" y="438150"/>
            <a:ext cx="8765540" cy="697420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B43416-7720-4A8D-8D97-96BAD53A1F73}" type="datetime2">
              <a:rPr lang="en-US" smtClean="0"/>
              <a:t>Wednesday, June 3, 2020</a:t>
            </a:fld>
            <a:endParaRPr lang="en-US"/>
          </a:p>
        </p:txBody>
      </p:sp>
      <p:sp>
        <p:nvSpPr>
          <p:cNvPr id="5" name="Footer Placeholder 4"/>
          <p:cNvSpPr>
            <a:spLocks noGrp="1"/>
          </p:cNvSpPr>
          <p:nvPr>
            <p:ph type="ftr" sz="quarter" idx="11"/>
          </p:nvPr>
        </p:nvSpPr>
        <p:spPr/>
        <p:txBody>
          <a:bodyPr/>
          <a:lstStyle/>
          <a:p>
            <a:r>
              <a:rPr lang="en-US" smtClean="0"/>
              <a:t>Abdul Alim, Lecturer (Arabic), Patari Fazil Madrasha, Sapahar, Naogaon, 01749944418</a:t>
            </a:r>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72357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F174C07-2671-4BB5-9BE3-4AE428B19FB0}" type="datetime2">
              <a:rPr lang="en-US" smtClean="0"/>
              <a:t>Wednesday, June 3, 2020</a:t>
            </a:fld>
            <a:endParaRPr lang="en-US"/>
          </a:p>
        </p:txBody>
      </p:sp>
      <p:sp>
        <p:nvSpPr>
          <p:cNvPr id="5" name="Footer Placeholder 4"/>
          <p:cNvSpPr>
            <a:spLocks noGrp="1"/>
          </p:cNvSpPr>
          <p:nvPr>
            <p:ph type="ftr" sz="quarter" idx="11"/>
          </p:nvPr>
        </p:nvSpPr>
        <p:spPr/>
        <p:txBody>
          <a:bodyPr/>
          <a:lstStyle/>
          <a:p>
            <a:r>
              <a:rPr lang="en-US" smtClean="0"/>
              <a:t>Abdul Alim, Lecturer (Arabic), Patari Fazil Madrasha, Sapahar, Naogaon, 01749944418</a:t>
            </a:r>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582668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AA030-1C4B-4FE5-A60C-6C178FB8FCEE}" type="datetime2">
              <a:rPr lang="en-US" smtClean="0"/>
              <a:t>Wednesday, June 3, 2020</a:t>
            </a:fld>
            <a:endParaRPr lang="en-US"/>
          </a:p>
        </p:txBody>
      </p:sp>
      <p:sp>
        <p:nvSpPr>
          <p:cNvPr id="5" name="Footer Placeholder 4"/>
          <p:cNvSpPr>
            <a:spLocks noGrp="1"/>
          </p:cNvSpPr>
          <p:nvPr>
            <p:ph type="ftr" sz="quarter" idx="11"/>
          </p:nvPr>
        </p:nvSpPr>
        <p:spPr/>
        <p:txBody>
          <a:bodyPr/>
          <a:lstStyle/>
          <a:p>
            <a:r>
              <a:rPr lang="en-US" smtClean="0"/>
              <a:t>Abdul Alim, Lecturer (Arabic), Patari Fazil Madrasha, Sapahar, Naogaon, 01749944418</a:t>
            </a:r>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4422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2051686"/>
            <a:ext cx="11917680" cy="3423284"/>
          </a:xfrm>
        </p:spPr>
        <p:txBody>
          <a:bodyPr anchor="b"/>
          <a:lstStyle>
            <a:lvl1pPr>
              <a:defRPr sz="6800"/>
            </a:lvl1pPr>
          </a:lstStyle>
          <a:p>
            <a:r>
              <a:rPr lang="en-US" smtClean="0"/>
              <a:t>Click to edit Master title style</a:t>
            </a:r>
            <a:endParaRPr lang="en-US" dirty="0"/>
          </a:p>
        </p:txBody>
      </p:sp>
      <p:sp>
        <p:nvSpPr>
          <p:cNvPr id="3" name="Text Placeholder 2"/>
          <p:cNvSpPr>
            <a:spLocks noGrp="1"/>
          </p:cNvSpPr>
          <p:nvPr>
            <p:ph type="body" idx="1"/>
          </p:nvPr>
        </p:nvSpPr>
        <p:spPr>
          <a:xfrm>
            <a:off x="942763" y="5507356"/>
            <a:ext cx="11917680" cy="1800224"/>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2E4486-52E6-4ED7-A8C0-7005559B7888}" type="datetime2">
              <a:rPr lang="en-US" smtClean="0"/>
              <a:t>Wednesday, June 3, 2020</a:t>
            </a:fld>
            <a:endParaRPr lang="en-US"/>
          </a:p>
        </p:txBody>
      </p:sp>
      <p:sp>
        <p:nvSpPr>
          <p:cNvPr id="5" name="Footer Placeholder 4"/>
          <p:cNvSpPr>
            <a:spLocks noGrp="1"/>
          </p:cNvSpPr>
          <p:nvPr>
            <p:ph type="ftr" sz="quarter" idx="11"/>
          </p:nvPr>
        </p:nvSpPr>
        <p:spPr/>
        <p:txBody>
          <a:bodyPr/>
          <a:lstStyle/>
          <a:p>
            <a:r>
              <a:rPr lang="en-US" smtClean="0"/>
              <a:t>Abdul Alim, Lecturer (Arabic), Patari Fazil Madrasha, Sapahar, Naogaon, 01749944418</a:t>
            </a:r>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78768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9960" y="2190750"/>
            <a:ext cx="587248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995160" y="2190750"/>
            <a:ext cx="587248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7B9ADA-6161-45E9-9BCB-8C44349D31F9}" type="datetime2">
              <a:rPr lang="en-US" smtClean="0"/>
              <a:t>Wednesday, June 3, 2020</a:t>
            </a:fld>
            <a:endParaRPr lang="en-US"/>
          </a:p>
        </p:txBody>
      </p:sp>
      <p:sp>
        <p:nvSpPr>
          <p:cNvPr id="6" name="Footer Placeholder 5"/>
          <p:cNvSpPr>
            <a:spLocks noGrp="1"/>
          </p:cNvSpPr>
          <p:nvPr>
            <p:ph type="ftr" sz="quarter" idx="11"/>
          </p:nvPr>
        </p:nvSpPr>
        <p:spPr/>
        <p:txBody>
          <a:bodyPr/>
          <a:lstStyle/>
          <a:p>
            <a:r>
              <a:rPr lang="en-US" smtClean="0"/>
              <a:t>Abdul Alim, Lecturer (Arabic), Patari Fazil Madrasha, Sapahar, Naogaon, 01749944418</a:t>
            </a:r>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80207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38150"/>
            <a:ext cx="11917680" cy="15906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51760" y="2017396"/>
            <a:ext cx="5845492" cy="988694"/>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Edit Master text styles</a:t>
            </a:r>
          </a:p>
        </p:txBody>
      </p:sp>
      <p:sp>
        <p:nvSpPr>
          <p:cNvPr id="4" name="Content Placeholder 3"/>
          <p:cNvSpPr>
            <a:spLocks noGrp="1"/>
          </p:cNvSpPr>
          <p:nvPr>
            <p:ph sz="half" idx="2"/>
          </p:nvPr>
        </p:nvSpPr>
        <p:spPr>
          <a:xfrm>
            <a:off x="951760" y="3006090"/>
            <a:ext cx="5845492"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995160" y="2017396"/>
            <a:ext cx="5874280" cy="988694"/>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Edit Master text styles</a:t>
            </a:r>
          </a:p>
        </p:txBody>
      </p:sp>
      <p:sp>
        <p:nvSpPr>
          <p:cNvPr id="6" name="Content Placeholder 5"/>
          <p:cNvSpPr>
            <a:spLocks noGrp="1"/>
          </p:cNvSpPr>
          <p:nvPr>
            <p:ph sz="quarter" idx="4"/>
          </p:nvPr>
        </p:nvSpPr>
        <p:spPr>
          <a:xfrm>
            <a:off x="6995160" y="3006090"/>
            <a:ext cx="5874280"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F6B72B-FA4F-4F9D-ADA0-711DA2E2AA21}" type="datetime2">
              <a:rPr lang="en-US" smtClean="0"/>
              <a:t>Wednesday, June 3, 2020</a:t>
            </a:fld>
            <a:endParaRPr lang="en-US"/>
          </a:p>
        </p:txBody>
      </p:sp>
      <p:sp>
        <p:nvSpPr>
          <p:cNvPr id="8" name="Footer Placeholder 7"/>
          <p:cNvSpPr>
            <a:spLocks noGrp="1"/>
          </p:cNvSpPr>
          <p:nvPr>
            <p:ph type="ftr" sz="quarter" idx="11"/>
          </p:nvPr>
        </p:nvSpPr>
        <p:spPr/>
        <p:txBody>
          <a:bodyPr/>
          <a:lstStyle/>
          <a:p>
            <a:r>
              <a:rPr lang="en-US" smtClean="0"/>
              <a:t>Abdul Alim, Lecturer (Arabic), Patari Fazil Madrasha, Sapahar, Naogaon, 01749944418</a:t>
            </a:r>
            <a:endParaRPr lang="en-US"/>
          </a:p>
        </p:txBody>
      </p:sp>
      <p:sp>
        <p:nvSpPr>
          <p:cNvPr id="9" name="Slide Number Placeholder 8"/>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53832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67B638-8242-4FF4-9385-198394413625}" type="datetime2">
              <a:rPr lang="en-US" smtClean="0"/>
              <a:t>Wednesday, June 3, 2020</a:t>
            </a:fld>
            <a:endParaRPr lang="en-US"/>
          </a:p>
        </p:txBody>
      </p:sp>
      <p:sp>
        <p:nvSpPr>
          <p:cNvPr id="4" name="Footer Placeholder 3"/>
          <p:cNvSpPr>
            <a:spLocks noGrp="1"/>
          </p:cNvSpPr>
          <p:nvPr>
            <p:ph type="ftr" sz="quarter" idx="11"/>
          </p:nvPr>
        </p:nvSpPr>
        <p:spPr/>
        <p:txBody>
          <a:bodyPr/>
          <a:lstStyle/>
          <a:p>
            <a:r>
              <a:rPr lang="en-US" smtClean="0"/>
              <a:t>Abdul Alim, Lecturer (Arabic), Patari Fazil Madrasha, Sapahar, Naogaon, 01749944418</a:t>
            </a:r>
            <a:endParaRPr lang="en-US"/>
          </a:p>
        </p:txBody>
      </p:sp>
      <p:sp>
        <p:nvSpPr>
          <p:cNvPr id="5" name="Slide Number Placeholder 4"/>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62540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65D19-F65F-4FC3-AF0F-5BD5D43121A3}" type="datetime2">
              <a:rPr lang="en-US" smtClean="0"/>
              <a:t>Wednesday, June 3, 2020</a:t>
            </a:fld>
            <a:endParaRPr lang="en-US"/>
          </a:p>
        </p:txBody>
      </p:sp>
      <p:sp>
        <p:nvSpPr>
          <p:cNvPr id="3" name="Footer Placeholder 2"/>
          <p:cNvSpPr>
            <a:spLocks noGrp="1"/>
          </p:cNvSpPr>
          <p:nvPr>
            <p:ph type="ftr" sz="quarter" idx="11"/>
          </p:nvPr>
        </p:nvSpPr>
        <p:spPr/>
        <p:txBody>
          <a:bodyPr/>
          <a:lstStyle/>
          <a:p>
            <a:r>
              <a:rPr lang="en-US" smtClean="0"/>
              <a:t>Abdul Alim, Lecturer (Arabic), Patari Fazil Madrasha, Sapahar, Naogaon, 01749944418</a:t>
            </a:r>
            <a:endParaRPr lang="en-US"/>
          </a:p>
        </p:txBody>
      </p:sp>
      <p:sp>
        <p:nvSpPr>
          <p:cNvPr id="4" name="Slide Number Placeholder 3"/>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62977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48640"/>
            <a:ext cx="4456535" cy="1920240"/>
          </a:xfrm>
        </p:spPr>
        <p:txBody>
          <a:bodyPr anchor="b"/>
          <a:lstStyle>
            <a:lvl1pPr>
              <a:defRPr sz="3627"/>
            </a:lvl1pPr>
          </a:lstStyle>
          <a:p>
            <a:r>
              <a:rPr lang="en-US" smtClean="0"/>
              <a:t>Click to edit Master title style</a:t>
            </a:r>
            <a:endParaRPr lang="en-US" dirty="0"/>
          </a:p>
        </p:txBody>
      </p:sp>
      <p:sp>
        <p:nvSpPr>
          <p:cNvPr id="3" name="Content Placeholder 2"/>
          <p:cNvSpPr>
            <a:spLocks noGrp="1"/>
          </p:cNvSpPr>
          <p:nvPr>
            <p:ph idx="1"/>
          </p:nvPr>
        </p:nvSpPr>
        <p:spPr>
          <a:xfrm>
            <a:off x="5874280" y="1184911"/>
            <a:ext cx="6995160" cy="5848350"/>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51760" y="2468880"/>
            <a:ext cx="4456535" cy="4573906"/>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Edit Master text styles</a:t>
            </a:r>
          </a:p>
        </p:txBody>
      </p:sp>
      <p:sp>
        <p:nvSpPr>
          <p:cNvPr id="5" name="Date Placeholder 4"/>
          <p:cNvSpPr>
            <a:spLocks noGrp="1"/>
          </p:cNvSpPr>
          <p:nvPr>
            <p:ph type="dt" sz="half" idx="10"/>
          </p:nvPr>
        </p:nvSpPr>
        <p:spPr/>
        <p:txBody>
          <a:bodyPr/>
          <a:lstStyle/>
          <a:p>
            <a:fld id="{A1D59D8C-0E8B-4154-85F1-BC804349F7FC}" type="datetime2">
              <a:rPr lang="en-US" smtClean="0"/>
              <a:t>Wednesday, June 3, 2020</a:t>
            </a:fld>
            <a:endParaRPr lang="en-US"/>
          </a:p>
        </p:txBody>
      </p:sp>
      <p:sp>
        <p:nvSpPr>
          <p:cNvPr id="6" name="Footer Placeholder 5"/>
          <p:cNvSpPr>
            <a:spLocks noGrp="1"/>
          </p:cNvSpPr>
          <p:nvPr>
            <p:ph type="ftr" sz="quarter" idx="11"/>
          </p:nvPr>
        </p:nvSpPr>
        <p:spPr/>
        <p:txBody>
          <a:bodyPr/>
          <a:lstStyle/>
          <a:p>
            <a:r>
              <a:rPr lang="en-US" smtClean="0"/>
              <a:t>Abdul Alim, Lecturer (Arabic), Patari Fazil Madrasha, Sapahar, Naogaon, 01749944418</a:t>
            </a:r>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22606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48640"/>
            <a:ext cx="4456535" cy="1920240"/>
          </a:xfrm>
        </p:spPr>
        <p:txBody>
          <a:bodyPr anchor="b"/>
          <a:lstStyle>
            <a:lvl1pPr>
              <a:defRPr sz="36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74280" y="1184911"/>
            <a:ext cx="6995160" cy="5848350"/>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smtClean="0"/>
              <a:t>Click icon to add picture</a:t>
            </a:r>
            <a:endParaRPr lang="en-US" dirty="0"/>
          </a:p>
        </p:txBody>
      </p:sp>
      <p:sp>
        <p:nvSpPr>
          <p:cNvPr id="4" name="Text Placeholder 3"/>
          <p:cNvSpPr>
            <a:spLocks noGrp="1"/>
          </p:cNvSpPr>
          <p:nvPr>
            <p:ph type="body" sz="half" idx="2"/>
          </p:nvPr>
        </p:nvSpPr>
        <p:spPr>
          <a:xfrm>
            <a:off x="951760" y="2468880"/>
            <a:ext cx="4456535" cy="4573906"/>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Edit Master text styles</a:t>
            </a:r>
          </a:p>
        </p:txBody>
      </p:sp>
      <p:sp>
        <p:nvSpPr>
          <p:cNvPr id="5" name="Date Placeholder 4"/>
          <p:cNvSpPr>
            <a:spLocks noGrp="1"/>
          </p:cNvSpPr>
          <p:nvPr>
            <p:ph type="dt" sz="half" idx="10"/>
          </p:nvPr>
        </p:nvSpPr>
        <p:spPr/>
        <p:txBody>
          <a:bodyPr/>
          <a:lstStyle/>
          <a:p>
            <a:fld id="{EA903D2D-7569-4391-843D-AF74D533174D}" type="datetime2">
              <a:rPr lang="en-US" smtClean="0"/>
              <a:t>Wednesday, June 3, 2020</a:t>
            </a:fld>
            <a:endParaRPr lang="en-US"/>
          </a:p>
        </p:txBody>
      </p:sp>
      <p:sp>
        <p:nvSpPr>
          <p:cNvPr id="6" name="Footer Placeholder 5"/>
          <p:cNvSpPr>
            <a:spLocks noGrp="1"/>
          </p:cNvSpPr>
          <p:nvPr>
            <p:ph type="ftr" sz="quarter" idx="11"/>
          </p:nvPr>
        </p:nvSpPr>
        <p:spPr/>
        <p:txBody>
          <a:bodyPr/>
          <a:lstStyle/>
          <a:p>
            <a:r>
              <a:rPr lang="en-US" smtClean="0"/>
              <a:t>Abdul Alim, Lecturer (Arabic), Patari Fazil Madrasha, Sapahar, Naogaon, 01749944418</a:t>
            </a:r>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76066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38150"/>
            <a:ext cx="11917680" cy="15906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9960" y="2190750"/>
            <a:ext cx="11917680" cy="522160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49960" y="7627621"/>
            <a:ext cx="3108960" cy="438150"/>
          </a:xfrm>
          <a:prstGeom prst="rect">
            <a:avLst/>
          </a:prstGeom>
        </p:spPr>
        <p:txBody>
          <a:bodyPr vert="horz" lIns="91440" tIns="45720" rIns="91440" bIns="45720" rtlCol="0" anchor="ctr"/>
          <a:lstStyle>
            <a:lvl1pPr algn="l">
              <a:defRPr sz="1360">
                <a:solidFill>
                  <a:schemeClr val="tx1">
                    <a:tint val="75000"/>
                  </a:schemeClr>
                </a:solidFill>
              </a:defRPr>
            </a:lvl1pPr>
          </a:lstStyle>
          <a:p>
            <a:fld id="{D468BA0B-0D3F-4CD7-97BD-3B371D0FDB84}" type="datetime2">
              <a:rPr lang="en-US" smtClean="0"/>
              <a:t>Wednesday, June 3, 2020</a:t>
            </a:fld>
            <a:endParaRPr lang="en-US"/>
          </a:p>
        </p:txBody>
      </p:sp>
      <p:sp>
        <p:nvSpPr>
          <p:cNvPr id="5" name="Footer Placeholder 4"/>
          <p:cNvSpPr>
            <a:spLocks noGrp="1"/>
          </p:cNvSpPr>
          <p:nvPr>
            <p:ph type="ftr" sz="quarter" idx="3"/>
          </p:nvPr>
        </p:nvSpPr>
        <p:spPr>
          <a:xfrm>
            <a:off x="4577080" y="7627621"/>
            <a:ext cx="4663440" cy="438150"/>
          </a:xfrm>
          <a:prstGeom prst="rect">
            <a:avLst/>
          </a:prstGeom>
        </p:spPr>
        <p:txBody>
          <a:bodyPr vert="horz" lIns="91440" tIns="45720" rIns="91440" bIns="45720" rtlCol="0" anchor="ctr"/>
          <a:lstStyle>
            <a:lvl1pPr algn="ctr">
              <a:defRPr sz="1360">
                <a:solidFill>
                  <a:schemeClr val="tx1">
                    <a:tint val="75000"/>
                  </a:schemeClr>
                </a:solidFill>
              </a:defRPr>
            </a:lvl1pPr>
          </a:lstStyle>
          <a:p>
            <a:r>
              <a:rPr lang="en-US" smtClean="0"/>
              <a:t>Abdul Alim, Lecturer (Arabic), Patari Fazil Madrasha, Sapahar, Naogaon, 01749944418</a:t>
            </a:r>
            <a:endParaRPr lang="en-US"/>
          </a:p>
        </p:txBody>
      </p:sp>
      <p:sp>
        <p:nvSpPr>
          <p:cNvPr id="6" name="Slide Number Placeholder 5"/>
          <p:cNvSpPr>
            <a:spLocks noGrp="1"/>
          </p:cNvSpPr>
          <p:nvPr>
            <p:ph type="sldNum" sz="quarter" idx="4"/>
          </p:nvPr>
        </p:nvSpPr>
        <p:spPr>
          <a:xfrm>
            <a:off x="9758680" y="7627621"/>
            <a:ext cx="3108960" cy="438150"/>
          </a:xfrm>
          <a:prstGeom prst="rect">
            <a:avLst/>
          </a:prstGeom>
        </p:spPr>
        <p:txBody>
          <a:bodyPr vert="horz" lIns="91440" tIns="45720" rIns="91440" bIns="45720" rtlCol="0" anchor="ctr"/>
          <a:lstStyle>
            <a:lvl1pPr algn="r">
              <a:defRPr sz="1360">
                <a:solidFill>
                  <a:schemeClr val="tx1">
                    <a:tint val="75000"/>
                  </a:schemeClr>
                </a:solidFill>
              </a:defRPr>
            </a:lvl1pPr>
          </a:lstStyle>
          <a:p>
            <a:fld id="{D58E6735-540D-4EB1-B0B9-16DDD8662F70}" type="slidenum">
              <a:rPr lang="en-US" smtClean="0"/>
              <a:t>‹#›</a:t>
            </a:fld>
            <a:endParaRPr lang="en-US"/>
          </a:p>
        </p:txBody>
      </p:sp>
      <p:sp>
        <p:nvSpPr>
          <p:cNvPr id="7" name="Rectangle 6"/>
          <p:cNvSpPr/>
          <p:nvPr userDrawn="1"/>
        </p:nvSpPr>
        <p:spPr>
          <a:xfrm>
            <a:off x="4" y="6"/>
            <a:ext cx="13817599" cy="8159825"/>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34"/>
          </a:p>
        </p:txBody>
      </p:sp>
      <p:sp>
        <p:nvSpPr>
          <p:cNvPr id="8" name="Rectangle 7"/>
          <p:cNvSpPr/>
          <p:nvPr userDrawn="1"/>
        </p:nvSpPr>
        <p:spPr>
          <a:xfrm>
            <a:off x="105279" y="104505"/>
            <a:ext cx="13601783" cy="7961269"/>
          </a:xfrm>
          <a:prstGeom prst="rect">
            <a:avLst/>
          </a:prstGeom>
          <a:noFill/>
          <a:ln w="76200">
            <a:solidFill>
              <a:schemeClr val="accent6">
                <a:lumMod val="50000"/>
              </a:schemeClr>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34"/>
          </a:p>
        </p:txBody>
      </p:sp>
    </p:spTree>
    <p:extLst>
      <p:ext uri="{BB962C8B-B14F-4D97-AF65-F5344CB8AC3E}">
        <p14:creationId xmlns:p14="http://schemas.microsoft.com/office/powerpoint/2010/main" val="24958090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hdr="0"/>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2.xml"/><Relationship Id="rId5" Type="http://schemas.openxmlformats.org/officeDocument/2006/relationships/image" Target="../media/image25.jp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12.xml"/><Relationship Id="rId5" Type="http://schemas.openxmlformats.org/officeDocument/2006/relationships/image" Target="../media/image30.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18" Type="http://schemas.openxmlformats.org/officeDocument/2006/relationships/image" Target="../media/image108.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17" Type="http://schemas.openxmlformats.org/officeDocument/2006/relationships/image" Target="../media/image107.png"/><Relationship Id="rId2" Type="http://schemas.openxmlformats.org/officeDocument/2006/relationships/image" Target="../media/image92.png"/><Relationship Id="rId16" Type="http://schemas.openxmlformats.org/officeDocument/2006/relationships/image" Target="../media/image106.png"/><Relationship Id="rId1" Type="http://schemas.openxmlformats.org/officeDocument/2006/relationships/slideLayout" Target="../slideLayouts/slideLayout12.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35.png"/><Relationship Id="rId19" Type="http://schemas.openxmlformats.org/officeDocument/2006/relationships/image" Target="../media/image109.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4.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5.jpg"/><Relationship Id="rId1" Type="http://schemas.openxmlformats.org/officeDocument/2006/relationships/slideLayout" Target="../slideLayouts/slideLayout12.xml"/><Relationship Id="rId5" Type="http://schemas.openxmlformats.org/officeDocument/2006/relationships/image" Target="../media/image37.jp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2.xml"/><Relationship Id="rId5" Type="http://schemas.openxmlformats.org/officeDocument/2006/relationships/image" Target="../media/image41.jp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2.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5" Type="http://schemas.openxmlformats.org/officeDocument/2006/relationships/image" Target="../media/image21.jp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50406" y="7627621"/>
            <a:ext cx="3108960" cy="438150"/>
          </a:xfrm>
        </p:spPr>
        <p:txBody>
          <a:bodyPr/>
          <a:lstStyle/>
          <a:p>
            <a:fld id="{935DE881-430C-419B-B101-A115E25B9AB2}" type="datetime2">
              <a:rPr lang="en-US" sz="2000" b="1" smtClean="0"/>
              <a:t>Wednesday, June 3, 2020</a:t>
            </a:fld>
            <a:endParaRPr lang="en-US" sz="2000" b="1" dirty="0"/>
          </a:p>
        </p:txBody>
      </p:sp>
      <p:sp>
        <p:nvSpPr>
          <p:cNvPr id="10" name="Footer Placeholder 9"/>
          <p:cNvSpPr>
            <a:spLocks noGrp="1"/>
          </p:cNvSpPr>
          <p:nvPr>
            <p:ph type="ftr" sz="quarter" idx="11"/>
          </p:nvPr>
        </p:nvSpPr>
        <p:spPr>
          <a:xfrm>
            <a:off x="3263462" y="7627621"/>
            <a:ext cx="8828686" cy="438150"/>
          </a:xfrm>
        </p:spPr>
        <p:txBody>
          <a:bodyPr/>
          <a:lstStyle/>
          <a:p>
            <a:r>
              <a:rPr lang="en-US" sz="1800" b="1" dirty="0" smtClean="0"/>
              <a:t>Abdul </a:t>
            </a:r>
            <a:r>
              <a:rPr lang="en-US" sz="1800" b="1" dirty="0" err="1" smtClean="0"/>
              <a:t>Alim</a:t>
            </a:r>
            <a:r>
              <a:rPr lang="en-US" sz="1800" b="1" dirty="0" smtClean="0"/>
              <a:t>, Lecturer (Arabic), </a:t>
            </a:r>
            <a:r>
              <a:rPr lang="en-US" sz="1800" b="1" dirty="0" err="1" smtClean="0"/>
              <a:t>Patari</a:t>
            </a:r>
            <a:r>
              <a:rPr lang="en-US" sz="1800" b="1" dirty="0" smtClean="0"/>
              <a:t> </a:t>
            </a:r>
            <a:r>
              <a:rPr lang="en-US" sz="1800" b="1" dirty="0" err="1" smtClean="0"/>
              <a:t>Fazil</a:t>
            </a:r>
            <a:r>
              <a:rPr lang="en-US" sz="1800" b="1" dirty="0" smtClean="0"/>
              <a:t> </a:t>
            </a:r>
            <a:r>
              <a:rPr lang="en-US" sz="1800" b="1" dirty="0" err="1" smtClean="0"/>
              <a:t>Madrasha</a:t>
            </a:r>
            <a:r>
              <a:rPr lang="en-US" sz="1800" b="1" dirty="0" smtClean="0"/>
              <a:t>, </a:t>
            </a:r>
            <a:r>
              <a:rPr lang="en-US" sz="1800" b="1" dirty="0" err="1" smtClean="0"/>
              <a:t>Sapahar</a:t>
            </a:r>
            <a:r>
              <a:rPr lang="en-US" sz="1800" b="1" dirty="0" smtClean="0"/>
              <a:t>, </a:t>
            </a:r>
            <a:r>
              <a:rPr lang="en-US" sz="1800" b="1" dirty="0" err="1" smtClean="0"/>
              <a:t>Naogaon</a:t>
            </a:r>
            <a:r>
              <a:rPr lang="en-US" sz="1800" b="1" dirty="0" smtClean="0"/>
              <a:t>, 01749944418</a:t>
            </a:r>
            <a:endParaRPr lang="en-US" sz="1800" b="1" dirty="0"/>
          </a:p>
        </p:txBody>
      </p:sp>
      <p:sp>
        <p:nvSpPr>
          <p:cNvPr id="11" name="Slide Number Placeholder 10"/>
          <p:cNvSpPr>
            <a:spLocks noGrp="1"/>
          </p:cNvSpPr>
          <p:nvPr>
            <p:ph type="sldNum" sz="quarter" idx="12"/>
          </p:nvPr>
        </p:nvSpPr>
        <p:spPr>
          <a:xfrm>
            <a:off x="12344406" y="7627621"/>
            <a:ext cx="996206" cy="438150"/>
          </a:xfrm>
        </p:spPr>
        <p:txBody>
          <a:bodyPr/>
          <a:lstStyle/>
          <a:p>
            <a:pPr algn="ctr"/>
            <a:fld id="{D58E6735-540D-4EB1-B0B9-16DDD8662F70}" type="slidenum">
              <a:rPr lang="en-US" sz="2000" b="1" smtClean="0"/>
              <a:pPr algn="ctr"/>
              <a:t>1</a:t>
            </a:fld>
            <a:endParaRPr lang="en-US" sz="2000"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5750"/>
            <a:ext cx="13125450" cy="7386397"/>
          </a:xfrm>
          <a:prstGeom prst="rect">
            <a:avLst/>
          </a:prstGeom>
        </p:spPr>
      </p:pic>
      <p:sp>
        <p:nvSpPr>
          <p:cNvPr id="12" name="TextBox 1">
            <a:extLst>
              <a:ext uri="{FF2B5EF4-FFF2-40B4-BE49-F238E27FC236}">
                <a16:creationId xmlns:a16="http://schemas.microsoft.com/office/drawing/2014/main" id="{8E457F3A-3CDA-42B0-B036-2A898D239837}"/>
              </a:ext>
            </a:extLst>
          </p:cNvPr>
          <p:cNvSpPr txBox="1"/>
          <p:nvPr/>
        </p:nvSpPr>
        <p:spPr>
          <a:xfrm>
            <a:off x="2294660" y="139704"/>
            <a:ext cx="856384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MA" sz="6000" b="1" dirty="0" smtClean="0">
                <a:ln>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السلام عليكم ورحمة الله وبركاته</a:t>
            </a:r>
            <a:endParaRPr lang="en-US" sz="6000" b="1" dirty="0">
              <a:ln>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49102142"/>
      </p:ext>
    </p:extLst>
  </p:cSld>
  <p:clrMapOvr>
    <a:masterClrMapping/>
  </p:clrMapOvr>
  <mc:AlternateContent xmlns:mc="http://schemas.openxmlformats.org/markup-compatibility/2006" xmlns:p14="http://schemas.microsoft.com/office/powerpoint/2010/main">
    <mc:Choice Requires="p14">
      <p:transition spd="slow" p14:dur="1500" advTm="0">
        <p14:window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3.16176E-6 -3.7037E-6 L -3.16176E-6 -0.07214 " pathEditMode="relative" rAng="0" ptsTypes="AA">
                                      <p:cBhvr>
                                        <p:cTn id="6" dur="250" accel="50000" decel="50000" autoRev="1" fill="hold">
                                          <p:stCondLst>
                                            <p:cond delay="0"/>
                                          </p:stCondLst>
                                        </p:cTn>
                                        <p:tgtEl>
                                          <p:spTgt spid="12"/>
                                        </p:tgtEl>
                                        <p:attrNameLst>
                                          <p:attrName>ppt_x</p:attrName>
                                          <p:attrName>ppt_y</p:attrName>
                                        </p:attrNameLst>
                                      </p:cBhvr>
                                      <p:rCtr x="0" y="-3607"/>
                                    </p:animMotion>
                                    <p:animRot by="1500000">
                                      <p:cBhvr>
                                        <p:cTn id="7" dur="125" fill="hold">
                                          <p:stCondLst>
                                            <p:cond delay="0"/>
                                          </p:stCondLst>
                                        </p:cTn>
                                        <p:tgtEl>
                                          <p:spTgt spid="12"/>
                                        </p:tgtEl>
                                        <p:attrNameLst>
                                          <p:attrName>r</p:attrName>
                                        </p:attrNameLst>
                                      </p:cBhvr>
                                    </p:animRot>
                                    <p:animRot by="-1500000">
                                      <p:cBhvr>
                                        <p:cTn id="8" dur="125" fill="hold">
                                          <p:stCondLst>
                                            <p:cond delay="125"/>
                                          </p:stCondLst>
                                        </p:cTn>
                                        <p:tgtEl>
                                          <p:spTgt spid="12"/>
                                        </p:tgtEl>
                                        <p:attrNameLst>
                                          <p:attrName>r</p:attrName>
                                        </p:attrNameLst>
                                      </p:cBhvr>
                                    </p:animRot>
                                    <p:animRot by="-1500000">
                                      <p:cBhvr>
                                        <p:cTn id="9" dur="125" fill="hold">
                                          <p:stCondLst>
                                            <p:cond delay="250"/>
                                          </p:stCondLst>
                                        </p:cTn>
                                        <p:tgtEl>
                                          <p:spTgt spid="12"/>
                                        </p:tgtEl>
                                        <p:attrNameLst>
                                          <p:attrName>r</p:attrName>
                                        </p:attrNameLst>
                                      </p:cBhvr>
                                    </p:animRot>
                                    <p:animRot by="1500000">
                                      <p:cBhvr>
                                        <p:cTn id="10" dur="125" fill="hold">
                                          <p:stCondLst>
                                            <p:cond delay="375"/>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50406" y="7627621"/>
            <a:ext cx="3108960" cy="438150"/>
          </a:xfrm>
        </p:spPr>
        <p:txBody>
          <a:bodyPr/>
          <a:lstStyle/>
          <a:p>
            <a:fld id="{935DE881-430C-419B-B101-A115E25B9AB2}" type="datetime2">
              <a:rPr lang="en-US" sz="2000" b="1" smtClean="0"/>
              <a:t>Wednesday, June 3, 2020</a:t>
            </a:fld>
            <a:endParaRPr lang="en-US" sz="2000" b="1" dirty="0"/>
          </a:p>
        </p:txBody>
      </p:sp>
      <p:sp>
        <p:nvSpPr>
          <p:cNvPr id="10" name="Footer Placeholder 9"/>
          <p:cNvSpPr>
            <a:spLocks noGrp="1"/>
          </p:cNvSpPr>
          <p:nvPr>
            <p:ph type="ftr" sz="quarter" idx="11"/>
          </p:nvPr>
        </p:nvSpPr>
        <p:spPr>
          <a:xfrm>
            <a:off x="3263462" y="7627621"/>
            <a:ext cx="8828686" cy="438150"/>
          </a:xfrm>
        </p:spPr>
        <p:txBody>
          <a:bodyPr/>
          <a:lstStyle/>
          <a:p>
            <a:r>
              <a:rPr lang="en-US" sz="1800" b="1" dirty="0" smtClean="0"/>
              <a:t>Abdul </a:t>
            </a:r>
            <a:r>
              <a:rPr lang="en-US" sz="1800" b="1" dirty="0" err="1" smtClean="0"/>
              <a:t>Alim</a:t>
            </a:r>
            <a:r>
              <a:rPr lang="en-US" sz="1800" b="1" dirty="0" smtClean="0"/>
              <a:t>, Lecturer (Arabic), </a:t>
            </a:r>
            <a:r>
              <a:rPr lang="en-US" sz="1800" b="1" dirty="0" err="1" smtClean="0"/>
              <a:t>Patari</a:t>
            </a:r>
            <a:r>
              <a:rPr lang="en-US" sz="1800" b="1" dirty="0" smtClean="0"/>
              <a:t> </a:t>
            </a:r>
            <a:r>
              <a:rPr lang="en-US" sz="1800" b="1" dirty="0" err="1" smtClean="0"/>
              <a:t>Fazil</a:t>
            </a:r>
            <a:r>
              <a:rPr lang="en-US" sz="1800" b="1" dirty="0" smtClean="0"/>
              <a:t> </a:t>
            </a:r>
            <a:r>
              <a:rPr lang="en-US" sz="1800" b="1" dirty="0" err="1" smtClean="0"/>
              <a:t>Madrasha</a:t>
            </a:r>
            <a:r>
              <a:rPr lang="en-US" sz="1800" b="1" dirty="0" smtClean="0"/>
              <a:t>, </a:t>
            </a:r>
            <a:r>
              <a:rPr lang="en-US" sz="1800" b="1" dirty="0" err="1" smtClean="0"/>
              <a:t>Sapahar</a:t>
            </a:r>
            <a:r>
              <a:rPr lang="en-US" sz="1800" b="1" dirty="0" smtClean="0"/>
              <a:t>, </a:t>
            </a:r>
            <a:r>
              <a:rPr lang="en-US" sz="1800" b="1" dirty="0" err="1" smtClean="0"/>
              <a:t>Naogaon</a:t>
            </a:r>
            <a:r>
              <a:rPr lang="en-US" sz="1800" b="1" dirty="0" smtClean="0"/>
              <a:t>, 01749944418</a:t>
            </a:r>
            <a:endParaRPr lang="en-US" sz="1800" b="1" dirty="0"/>
          </a:p>
        </p:txBody>
      </p:sp>
      <p:sp>
        <p:nvSpPr>
          <p:cNvPr id="11" name="Slide Number Placeholder 10"/>
          <p:cNvSpPr>
            <a:spLocks noGrp="1"/>
          </p:cNvSpPr>
          <p:nvPr>
            <p:ph type="sldNum" sz="quarter" idx="12"/>
          </p:nvPr>
        </p:nvSpPr>
        <p:spPr>
          <a:xfrm>
            <a:off x="12344406" y="7627621"/>
            <a:ext cx="996206" cy="438150"/>
          </a:xfrm>
        </p:spPr>
        <p:txBody>
          <a:bodyPr/>
          <a:lstStyle/>
          <a:p>
            <a:pPr algn="ctr"/>
            <a:fld id="{D58E6735-540D-4EB1-B0B9-16DDD8662F70}" type="slidenum">
              <a:rPr lang="en-US" sz="2000" b="1" smtClean="0"/>
              <a:pPr algn="ctr"/>
              <a:t>10</a:t>
            </a:fld>
            <a:endParaRPr lang="en-US" sz="2000" b="1" dirty="0"/>
          </a:p>
        </p:txBody>
      </p:sp>
      <p:sp>
        <p:nvSpPr>
          <p:cNvPr id="5" name="Rectangle 4"/>
          <p:cNvSpPr/>
          <p:nvPr/>
        </p:nvSpPr>
        <p:spPr>
          <a:xfrm>
            <a:off x="1008985" y="206106"/>
            <a:ext cx="11488495" cy="707886"/>
          </a:xfrm>
          <a:prstGeom prst="rect">
            <a:avLst/>
          </a:prstGeom>
          <a:noFill/>
        </p:spPr>
        <p:txBody>
          <a:bodyPr wrap="square" lIns="91440" tIns="45720" rIns="91440" bIns="45720">
            <a:spAutoFit/>
          </a:bodyPr>
          <a:lstStyle/>
          <a:p>
            <a:pPr algn="ctr"/>
            <a:r>
              <a:rPr lang="ar-MA" sz="40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هلموا نتعلم الآن معاني الكلمات الصعبة مع تكوين الجمل في الدرس</a:t>
            </a:r>
            <a:endParaRPr lang="en-US" sz="40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6" name="Rounded Rectangle 5"/>
          <p:cNvSpPr/>
          <p:nvPr/>
        </p:nvSpPr>
        <p:spPr>
          <a:xfrm>
            <a:off x="10468303"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متعجلاً</a:t>
            </a:r>
            <a:endParaRPr lang="en-US" sz="3200" b="1" dirty="0">
              <a:solidFill>
                <a:schemeClr val="tx1"/>
              </a:solidFill>
              <a:effectLst>
                <a:outerShdw blurRad="38100" dist="38100" dir="2700000" algn="tl">
                  <a:srgbClr val="000000">
                    <a:alpha val="43137"/>
                  </a:srgbClr>
                </a:outerShdw>
              </a:effectLst>
            </a:endParaRPr>
          </a:p>
        </p:txBody>
      </p:sp>
      <p:sp>
        <p:nvSpPr>
          <p:cNvPr id="7" name="Rounded Rectangle 6"/>
          <p:cNvSpPr/>
          <p:nvPr/>
        </p:nvSpPr>
        <p:spPr>
          <a:xfrm>
            <a:off x="10468303"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مسرعاً</a:t>
            </a:r>
            <a:endParaRPr lang="en-US" sz="32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10468303" y="6539828"/>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ينتهي الوقت مسرعاً </a:t>
            </a:r>
            <a:endParaRPr lang="en-US" sz="3200" b="1" dirty="0"/>
          </a:p>
        </p:txBody>
      </p:sp>
      <p:sp>
        <p:nvSpPr>
          <p:cNvPr id="12" name="Rounded Rectangle 11"/>
          <p:cNvSpPr/>
          <p:nvPr/>
        </p:nvSpPr>
        <p:spPr>
          <a:xfrm>
            <a:off x="7104989"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درع</a:t>
            </a:r>
            <a:endParaRPr lang="en-US" sz="3200" b="1" dirty="0">
              <a:solidFill>
                <a:schemeClr val="tx1"/>
              </a:solidFill>
              <a:effectLst>
                <a:outerShdw blurRad="38100" dist="38100" dir="2700000" algn="tl">
                  <a:srgbClr val="000000">
                    <a:alpha val="43137"/>
                  </a:srgbClr>
                </a:outerShdw>
              </a:effectLst>
            </a:endParaRPr>
          </a:p>
        </p:txBody>
      </p:sp>
      <p:sp>
        <p:nvSpPr>
          <p:cNvPr id="13" name="Rounded Rectangle 12"/>
          <p:cNvSpPr/>
          <p:nvPr/>
        </p:nvSpPr>
        <p:spPr>
          <a:xfrm>
            <a:off x="7104989"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2400" b="1" dirty="0"/>
              <a:t> قَمِيصٌ مِنْ حَدِيدٍ </a:t>
            </a:r>
            <a:r>
              <a:rPr lang="ar-MA" sz="2400" b="1" dirty="0" smtClean="0"/>
              <a:t>يُلْبَسُ</a:t>
            </a:r>
          </a:p>
          <a:p>
            <a:pPr algn="ctr"/>
            <a:r>
              <a:rPr lang="ar-MA" sz="2400" b="1" dirty="0" smtClean="0"/>
              <a:t> </a:t>
            </a:r>
            <a:r>
              <a:rPr lang="ar-MA" sz="2400" b="1" dirty="0"/>
              <a:t>وِقَايَةً مِنَ السِّلاَحِ</a:t>
            </a:r>
            <a:endParaRPr lang="en-US" sz="2400" b="1" dirty="0"/>
          </a:p>
        </p:txBody>
      </p:sp>
      <p:sp>
        <p:nvSpPr>
          <p:cNvPr id="14" name="Rounded Rectangle 13"/>
          <p:cNvSpPr/>
          <p:nvPr/>
        </p:nvSpPr>
        <p:spPr>
          <a:xfrm>
            <a:off x="7104989" y="6539828"/>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كان يلبس المجاهدون الدرع وقت الجهاد</a:t>
            </a:r>
            <a:endParaRPr lang="en-US" sz="2800" b="1" dirty="0"/>
          </a:p>
        </p:txBody>
      </p:sp>
      <p:sp>
        <p:nvSpPr>
          <p:cNvPr id="15" name="Rounded Rectangle 14"/>
          <p:cNvSpPr/>
          <p:nvPr/>
        </p:nvSpPr>
        <p:spPr>
          <a:xfrm>
            <a:off x="3731174"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الذمي</a:t>
            </a:r>
            <a:endParaRPr lang="en-US" sz="3200" b="1" dirty="0">
              <a:solidFill>
                <a:schemeClr val="tx1"/>
              </a:solidFill>
              <a:effectLst>
                <a:outerShdw blurRad="38100" dist="38100" dir="2700000" algn="tl">
                  <a:srgbClr val="000000">
                    <a:alpha val="43137"/>
                  </a:srgbClr>
                </a:outerShdw>
              </a:effectLst>
            </a:endParaRPr>
          </a:p>
        </p:txBody>
      </p:sp>
      <p:sp>
        <p:nvSpPr>
          <p:cNvPr id="16" name="Rounded Rectangle 15"/>
          <p:cNvSpPr/>
          <p:nvPr/>
        </p:nvSpPr>
        <p:spPr>
          <a:xfrm>
            <a:off x="3731174"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b="1" dirty="0"/>
              <a:t>المُعاهَدُ الذي أُعْطِيَ عهْدًا يَأمَنُ به عَلَى مالِه وعرضه ودِيِنهِ</a:t>
            </a:r>
            <a:endParaRPr lang="en-US" sz="2400" b="1" dirty="0"/>
          </a:p>
        </p:txBody>
      </p:sp>
      <p:sp>
        <p:nvSpPr>
          <p:cNvPr id="17" name="Rounded Rectangle 16"/>
          <p:cNvSpPr/>
          <p:nvPr/>
        </p:nvSpPr>
        <p:spPr>
          <a:xfrm>
            <a:off x="3731174" y="6526666"/>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يستفيد الإنسان من بهيمة الحيوان</a:t>
            </a:r>
            <a:endParaRPr lang="en-US" sz="2800" b="1" dirty="0"/>
          </a:p>
        </p:txBody>
      </p:sp>
      <p:sp>
        <p:nvSpPr>
          <p:cNvPr id="18" name="Rounded Rectangle 17"/>
          <p:cNvSpPr/>
          <p:nvPr/>
        </p:nvSpPr>
        <p:spPr>
          <a:xfrm>
            <a:off x="367860"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وهبت</a:t>
            </a:r>
            <a:endParaRPr lang="en-US" sz="3200" b="1" dirty="0">
              <a:solidFill>
                <a:schemeClr val="tx1"/>
              </a:solidFill>
              <a:effectLst>
                <a:outerShdw blurRad="38100" dist="38100" dir="2700000" algn="tl">
                  <a:srgbClr val="000000">
                    <a:alpha val="43137"/>
                  </a:srgbClr>
                </a:outerShdw>
              </a:effectLst>
            </a:endParaRPr>
          </a:p>
        </p:txBody>
      </p:sp>
      <p:sp>
        <p:nvSpPr>
          <p:cNvPr id="19" name="Rounded Rectangle 18"/>
          <p:cNvSpPr/>
          <p:nvPr/>
        </p:nvSpPr>
        <p:spPr>
          <a:xfrm>
            <a:off x="367860"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أعطيت</a:t>
            </a:r>
            <a:endParaRPr lang="en-US" sz="3200" b="1" dirty="0">
              <a:solidFill>
                <a:schemeClr val="tx1"/>
              </a:solidFill>
              <a:effectLst>
                <a:outerShdw blurRad="38100" dist="38100" dir="2700000" algn="tl">
                  <a:srgbClr val="000000">
                    <a:alpha val="43137"/>
                  </a:srgbClr>
                </a:outerShdw>
              </a:effectLst>
            </a:endParaRPr>
          </a:p>
        </p:txBody>
      </p:sp>
      <p:sp>
        <p:nvSpPr>
          <p:cNvPr id="20" name="Rounded Rectangle 19"/>
          <p:cNvSpPr/>
          <p:nvPr/>
        </p:nvSpPr>
        <p:spPr>
          <a:xfrm>
            <a:off x="367860" y="6526666"/>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وهبت الأموال على الفقراء والمساكين</a:t>
            </a:r>
            <a:endParaRPr lang="en-US" sz="2800" b="1" dirty="0"/>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8303" y="2711669"/>
            <a:ext cx="2990882" cy="3597143"/>
          </a:xfrm>
          <a:prstGeom prst="roundRect">
            <a:avLst>
              <a:gd name="adj" fmla="val 4167"/>
            </a:avLst>
          </a:prstGeom>
          <a:solidFill>
            <a:srgbClr val="FFFFFF"/>
          </a:solidFill>
          <a:ln w="76200" cap="sq">
            <a:solidFill>
              <a:srgbClr val="00B050"/>
            </a:solidFill>
            <a:miter lim="800000"/>
          </a:ln>
          <a:effectLst>
            <a:glow rad="101600">
              <a:schemeClr val="accent3">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2" name="Picture 6" descr="درع (بذلة) - ويكيبيدي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0755" y="2701668"/>
            <a:ext cx="2975115" cy="3607144"/>
          </a:xfrm>
          <a:prstGeom prst="roundRect">
            <a:avLst>
              <a:gd name="adj" fmla="val 4167"/>
            </a:avLst>
          </a:prstGeom>
          <a:solidFill>
            <a:srgbClr val="FFFFFF"/>
          </a:solidFill>
          <a:ln w="76200" cap="sq">
            <a:solidFill>
              <a:srgbClr val="00B050"/>
            </a:solidFill>
            <a:miter lim="800000"/>
          </a:ln>
          <a:effectLst>
            <a:glow rad="101600">
              <a:schemeClr val="accent3">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3" name="Picture 8" descr="صلاح الدين الأيوبي .. وترويض الذمي الصالح – البوست العربي"/>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1174" y="2701668"/>
            <a:ext cx="3000788" cy="3607143"/>
          </a:xfrm>
          <a:prstGeom prst="roundRect">
            <a:avLst>
              <a:gd name="adj" fmla="val 4167"/>
            </a:avLst>
          </a:prstGeom>
          <a:solidFill>
            <a:srgbClr val="FFFFFF"/>
          </a:solidFill>
          <a:ln w="76200" cap="sq">
            <a:solidFill>
              <a:srgbClr val="00B050"/>
            </a:solidFill>
            <a:miter lim="800000"/>
          </a:ln>
          <a:effectLst>
            <a:glow rad="101600">
              <a:schemeClr val="accent3">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625" y="2723145"/>
            <a:ext cx="2958755" cy="3585665"/>
          </a:xfrm>
          <a:prstGeom prst="roundRect">
            <a:avLst>
              <a:gd name="adj" fmla="val 4167"/>
            </a:avLst>
          </a:prstGeom>
          <a:solidFill>
            <a:srgbClr val="FFFFFF"/>
          </a:solidFill>
          <a:ln w="76200" cap="sq">
            <a:solidFill>
              <a:srgbClr val="00B050"/>
            </a:solidFill>
            <a:miter lim="800000"/>
          </a:ln>
          <a:effectLst>
            <a:glow rad="101600">
              <a:schemeClr val="accent3">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87566479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6" dur="2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7" dur="250" accel="50000" fill="hold">
                                          <p:stCondLst>
                                            <p:cond delay="250"/>
                                          </p:stCondLst>
                                        </p:cTn>
                                        <p:tgtEl>
                                          <p:spTgt spid="7"/>
                                        </p:tgtEl>
                                        <p:attrNameLst>
                                          <p:attrName>ppt_w</p:attrName>
                                        </p:attrNameLst>
                                      </p:cBhvr>
                                      <p:tavLst>
                                        <p:tav tm="0">
                                          <p:val>
                                            <p:strVal val="#ppt_w*.05"/>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anim calcmode="lin" valueType="num">
                                      <p:cBhvr>
                                        <p:cTn id="19" dur="2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0" dur="2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1" dur="250" accel="50000" fill="hold">
                                          <p:stCondLst>
                                            <p:cond delay="250"/>
                                          </p:stCondLst>
                                        </p:cTn>
                                        <p:tgtEl>
                                          <p:spTgt spid="7"/>
                                        </p:tgtEl>
                                        <p:attrNameLst>
                                          <p:attrName>ppt_y</p:attrName>
                                        </p:attrNameLst>
                                      </p:cBhvr>
                                      <p:tavLst>
                                        <p:tav tm="0">
                                          <p:val>
                                            <p:strVal val="#ppt_y+.1"/>
                                          </p:val>
                                        </p:tav>
                                        <p:tav tm="100000">
                                          <p:val>
                                            <p:strVal val="#ppt_y"/>
                                          </p:val>
                                        </p:tav>
                                      </p:tavLst>
                                    </p:anim>
                                    <p:animEffect transition="in" filter="fade">
                                      <p:cBhvr>
                                        <p:cTn id="22" dur="500" decel="50000">
                                          <p:stCondLst>
                                            <p:cond delay="0"/>
                                          </p:stCondLst>
                                        </p:cTn>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ox(in)">
                                      <p:cBhvr>
                                        <p:cTn id="34" dur="20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 calcmode="lin" valueType="num">
                                      <p:cBhvr>
                                        <p:cTn id="41" dur="500" fill="hold"/>
                                        <p:tgtEl>
                                          <p:spTgt spid="12"/>
                                        </p:tgtEl>
                                        <p:attrNameLst>
                                          <p:attrName>style.rotation</p:attrName>
                                        </p:attrNameLst>
                                      </p:cBhvr>
                                      <p:tavLst>
                                        <p:tav tm="0">
                                          <p:val>
                                            <p:fltVal val="90"/>
                                          </p:val>
                                        </p:tav>
                                        <p:tav tm="100000">
                                          <p:val>
                                            <p:fltVal val="0"/>
                                          </p:val>
                                        </p:tav>
                                      </p:tavLst>
                                    </p:anim>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8"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9"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50" dur="500" fill="hold"/>
                                        <p:tgtEl>
                                          <p:spTgt spid="13"/>
                                        </p:tgtEl>
                                        <p:attrNameLst>
                                          <p:attrName>ppt_h</p:attrName>
                                        </p:attrNameLst>
                                      </p:cBhvr>
                                      <p:tavLst>
                                        <p:tav tm="0">
                                          <p:val>
                                            <p:strVal val="#ppt_h"/>
                                          </p:val>
                                        </p:tav>
                                        <p:tav tm="100000">
                                          <p:val>
                                            <p:strVal val="#ppt_h"/>
                                          </p:val>
                                        </p:tav>
                                      </p:tavLst>
                                    </p:anim>
                                    <p:anim calcmode="lin" valueType="num">
                                      <p:cBhvr>
                                        <p:cTn id="51"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2"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3"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54" dur="500" decel="50000">
                                          <p:stCondLst>
                                            <p:cond delay="0"/>
                                          </p:stCondLst>
                                        </p:cTn>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anim calcmode="lin" valueType="num">
                                      <p:cBhvr>
                                        <p:cTn id="60" dur="500" fill="hold"/>
                                        <p:tgtEl>
                                          <p:spTgt spid="14"/>
                                        </p:tgtEl>
                                        <p:attrNameLst>
                                          <p:attrName>ppt_x</p:attrName>
                                        </p:attrNameLst>
                                      </p:cBhvr>
                                      <p:tavLst>
                                        <p:tav tm="0">
                                          <p:val>
                                            <p:strVal val="#ppt_x"/>
                                          </p:val>
                                        </p:tav>
                                        <p:tav tm="100000">
                                          <p:val>
                                            <p:strVal val="#ppt_x"/>
                                          </p:val>
                                        </p:tav>
                                      </p:tavLst>
                                    </p:anim>
                                    <p:anim calcmode="lin" valueType="num">
                                      <p:cBhvr>
                                        <p:cTn id="6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0" presetClass="entr" presetSubtype="0"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edge">
                                      <p:cBhvr>
                                        <p:cTn id="66" dur="20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500" fill="hold"/>
                                        <p:tgtEl>
                                          <p:spTgt spid="15"/>
                                        </p:tgtEl>
                                        <p:attrNameLst>
                                          <p:attrName>ppt_w</p:attrName>
                                        </p:attrNameLst>
                                      </p:cBhvr>
                                      <p:tavLst>
                                        <p:tav tm="0">
                                          <p:val>
                                            <p:fltVal val="0"/>
                                          </p:val>
                                        </p:tav>
                                        <p:tav tm="100000">
                                          <p:val>
                                            <p:strVal val="#ppt_w"/>
                                          </p:val>
                                        </p:tav>
                                      </p:tavLst>
                                    </p:anim>
                                    <p:anim calcmode="lin" valueType="num">
                                      <p:cBhvr>
                                        <p:cTn id="72" dur="500" fill="hold"/>
                                        <p:tgtEl>
                                          <p:spTgt spid="15"/>
                                        </p:tgtEl>
                                        <p:attrNameLst>
                                          <p:attrName>ppt_h</p:attrName>
                                        </p:attrNameLst>
                                      </p:cBhvr>
                                      <p:tavLst>
                                        <p:tav tm="0">
                                          <p:val>
                                            <p:fltVal val="0"/>
                                          </p:val>
                                        </p:tav>
                                        <p:tav tm="100000">
                                          <p:val>
                                            <p:strVal val="#ppt_h"/>
                                          </p:val>
                                        </p:tav>
                                      </p:tavLst>
                                    </p:anim>
                                    <p:anim calcmode="lin" valueType="num">
                                      <p:cBhvr>
                                        <p:cTn id="73" dur="500" fill="hold"/>
                                        <p:tgtEl>
                                          <p:spTgt spid="15"/>
                                        </p:tgtEl>
                                        <p:attrNameLst>
                                          <p:attrName>style.rotation</p:attrName>
                                        </p:attrNameLst>
                                      </p:cBhvr>
                                      <p:tavLst>
                                        <p:tav tm="0">
                                          <p:val>
                                            <p:fltVal val="90"/>
                                          </p:val>
                                        </p:tav>
                                        <p:tav tm="100000">
                                          <p:val>
                                            <p:fltVal val="0"/>
                                          </p:val>
                                        </p:tav>
                                      </p:tavLst>
                                    </p:anim>
                                    <p:animEffect transition="in" filter="fade">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25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0" dur="25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81" dur="250" accel="50000" fill="hold">
                                          <p:stCondLst>
                                            <p:cond delay="250"/>
                                          </p:stCondLst>
                                        </p:cTn>
                                        <p:tgtEl>
                                          <p:spTgt spid="16"/>
                                        </p:tgtEl>
                                        <p:attrNameLst>
                                          <p:attrName>ppt_w</p:attrName>
                                        </p:attrNameLst>
                                      </p:cBhvr>
                                      <p:tavLst>
                                        <p:tav tm="0">
                                          <p:val>
                                            <p:strVal val="#ppt_w*.05"/>
                                          </p:val>
                                        </p:tav>
                                        <p:tav tm="100000">
                                          <p:val>
                                            <p:strVal val="#ppt_w"/>
                                          </p:val>
                                        </p:tav>
                                      </p:tavLst>
                                    </p:anim>
                                    <p:anim calcmode="lin" valueType="num">
                                      <p:cBhvr>
                                        <p:cTn id="82" dur="500" fill="hold"/>
                                        <p:tgtEl>
                                          <p:spTgt spid="16"/>
                                        </p:tgtEl>
                                        <p:attrNameLst>
                                          <p:attrName>ppt_h</p:attrName>
                                        </p:attrNameLst>
                                      </p:cBhvr>
                                      <p:tavLst>
                                        <p:tav tm="0">
                                          <p:val>
                                            <p:strVal val="#ppt_h"/>
                                          </p:val>
                                        </p:tav>
                                        <p:tav tm="100000">
                                          <p:val>
                                            <p:strVal val="#ppt_h"/>
                                          </p:val>
                                        </p:tav>
                                      </p:tavLst>
                                    </p:anim>
                                    <p:anim calcmode="lin" valueType="num">
                                      <p:cBhvr>
                                        <p:cTn id="83" dur="25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84" dur="25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85" dur="250" accel="50000" fill="hold">
                                          <p:stCondLst>
                                            <p:cond delay="250"/>
                                          </p:stCondLst>
                                        </p:cTn>
                                        <p:tgtEl>
                                          <p:spTgt spid="16"/>
                                        </p:tgtEl>
                                        <p:attrNameLst>
                                          <p:attrName>ppt_y</p:attrName>
                                        </p:attrNameLst>
                                      </p:cBhvr>
                                      <p:tavLst>
                                        <p:tav tm="0">
                                          <p:val>
                                            <p:strVal val="#ppt_y+.1"/>
                                          </p:val>
                                        </p:tav>
                                        <p:tav tm="100000">
                                          <p:val>
                                            <p:strVal val="#ppt_y"/>
                                          </p:val>
                                        </p:tav>
                                      </p:tavLst>
                                    </p:anim>
                                    <p:animEffect transition="in" filter="fade">
                                      <p:cBhvr>
                                        <p:cTn id="86" dur="500" decel="50000">
                                          <p:stCondLst>
                                            <p:cond delay="0"/>
                                          </p:stCondLst>
                                        </p:cTn>
                                        <p:tgtEl>
                                          <p:spTgt spid="16"/>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500"/>
                                        <p:tgtEl>
                                          <p:spTgt spid="17"/>
                                        </p:tgtEl>
                                      </p:cBhvr>
                                    </p:animEffect>
                                    <p:anim calcmode="lin" valueType="num">
                                      <p:cBhvr>
                                        <p:cTn id="92" dur="500" fill="hold"/>
                                        <p:tgtEl>
                                          <p:spTgt spid="17"/>
                                        </p:tgtEl>
                                        <p:attrNameLst>
                                          <p:attrName>ppt_x</p:attrName>
                                        </p:attrNameLst>
                                      </p:cBhvr>
                                      <p:tavLst>
                                        <p:tav tm="0">
                                          <p:val>
                                            <p:strVal val="#ppt_x"/>
                                          </p:val>
                                        </p:tav>
                                        <p:tav tm="100000">
                                          <p:val>
                                            <p:strVal val="#ppt_x"/>
                                          </p:val>
                                        </p:tav>
                                      </p:tavLst>
                                    </p:anim>
                                    <p:anim calcmode="lin" valueType="num">
                                      <p:cBhvr>
                                        <p:cTn id="9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randombar(horizontal)">
                                      <p:cBhvr>
                                        <p:cTn id="98" dur="500"/>
                                        <p:tgtEl>
                                          <p:spTgt spid="23"/>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500" fill="hold"/>
                                        <p:tgtEl>
                                          <p:spTgt spid="18"/>
                                        </p:tgtEl>
                                        <p:attrNameLst>
                                          <p:attrName>ppt_w</p:attrName>
                                        </p:attrNameLst>
                                      </p:cBhvr>
                                      <p:tavLst>
                                        <p:tav tm="0">
                                          <p:val>
                                            <p:fltVal val="0"/>
                                          </p:val>
                                        </p:tav>
                                        <p:tav tm="100000">
                                          <p:val>
                                            <p:strVal val="#ppt_w"/>
                                          </p:val>
                                        </p:tav>
                                      </p:tavLst>
                                    </p:anim>
                                    <p:anim calcmode="lin" valueType="num">
                                      <p:cBhvr>
                                        <p:cTn id="104" dur="500" fill="hold"/>
                                        <p:tgtEl>
                                          <p:spTgt spid="18"/>
                                        </p:tgtEl>
                                        <p:attrNameLst>
                                          <p:attrName>ppt_h</p:attrName>
                                        </p:attrNameLst>
                                      </p:cBhvr>
                                      <p:tavLst>
                                        <p:tav tm="0">
                                          <p:val>
                                            <p:fltVal val="0"/>
                                          </p:val>
                                        </p:tav>
                                        <p:tav tm="100000">
                                          <p:val>
                                            <p:strVal val="#ppt_h"/>
                                          </p:val>
                                        </p:tav>
                                      </p:tavLst>
                                    </p:anim>
                                    <p:anim calcmode="lin" valueType="num">
                                      <p:cBhvr>
                                        <p:cTn id="105" dur="500" fill="hold"/>
                                        <p:tgtEl>
                                          <p:spTgt spid="18"/>
                                        </p:tgtEl>
                                        <p:attrNameLst>
                                          <p:attrName>style.rotation</p:attrName>
                                        </p:attrNameLst>
                                      </p:cBhvr>
                                      <p:tavLst>
                                        <p:tav tm="0">
                                          <p:val>
                                            <p:fltVal val="90"/>
                                          </p:val>
                                        </p:tav>
                                        <p:tav tm="100000">
                                          <p:val>
                                            <p:fltVal val="0"/>
                                          </p:val>
                                        </p:tav>
                                      </p:tavLst>
                                    </p:anim>
                                    <p:animEffect transition="in" filter="fade">
                                      <p:cBhvr>
                                        <p:cTn id="106" dur="500"/>
                                        <p:tgtEl>
                                          <p:spTgt spid="18"/>
                                        </p:tgtEl>
                                      </p:cBhvr>
                                    </p:animEffect>
                                  </p:childTnLst>
                                </p:cTn>
                              </p:par>
                            </p:childTnLst>
                          </p:cTn>
                        </p:par>
                      </p:childTnLst>
                    </p:cTn>
                  </p:par>
                  <p:par>
                    <p:cTn id="107" fill="hold">
                      <p:stCondLst>
                        <p:cond delay="indefinite"/>
                      </p:stCondLst>
                      <p:childTnLst>
                        <p:par>
                          <p:cTn id="108" fill="hold">
                            <p:stCondLst>
                              <p:cond delay="0"/>
                            </p:stCondLst>
                            <p:childTnLst>
                              <p:par>
                                <p:cTn id="109" presetID="25" presetClass="entr" presetSubtype="0" fill="hold" grpId="0" nodeType="clickEffect">
                                  <p:stCondLst>
                                    <p:cond delay="0"/>
                                  </p:stCondLst>
                                  <p:childTnLst>
                                    <p:set>
                                      <p:cBhvr>
                                        <p:cTn id="110" dur="1" fill="hold">
                                          <p:stCondLst>
                                            <p:cond delay="0"/>
                                          </p:stCondLst>
                                        </p:cTn>
                                        <p:tgtEl>
                                          <p:spTgt spid="19"/>
                                        </p:tgtEl>
                                        <p:attrNameLst>
                                          <p:attrName>style.visibility</p:attrName>
                                        </p:attrNameLst>
                                      </p:cBhvr>
                                      <p:to>
                                        <p:strVal val="visible"/>
                                      </p:to>
                                    </p:set>
                                    <p:anim calcmode="lin" valueType="num">
                                      <p:cBhvr>
                                        <p:cTn id="111" dur="25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12" dur="25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13" dur="250" accel="50000" fill="hold">
                                          <p:stCondLst>
                                            <p:cond delay="250"/>
                                          </p:stCondLst>
                                        </p:cTn>
                                        <p:tgtEl>
                                          <p:spTgt spid="19"/>
                                        </p:tgtEl>
                                        <p:attrNameLst>
                                          <p:attrName>ppt_w</p:attrName>
                                        </p:attrNameLst>
                                      </p:cBhvr>
                                      <p:tavLst>
                                        <p:tav tm="0">
                                          <p:val>
                                            <p:strVal val="#ppt_w*.05"/>
                                          </p:val>
                                        </p:tav>
                                        <p:tav tm="100000">
                                          <p:val>
                                            <p:strVal val="#ppt_w"/>
                                          </p:val>
                                        </p:tav>
                                      </p:tavLst>
                                    </p:anim>
                                    <p:anim calcmode="lin" valueType="num">
                                      <p:cBhvr>
                                        <p:cTn id="114" dur="500" fill="hold"/>
                                        <p:tgtEl>
                                          <p:spTgt spid="19"/>
                                        </p:tgtEl>
                                        <p:attrNameLst>
                                          <p:attrName>ppt_h</p:attrName>
                                        </p:attrNameLst>
                                      </p:cBhvr>
                                      <p:tavLst>
                                        <p:tav tm="0">
                                          <p:val>
                                            <p:strVal val="#ppt_h"/>
                                          </p:val>
                                        </p:tav>
                                        <p:tav tm="100000">
                                          <p:val>
                                            <p:strVal val="#ppt_h"/>
                                          </p:val>
                                        </p:tav>
                                      </p:tavLst>
                                    </p:anim>
                                    <p:anim calcmode="lin" valueType="num">
                                      <p:cBhvr>
                                        <p:cTn id="115" dur="25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16" dur="25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17" dur="250" accel="50000" fill="hold">
                                          <p:stCondLst>
                                            <p:cond delay="250"/>
                                          </p:stCondLst>
                                        </p:cTn>
                                        <p:tgtEl>
                                          <p:spTgt spid="19"/>
                                        </p:tgtEl>
                                        <p:attrNameLst>
                                          <p:attrName>ppt_y</p:attrName>
                                        </p:attrNameLst>
                                      </p:cBhvr>
                                      <p:tavLst>
                                        <p:tav tm="0">
                                          <p:val>
                                            <p:strVal val="#ppt_y+.1"/>
                                          </p:val>
                                        </p:tav>
                                        <p:tav tm="100000">
                                          <p:val>
                                            <p:strVal val="#ppt_y"/>
                                          </p:val>
                                        </p:tav>
                                      </p:tavLst>
                                    </p:anim>
                                    <p:animEffect transition="in" filter="fade">
                                      <p:cBhvr>
                                        <p:cTn id="118" dur="500" decel="50000">
                                          <p:stCondLst>
                                            <p:cond delay="0"/>
                                          </p:stCondLst>
                                        </p:cTn>
                                        <p:tgtEl>
                                          <p:spTgt spid="19"/>
                                        </p:tgtEl>
                                      </p:cBhvr>
                                    </p:animEffect>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20"/>
                                        </p:tgtEl>
                                        <p:attrNameLst>
                                          <p:attrName>style.visibility</p:attrName>
                                        </p:attrNameLst>
                                      </p:cBhvr>
                                      <p:to>
                                        <p:strVal val="visible"/>
                                      </p:to>
                                    </p:set>
                                    <p:animEffect transition="in" filter="fade">
                                      <p:cBhvr>
                                        <p:cTn id="123" dur="500"/>
                                        <p:tgtEl>
                                          <p:spTgt spid="20"/>
                                        </p:tgtEl>
                                      </p:cBhvr>
                                    </p:animEffect>
                                    <p:anim calcmode="lin" valueType="num">
                                      <p:cBhvr>
                                        <p:cTn id="124" dur="500" fill="hold"/>
                                        <p:tgtEl>
                                          <p:spTgt spid="20"/>
                                        </p:tgtEl>
                                        <p:attrNameLst>
                                          <p:attrName>ppt_x</p:attrName>
                                        </p:attrNameLst>
                                      </p:cBhvr>
                                      <p:tavLst>
                                        <p:tav tm="0">
                                          <p:val>
                                            <p:strVal val="#ppt_x"/>
                                          </p:val>
                                        </p:tav>
                                        <p:tav tm="100000">
                                          <p:val>
                                            <p:strVal val="#ppt_x"/>
                                          </p:val>
                                        </p:tav>
                                      </p:tavLst>
                                    </p:anim>
                                    <p:anim calcmode="lin" valueType="num">
                                      <p:cBhvr>
                                        <p:cTn id="12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5" presetClass="entr" presetSubtype="10" fill="hold" nodeType="click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checkerboard(across)">
                                      <p:cBhvr>
                                        <p:cTn id="1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50406" y="7627621"/>
            <a:ext cx="3108960" cy="438150"/>
          </a:xfrm>
        </p:spPr>
        <p:txBody>
          <a:bodyPr/>
          <a:lstStyle/>
          <a:p>
            <a:fld id="{935DE881-430C-419B-B101-A115E25B9AB2}" type="datetime2">
              <a:rPr lang="en-US" sz="2000" b="1" smtClean="0"/>
              <a:t>Wednesday, June 3, 2020</a:t>
            </a:fld>
            <a:endParaRPr lang="en-US" sz="2000" b="1" dirty="0"/>
          </a:p>
        </p:txBody>
      </p:sp>
      <p:sp>
        <p:nvSpPr>
          <p:cNvPr id="10" name="Footer Placeholder 9"/>
          <p:cNvSpPr>
            <a:spLocks noGrp="1"/>
          </p:cNvSpPr>
          <p:nvPr>
            <p:ph type="ftr" sz="quarter" idx="11"/>
          </p:nvPr>
        </p:nvSpPr>
        <p:spPr>
          <a:xfrm>
            <a:off x="3263462" y="7627621"/>
            <a:ext cx="8828686" cy="438150"/>
          </a:xfrm>
        </p:spPr>
        <p:txBody>
          <a:bodyPr/>
          <a:lstStyle/>
          <a:p>
            <a:r>
              <a:rPr lang="en-US" sz="1800" b="1" dirty="0" smtClean="0"/>
              <a:t>Abdul </a:t>
            </a:r>
            <a:r>
              <a:rPr lang="en-US" sz="1800" b="1" dirty="0" err="1" smtClean="0"/>
              <a:t>Alim</a:t>
            </a:r>
            <a:r>
              <a:rPr lang="en-US" sz="1800" b="1" dirty="0" smtClean="0"/>
              <a:t>, Lecturer (Arabic), </a:t>
            </a:r>
            <a:r>
              <a:rPr lang="en-US" sz="1800" b="1" dirty="0" err="1" smtClean="0"/>
              <a:t>Patari</a:t>
            </a:r>
            <a:r>
              <a:rPr lang="en-US" sz="1800" b="1" dirty="0" smtClean="0"/>
              <a:t> </a:t>
            </a:r>
            <a:r>
              <a:rPr lang="en-US" sz="1800" b="1" dirty="0" err="1" smtClean="0"/>
              <a:t>Fazil</a:t>
            </a:r>
            <a:r>
              <a:rPr lang="en-US" sz="1800" b="1" dirty="0" smtClean="0"/>
              <a:t> </a:t>
            </a:r>
            <a:r>
              <a:rPr lang="en-US" sz="1800" b="1" dirty="0" err="1" smtClean="0"/>
              <a:t>Madrasha</a:t>
            </a:r>
            <a:r>
              <a:rPr lang="en-US" sz="1800" b="1" dirty="0" smtClean="0"/>
              <a:t>, </a:t>
            </a:r>
            <a:r>
              <a:rPr lang="en-US" sz="1800" b="1" dirty="0" err="1" smtClean="0"/>
              <a:t>Sapahar</a:t>
            </a:r>
            <a:r>
              <a:rPr lang="en-US" sz="1800" b="1" dirty="0" smtClean="0"/>
              <a:t>, </a:t>
            </a:r>
            <a:r>
              <a:rPr lang="en-US" sz="1800" b="1" dirty="0" err="1" smtClean="0"/>
              <a:t>Naogaon</a:t>
            </a:r>
            <a:r>
              <a:rPr lang="en-US" sz="1800" b="1" dirty="0" smtClean="0"/>
              <a:t>, 01749944418</a:t>
            </a:r>
            <a:endParaRPr lang="en-US" sz="1800" b="1" dirty="0"/>
          </a:p>
        </p:txBody>
      </p:sp>
      <p:sp>
        <p:nvSpPr>
          <p:cNvPr id="11" name="Slide Number Placeholder 10"/>
          <p:cNvSpPr>
            <a:spLocks noGrp="1"/>
          </p:cNvSpPr>
          <p:nvPr>
            <p:ph type="sldNum" sz="quarter" idx="12"/>
          </p:nvPr>
        </p:nvSpPr>
        <p:spPr>
          <a:xfrm>
            <a:off x="12344406" y="7627621"/>
            <a:ext cx="996206" cy="438150"/>
          </a:xfrm>
        </p:spPr>
        <p:txBody>
          <a:bodyPr/>
          <a:lstStyle/>
          <a:p>
            <a:pPr algn="ctr"/>
            <a:fld id="{D58E6735-540D-4EB1-B0B9-16DDD8662F70}" type="slidenum">
              <a:rPr lang="en-US" sz="2000" b="1" smtClean="0"/>
              <a:pPr algn="ctr"/>
              <a:t>11</a:t>
            </a:fld>
            <a:endParaRPr lang="en-US" sz="2000" b="1" dirty="0"/>
          </a:p>
        </p:txBody>
      </p:sp>
      <p:sp>
        <p:nvSpPr>
          <p:cNvPr id="5" name="Down Arrow 4"/>
          <p:cNvSpPr/>
          <p:nvPr/>
        </p:nvSpPr>
        <p:spPr>
          <a:xfrm>
            <a:off x="638314" y="1746894"/>
            <a:ext cx="2595130" cy="2308104"/>
          </a:xfrm>
          <a:prstGeom prst="downArrow">
            <a:avLst>
              <a:gd name="adj1" fmla="val 50000"/>
              <a:gd name="adj2" fmla="val 51514"/>
            </a:avLst>
          </a:prstGeom>
          <a:ln w="76200">
            <a:solidFill>
              <a:srgbClr val="002060"/>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spc="56" dirty="0">
                <a:ln w="11430"/>
                <a:solidFill>
                  <a:schemeClr val="tx1"/>
                </a:solidFill>
                <a:effectLst>
                  <a:outerShdw blurRad="76200" dist="50800" dir="5400000" algn="tl" rotWithShape="0">
                    <a:srgbClr val="000000">
                      <a:alpha val="65000"/>
                    </a:srgbClr>
                  </a:outerShdw>
                </a:effectLst>
              </a:rPr>
              <a:t>الوقت</a:t>
            </a:r>
            <a:endParaRPr lang="en-US" sz="4400" b="1" spc="56" dirty="0">
              <a:ln w="11430"/>
              <a:solidFill>
                <a:schemeClr val="tx1"/>
              </a:solidFill>
              <a:effectLst>
                <a:outerShdw blurRad="76200" dist="50800" dir="5400000" algn="tl" rotWithShape="0">
                  <a:srgbClr val="000000">
                    <a:alpha val="65000"/>
                  </a:srgbClr>
                </a:outerShdw>
              </a:effectLst>
            </a:endParaRPr>
          </a:p>
        </p:txBody>
      </p:sp>
      <p:sp>
        <p:nvSpPr>
          <p:cNvPr id="6" name="12-Point Star 5"/>
          <p:cNvSpPr/>
          <p:nvPr/>
        </p:nvSpPr>
        <p:spPr>
          <a:xfrm>
            <a:off x="365914" y="4491841"/>
            <a:ext cx="3156238" cy="2661111"/>
          </a:xfrm>
          <a:prstGeom prst="star12">
            <a:avLst/>
          </a:prstGeom>
          <a:ln w="76200">
            <a:solidFill>
              <a:srgbClr val="002060"/>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MA" sz="3600" b="1" dirty="0">
                <a:solidFill>
                  <a:schemeClr val="tx1"/>
                </a:solidFill>
              </a:rPr>
              <a:t>خمس  دقائق</a:t>
            </a:r>
            <a:endParaRPr lang="en-US" sz="3600" b="1" dirty="0">
              <a:solidFill>
                <a:schemeClr val="tx1"/>
              </a:solidFill>
            </a:endParaRPr>
          </a:p>
        </p:txBody>
      </p:sp>
      <p:sp>
        <p:nvSpPr>
          <p:cNvPr id="7" name="Rounded Rectangle 6"/>
          <p:cNvSpPr/>
          <p:nvPr/>
        </p:nvSpPr>
        <p:spPr>
          <a:xfrm>
            <a:off x="365914" y="370332"/>
            <a:ext cx="13050540" cy="1100783"/>
          </a:xfrm>
          <a:prstGeom prst="roundRect">
            <a:avLst/>
          </a:prstGeom>
          <a:ln w="76200">
            <a:solidFill>
              <a:srgbClr val="002060"/>
            </a:solid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600" dirty="0"/>
          </a:p>
        </p:txBody>
      </p:sp>
      <p:sp>
        <p:nvSpPr>
          <p:cNvPr id="8" name="Rectangle 7"/>
          <p:cNvSpPr/>
          <p:nvPr/>
        </p:nvSpPr>
        <p:spPr>
          <a:xfrm>
            <a:off x="5218388" y="446415"/>
            <a:ext cx="3237764" cy="842538"/>
          </a:xfrm>
          <a:prstGeom prst="rect">
            <a:avLst/>
          </a:prstGeom>
          <a:noFill/>
        </p:spPr>
        <p:txBody>
          <a:bodyPr wrap="square" lIns="102870" tIns="51435" rIns="102870" bIns="5143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spc="56" dirty="0">
                <a:ln w="11430"/>
                <a:solidFill>
                  <a:sysClr val="windowText" lastClr="000000"/>
                </a:solidFill>
                <a:effectLst>
                  <a:outerShdw blurRad="76200" dist="50800" dir="5400000" algn="tl" rotWithShape="0">
                    <a:srgbClr val="000000">
                      <a:alpha val="65000"/>
                    </a:srgbClr>
                  </a:outerShdw>
                </a:effectLst>
              </a:rPr>
              <a:t>العمل الوحدي</a:t>
            </a:r>
            <a:endParaRPr lang="en-US" sz="4800" b="1" spc="56" dirty="0">
              <a:ln w="11430"/>
              <a:solidFill>
                <a:sysClr val="windowText" lastClr="000000"/>
              </a:solidFill>
              <a:effectLst>
                <a:outerShdw blurRad="76200" dist="50800" dir="5400000" algn="tl" rotWithShape="0">
                  <a:srgbClr val="000000">
                    <a:alpha val="65000"/>
                  </a:srgbClr>
                </a:outerShdw>
              </a:effectLst>
            </a:endParaRPr>
          </a:p>
        </p:txBody>
      </p:sp>
      <p:sp>
        <p:nvSpPr>
          <p:cNvPr id="12" name="Vertical Scroll 11"/>
          <p:cNvSpPr/>
          <p:nvPr/>
        </p:nvSpPr>
        <p:spPr>
          <a:xfrm>
            <a:off x="3633948" y="2209800"/>
            <a:ext cx="4572004" cy="4801581"/>
          </a:xfrm>
          <a:prstGeom prst="verticalScroll">
            <a:avLst/>
          </a:prstGeom>
          <a:effectLst>
            <a:glow rad="139700">
              <a:schemeClr val="accent3">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lIns="78365" tIns="39183" rIns="78365" bIns="39183" rtlCol="0" anchor="ctr"/>
          <a:lstStyle/>
          <a:p>
            <a:pPr algn="ctr" rtl="1"/>
            <a:r>
              <a:rPr lang="ar-MA" sz="3600" b="1" dirty="0">
                <a:solidFill>
                  <a:schemeClr val="tx1"/>
                </a:solidFill>
              </a:rPr>
              <a:t>اكتب معاني الكلمات</a:t>
            </a:r>
            <a:r>
              <a:rPr lang="en-US" sz="3600" b="1" dirty="0">
                <a:solidFill>
                  <a:schemeClr val="tx1"/>
                </a:solidFill>
              </a:rPr>
              <a:t> </a:t>
            </a:r>
            <a:r>
              <a:rPr lang="ar-MA" sz="3600" b="1" dirty="0">
                <a:solidFill>
                  <a:schemeClr val="tx1"/>
                </a:solidFill>
              </a:rPr>
              <a:t>الأتية ثم اجعلها في جملة مفيدة</a:t>
            </a:r>
            <a:r>
              <a:rPr lang="en-US" sz="3600" b="1" dirty="0">
                <a:solidFill>
                  <a:schemeClr val="tx1"/>
                </a:solidFill>
              </a:rPr>
              <a:t> </a:t>
            </a:r>
            <a:r>
              <a:rPr lang="ar-MA" sz="3600" b="1" dirty="0">
                <a:solidFill>
                  <a:schemeClr val="tx1"/>
                </a:solidFill>
              </a:rPr>
              <a:t>من عندك:</a:t>
            </a:r>
          </a:p>
          <a:p>
            <a:pPr algn="ctr" rtl="1"/>
            <a:r>
              <a:rPr lang="ar-MA" sz="3600" b="1" dirty="0" smtClean="0">
                <a:solidFill>
                  <a:schemeClr val="tx1"/>
                </a:solidFill>
              </a:rPr>
              <a:t>العدل، معيب، درع، الذمي، وهبت.</a:t>
            </a:r>
            <a:endParaRPr lang="en-US" sz="3600" b="1" dirty="0">
              <a:solidFill>
                <a:schemeClr val="tx1"/>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734275" y="1989970"/>
            <a:ext cx="5925253" cy="5439101"/>
          </a:xfrm>
          <a:prstGeom prst="ellipse">
            <a:avLst/>
          </a:prstGeom>
          <a:ln>
            <a:noFill/>
          </a:ln>
          <a:effectLst>
            <a:softEdge rad="112500"/>
          </a:effectLst>
        </p:spPr>
      </p:pic>
    </p:spTree>
    <p:extLst>
      <p:ext uri="{BB962C8B-B14F-4D97-AF65-F5344CB8AC3E}">
        <p14:creationId xmlns:p14="http://schemas.microsoft.com/office/powerpoint/2010/main" val="37151743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 calcmode="lin" valueType="num">
                                      <p:cBhvr>
                                        <p:cTn id="2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style.rotation</p:attrName>
                                        </p:attrNameLst>
                                      </p:cBhvr>
                                      <p:tavLst>
                                        <p:tav tm="0">
                                          <p:val>
                                            <p:fltVal val="720"/>
                                          </p:val>
                                        </p:tav>
                                        <p:tav tm="100000">
                                          <p:val>
                                            <p:fltVal val="0"/>
                                          </p:val>
                                        </p:tav>
                                      </p:tavLst>
                                    </p:anim>
                                    <p:anim calcmode="lin" valueType="num">
                                      <p:cBhvr>
                                        <p:cTn id="37" dur="1000" fill="hold"/>
                                        <p:tgtEl>
                                          <p:spTgt spid="6"/>
                                        </p:tgtEl>
                                        <p:attrNameLst>
                                          <p:attrName>ppt_h</p:attrName>
                                        </p:attrNameLst>
                                      </p:cBhvr>
                                      <p:tavLst>
                                        <p:tav tm="0">
                                          <p:val>
                                            <p:fltVal val="0"/>
                                          </p:val>
                                        </p:tav>
                                        <p:tav tm="100000">
                                          <p:val>
                                            <p:strVal val="#ppt_h"/>
                                          </p:val>
                                        </p:tav>
                                      </p:tavLst>
                                    </p:anim>
                                    <p:anim calcmode="lin" valueType="num">
                                      <p:cBhvr>
                                        <p:cTn id="38" dur="1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grpId="0" nodeType="clickEffect">
                                  <p:stCondLst>
                                    <p:cond delay="0"/>
                                  </p:stCondLst>
                                  <p:iterate type="lt">
                                    <p:tmPct val="10000"/>
                                  </p:iterate>
                                  <p:childTnLst>
                                    <p:set>
                                      <p:cBhvr>
                                        <p:cTn id="42" dur="1" fill="hold">
                                          <p:stCondLst>
                                            <p:cond delay="0"/>
                                          </p:stCondLst>
                                        </p:cTn>
                                        <p:tgtEl>
                                          <p:spTgt spid="12"/>
                                        </p:tgtEl>
                                        <p:attrNameLst>
                                          <p:attrName>style.visibility</p:attrName>
                                        </p:attrNameLst>
                                      </p:cBhvr>
                                      <p:to>
                                        <p:strVal val="visible"/>
                                      </p:to>
                                    </p:set>
                                    <p:anim by="(-#ppt_w*2)" calcmode="lin" valueType="num">
                                      <p:cBhvr rctx="PPT">
                                        <p:cTn id="43" dur="250" autoRev="1" fill="hold">
                                          <p:stCondLst>
                                            <p:cond delay="0"/>
                                          </p:stCondLst>
                                        </p:cTn>
                                        <p:tgtEl>
                                          <p:spTgt spid="12"/>
                                        </p:tgtEl>
                                        <p:attrNameLst>
                                          <p:attrName>ppt_w</p:attrName>
                                        </p:attrNameLst>
                                      </p:cBhvr>
                                    </p:anim>
                                    <p:anim by="(#ppt_w*0.50)" calcmode="lin" valueType="num">
                                      <p:cBhvr>
                                        <p:cTn id="44" dur="250" decel="50000" autoRev="1" fill="hold">
                                          <p:stCondLst>
                                            <p:cond delay="0"/>
                                          </p:stCondLst>
                                        </p:cTn>
                                        <p:tgtEl>
                                          <p:spTgt spid="12"/>
                                        </p:tgtEl>
                                        <p:attrNameLst>
                                          <p:attrName>ppt_x</p:attrName>
                                        </p:attrNameLst>
                                      </p:cBhvr>
                                    </p:anim>
                                    <p:anim from="(-#ppt_h/2)" to="(#ppt_y)" calcmode="lin" valueType="num">
                                      <p:cBhvr>
                                        <p:cTn id="45" dur="500" fill="hold">
                                          <p:stCondLst>
                                            <p:cond delay="0"/>
                                          </p:stCondLst>
                                        </p:cTn>
                                        <p:tgtEl>
                                          <p:spTgt spid="12"/>
                                        </p:tgtEl>
                                        <p:attrNameLst>
                                          <p:attrName>ppt_y</p:attrName>
                                        </p:attrNameLst>
                                      </p:cBhvr>
                                    </p:anim>
                                    <p:animRot by="21600000">
                                      <p:cBhvr>
                                        <p:cTn id="46" dur="5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50406" y="7627621"/>
            <a:ext cx="3108960" cy="438150"/>
          </a:xfrm>
        </p:spPr>
        <p:txBody>
          <a:bodyPr/>
          <a:lstStyle/>
          <a:p>
            <a:fld id="{935DE881-430C-419B-B101-A115E25B9AB2}" type="datetime2">
              <a:rPr lang="en-US" sz="2000" b="1" smtClean="0"/>
              <a:t>Wednesday, June 3, 2020</a:t>
            </a:fld>
            <a:endParaRPr lang="en-US" sz="2000" b="1" dirty="0"/>
          </a:p>
        </p:txBody>
      </p:sp>
      <p:sp>
        <p:nvSpPr>
          <p:cNvPr id="10" name="Footer Placeholder 9"/>
          <p:cNvSpPr>
            <a:spLocks noGrp="1"/>
          </p:cNvSpPr>
          <p:nvPr>
            <p:ph type="ftr" sz="quarter" idx="11"/>
          </p:nvPr>
        </p:nvSpPr>
        <p:spPr>
          <a:xfrm>
            <a:off x="3263462" y="7627621"/>
            <a:ext cx="8828686" cy="438150"/>
          </a:xfrm>
        </p:spPr>
        <p:txBody>
          <a:bodyPr/>
          <a:lstStyle/>
          <a:p>
            <a:r>
              <a:rPr lang="en-US" sz="1800" b="1" dirty="0" smtClean="0"/>
              <a:t>Abdul </a:t>
            </a:r>
            <a:r>
              <a:rPr lang="en-US" sz="1800" b="1" dirty="0" err="1" smtClean="0"/>
              <a:t>Alim</a:t>
            </a:r>
            <a:r>
              <a:rPr lang="en-US" sz="1800" b="1" dirty="0" smtClean="0"/>
              <a:t>, Lecturer (Arabic), </a:t>
            </a:r>
            <a:r>
              <a:rPr lang="en-US" sz="1800" b="1" dirty="0" err="1" smtClean="0"/>
              <a:t>Patari</a:t>
            </a:r>
            <a:r>
              <a:rPr lang="en-US" sz="1800" b="1" dirty="0" smtClean="0"/>
              <a:t> </a:t>
            </a:r>
            <a:r>
              <a:rPr lang="en-US" sz="1800" b="1" dirty="0" err="1" smtClean="0"/>
              <a:t>Fazil</a:t>
            </a:r>
            <a:r>
              <a:rPr lang="en-US" sz="1800" b="1" dirty="0" smtClean="0"/>
              <a:t> </a:t>
            </a:r>
            <a:r>
              <a:rPr lang="en-US" sz="1800" b="1" dirty="0" err="1" smtClean="0"/>
              <a:t>Madrasha</a:t>
            </a:r>
            <a:r>
              <a:rPr lang="en-US" sz="1800" b="1" dirty="0" smtClean="0"/>
              <a:t>, </a:t>
            </a:r>
            <a:r>
              <a:rPr lang="en-US" sz="1800" b="1" dirty="0" err="1" smtClean="0"/>
              <a:t>Sapahar</a:t>
            </a:r>
            <a:r>
              <a:rPr lang="en-US" sz="1800" b="1" dirty="0" smtClean="0"/>
              <a:t>, </a:t>
            </a:r>
            <a:r>
              <a:rPr lang="en-US" sz="1800" b="1" dirty="0" err="1" smtClean="0"/>
              <a:t>Naogaon</a:t>
            </a:r>
            <a:r>
              <a:rPr lang="en-US" sz="1800" b="1" dirty="0" smtClean="0"/>
              <a:t>, 01749944418</a:t>
            </a:r>
            <a:endParaRPr lang="en-US" sz="1800" b="1" dirty="0"/>
          </a:p>
        </p:txBody>
      </p:sp>
      <p:sp>
        <p:nvSpPr>
          <p:cNvPr id="11" name="Slide Number Placeholder 10"/>
          <p:cNvSpPr>
            <a:spLocks noGrp="1"/>
          </p:cNvSpPr>
          <p:nvPr>
            <p:ph type="sldNum" sz="quarter" idx="12"/>
          </p:nvPr>
        </p:nvSpPr>
        <p:spPr>
          <a:xfrm>
            <a:off x="12344406" y="7627621"/>
            <a:ext cx="996206" cy="438150"/>
          </a:xfrm>
        </p:spPr>
        <p:txBody>
          <a:bodyPr/>
          <a:lstStyle/>
          <a:p>
            <a:pPr algn="ctr"/>
            <a:fld id="{D58E6735-540D-4EB1-B0B9-16DDD8662F70}" type="slidenum">
              <a:rPr lang="en-US" sz="2000" b="1" smtClean="0"/>
              <a:pPr algn="ctr"/>
              <a:t>12</a:t>
            </a:fld>
            <a:endParaRPr lang="en-US" sz="2000" b="1" dirty="0"/>
          </a:p>
        </p:txBody>
      </p:sp>
      <p:sp>
        <p:nvSpPr>
          <p:cNvPr id="5" name="Rounded Rectangle 4"/>
          <p:cNvSpPr/>
          <p:nvPr/>
        </p:nvSpPr>
        <p:spPr>
          <a:xfrm>
            <a:off x="466007" y="310710"/>
            <a:ext cx="12934719" cy="970885"/>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b="1" dirty="0">
              <a:solidFill>
                <a:schemeClr val="tx1"/>
              </a:solidFill>
              <a:latin typeface="SutonnyMJ" pitchFamily="2" charset="0"/>
            </a:endParaRPr>
          </a:p>
        </p:txBody>
      </p:sp>
      <p:sp>
        <p:nvSpPr>
          <p:cNvPr id="6" name="Rectangle 5"/>
          <p:cNvSpPr/>
          <p:nvPr/>
        </p:nvSpPr>
        <p:spPr>
          <a:xfrm>
            <a:off x="4177862" y="1505078"/>
            <a:ext cx="9222866" cy="926432"/>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smtClean="0">
                <a:solidFill>
                  <a:schemeClr val="tx1"/>
                </a:solidFill>
              </a:rPr>
              <a:t>1</a:t>
            </a:r>
            <a:r>
              <a:rPr lang="ar-MA" sz="3200" b="1" dirty="0" smtClean="0">
                <a:solidFill>
                  <a:schemeClr val="tx1"/>
                </a:solidFill>
              </a:rPr>
              <a:t>. اشترى أمير المؤمنين عمر بن الخطاب .... من أعرابي</a:t>
            </a:r>
            <a:endParaRPr lang="en-US" sz="3200" b="1" dirty="0">
              <a:solidFill>
                <a:schemeClr val="tx1"/>
              </a:solidFill>
            </a:endParaRPr>
          </a:p>
        </p:txBody>
      </p:sp>
      <p:sp>
        <p:nvSpPr>
          <p:cNvPr id="7" name="Rectangle 6"/>
          <p:cNvSpPr/>
          <p:nvPr/>
        </p:nvSpPr>
        <p:spPr>
          <a:xfrm>
            <a:off x="451940" y="1505077"/>
            <a:ext cx="3404330" cy="898309"/>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فرساً</a:t>
            </a:r>
            <a:endParaRPr lang="en-US" sz="3200" b="1" dirty="0"/>
          </a:p>
        </p:txBody>
      </p:sp>
      <p:sp>
        <p:nvSpPr>
          <p:cNvPr id="8" name="Rectangle 7"/>
          <p:cNvSpPr/>
          <p:nvPr/>
        </p:nvSpPr>
        <p:spPr>
          <a:xfrm>
            <a:off x="4177862" y="2561929"/>
            <a:ext cx="9222865"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200" b="1" dirty="0" smtClean="0">
                <a:solidFill>
                  <a:schemeClr val="tx1"/>
                </a:solidFill>
              </a:rPr>
              <a:t>2</a:t>
            </a:r>
            <a:r>
              <a:rPr lang="ar-MA" sz="3200" b="1" dirty="0" smtClean="0">
                <a:solidFill>
                  <a:schemeClr val="tx1"/>
                </a:solidFill>
              </a:rPr>
              <a:t>. ودفع له ثمنه ثم .... على ظهره وانطلق</a:t>
            </a:r>
            <a:endParaRPr lang="en-US" sz="3200" b="1" dirty="0">
              <a:solidFill>
                <a:schemeClr val="tx1"/>
              </a:solidFill>
            </a:endParaRPr>
          </a:p>
        </p:txBody>
      </p:sp>
      <p:sp>
        <p:nvSpPr>
          <p:cNvPr id="12" name="Rectangle 11"/>
          <p:cNvSpPr/>
          <p:nvPr/>
        </p:nvSpPr>
        <p:spPr>
          <a:xfrm>
            <a:off x="466007" y="2581857"/>
            <a:ext cx="3386473"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b="1" dirty="0" smtClean="0"/>
              <a:t>ركب</a:t>
            </a:r>
            <a:endParaRPr lang="en-US" sz="3200" b="1" dirty="0"/>
          </a:p>
        </p:txBody>
      </p:sp>
      <p:sp>
        <p:nvSpPr>
          <p:cNvPr id="13" name="Rectangle 12"/>
          <p:cNvSpPr/>
          <p:nvPr/>
        </p:nvSpPr>
        <p:spPr>
          <a:xfrm>
            <a:off x="4177862" y="3571487"/>
            <a:ext cx="9222865" cy="904372"/>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r" rtl="1"/>
            <a:r>
              <a:rPr lang="en-US" sz="3200" b="1" dirty="0" smtClean="0">
                <a:solidFill>
                  <a:schemeClr val="tx1"/>
                </a:solidFill>
              </a:rPr>
              <a:t>3</a:t>
            </a:r>
            <a:r>
              <a:rPr lang="ar-MA" sz="3200" b="1" dirty="0" smtClean="0">
                <a:solidFill>
                  <a:schemeClr val="tx1"/>
                </a:solidFill>
              </a:rPr>
              <a:t>. وبعد قليل ظهر في الفرس .... منعه من الجري</a:t>
            </a:r>
            <a:endParaRPr lang="en-US" sz="3200" b="1" dirty="0">
              <a:solidFill>
                <a:schemeClr val="tx1"/>
              </a:solidFill>
            </a:endParaRPr>
          </a:p>
        </p:txBody>
      </p:sp>
      <p:sp>
        <p:nvSpPr>
          <p:cNvPr id="14" name="Rectangle 13"/>
          <p:cNvSpPr/>
          <p:nvPr/>
        </p:nvSpPr>
        <p:spPr>
          <a:xfrm>
            <a:off x="451940" y="3594820"/>
            <a:ext cx="3404330" cy="904372"/>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b="1" dirty="0" smtClean="0"/>
              <a:t>عيب</a:t>
            </a:r>
            <a:endParaRPr lang="en-US" sz="3200" b="1" dirty="0"/>
          </a:p>
        </p:txBody>
      </p:sp>
      <p:sp>
        <p:nvSpPr>
          <p:cNvPr id="15" name="Rectangle 14"/>
          <p:cNvSpPr/>
          <p:nvPr/>
        </p:nvSpPr>
        <p:spPr>
          <a:xfrm>
            <a:off x="4177862" y="4673156"/>
            <a:ext cx="9222866"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200" b="1" dirty="0" smtClean="0">
                <a:solidFill>
                  <a:schemeClr val="tx1"/>
                </a:solidFill>
              </a:rPr>
              <a:t>4</a:t>
            </a:r>
            <a:r>
              <a:rPr lang="ar-MA" sz="3200" b="1" dirty="0" smtClean="0">
                <a:solidFill>
                  <a:schemeClr val="tx1"/>
                </a:solidFill>
              </a:rPr>
              <a:t>. فعاد عمر إلى صاحبه وقال له: خد .... فإنه معيب</a:t>
            </a:r>
            <a:endParaRPr lang="en-US" sz="3200" b="1" dirty="0">
              <a:solidFill>
                <a:schemeClr val="tx1"/>
              </a:solidFill>
            </a:endParaRPr>
          </a:p>
        </p:txBody>
      </p:sp>
      <p:sp>
        <p:nvSpPr>
          <p:cNvPr id="16" name="Rectangle 15"/>
          <p:cNvSpPr/>
          <p:nvPr/>
        </p:nvSpPr>
        <p:spPr>
          <a:xfrm>
            <a:off x="451940" y="4658585"/>
            <a:ext cx="3404328"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b="1" dirty="0" smtClean="0"/>
              <a:t>فرسك</a:t>
            </a:r>
            <a:endParaRPr lang="en-US" sz="3200" b="1" dirty="0"/>
          </a:p>
        </p:txBody>
      </p:sp>
      <p:sp>
        <p:nvSpPr>
          <p:cNvPr id="17" name="Rectangle 16"/>
          <p:cNvSpPr/>
          <p:nvPr/>
        </p:nvSpPr>
        <p:spPr>
          <a:xfrm>
            <a:off x="4177862" y="5699673"/>
            <a:ext cx="9222865"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200" b="1" dirty="0">
                <a:solidFill>
                  <a:schemeClr val="tx1"/>
                </a:solidFill>
              </a:rPr>
              <a:t>5</a:t>
            </a:r>
            <a:r>
              <a:rPr lang="ar-MA" sz="3200" b="1" dirty="0" smtClean="0">
                <a:solidFill>
                  <a:schemeClr val="tx1"/>
                </a:solidFill>
              </a:rPr>
              <a:t>. فقال .... : لا آخذه يا أمير المؤمنين، وقد بعته لك صحيحاً</a:t>
            </a:r>
            <a:endParaRPr lang="en-US" sz="3200" b="1" dirty="0">
              <a:solidFill>
                <a:schemeClr val="tx1"/>
              </a:solidFill>
            </a:endParaRPr>
          </a:p>
        </p:txBody>
      </p:sp>
      <p:sp>
        <p:nvSpPr>
          <p:cNvPr id="18" name="Rectangle 17"/>
          <p:cNvSpPr/>
          <p:nvPr/>
        </p:nvSpPr>
        <p:spPr>
          <a:xfrm>
            <a:off x="451940" y="5720272"/>
            <a:ext cx="3404330"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الأعرابي</a:t>
            </a:r>
            <a:endParaRPr lang="en-US" sz="3200" b="1" dirty="0"/>
          </a:p>
        </p:txBody>
      </p:sp>
      <p:sp>
        <p:nvSpPr>
          <p:cNvPr id="19" name="Rectangle 18"/>
          <p:cNvSpPr/>
          <p:nvPr/>
        </p:nvSpPr>
        <p:spPr>
          <a:xfrm>
            <a:off x="4177862" y="6705606"/>
            <a:ext cx="9222865"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200" b="1" dirty="0" smtClean="0">
                <a:solidFill>
                  <a:schemeClr val="tx1"/>
                </a:solidFill>
              </a:rPr>
              <a:t>6</a:t>
            </a:r>
            <a:r>
              <a:rPr lang="ar-MA" sz="3200" b="1" dirty="0" smtClean="0">
                <a:solidFill>
                  <a:schemeClr val="tx1"/>
                </a:solidFill>
              </a:rPr>
              <a:t>. فقال عمر: اجعل بيني وبينك حكماً. فقال الرجل: ....</a:t>
            </a:r>
            <a:endParaRPr lang="en-US" sz="3200" b="1" dirty="0">
              <a:solidFill>
                <a:schemeClr val="tx1"/>
              </a:solidFill>
            </a:endParaRPr>
          </a:p>
        </p:txBody>
      </p:sp>
      <p:sp>
        <p:nvSpPr>
          <p:cNvPr id="20" name="Rectangle 19"/>
          <p:cNvSpPr/>
          <p:nvPr/>
        </p:nvSpPr>
        <p:spPr>
          <a:xfrm>
            <a:off x="451940" y="6721237"/>
            <a:ext cx="3404330"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t>يحكم بيننا شريح القاضي</a:t>
            </a:r>
            <a:endParaRPr lang="en-US" sz="3200" b="1" dirty="0"/>
          </a:p>
        </p:txBody>
      </p:sp>
      <p:sp>
        <p:nvSpPr>
          <p:cNvPr id="21" name="Rectangle 20"/>
          <p:cNvSpPr/>
          <p:nvPr/>
        </p:nvSpPr>
        <p:spPr>
          <a:xfrm>
            <a:off x="1669473" y="467711"/>
            <a:ext cx="10406913" cy="769441"/>
          </a:xfrm>
          <a:prstGeom prst="rect">
            <a:avLst/>
          </a:prstGeom>
          <a:noFill/>
        </p:spPr>
        <p:txBody>
          <a:bodyPr wrap="square" lIns="91440" tIns="45720" rIns="91440" bIns="45720">
            <a:spAutoFit/>
          </a:bodyPr>
          <a:lstStyle/>
          <a:p>
            <a:pPr algn="ctr"/>
            <a:r>
              <a:rPr lang="ar-MA" sz="4400" b="1" dirty="0">
                <a:ln>
                  <a:solidFill>
                    <a:schemeClr val="bg1"/>
                  </a:solidFill>
                </a:ln>
                <a:solidFill>
                  <a:sysClr val="windowText" lastClr="000000"/>
                </a:solidFill>
                <a:effectLst>
                  <a:outerShdw blurRad="38100" dist="38100" dir="2700000" algn="tl">
                    <a:srgbClr val="000000">
                      <a:alpha val="43137"/>
                    </a:srgbClr>
                  </a:outerShdw>
                </a:effectLst>
                <a:latin typeface="SutonnyMJ" pitchFamily="2" charset="0"/>
              </a:rPr>
              <a:t>املأ الفراغات في الجملة بكلمة مناسبة من عندك</a:t>
            </a:r>
            <a:endParaRPr lang="en-US" sz="4400" b="1" dirty="0">
              <a:ln>
                <a:solidFill>
                  <a:schemeClr val="bg1"/>
                </a:solidFill>
              </a:ln>
              <a:solidFill>
                <a:sysClr val="windowText" lastClr="000000"/>
              </a:solidFill>
              <a:effectLst>
                <a:outerShdw blurRad="38100" dist="38100" dir="2700000" algn="tl">
                  <a:srgbClr val="000000">
                    <a:alpha val="43137"/>
                  </a:srgbClr>
                </a:outerShdw>
              </a:effectLst>
              <a:latin typeface="SutonnyMJ" pitchFamily="2" charset="0"/>
            </a:endParaRPr>
          </a:p>
        </p:txBody>
      </p:sp>
    </p:spTree>
    <p:extLst>
      <p:ext uri="{BB962C8B-B14F-4D97-AF65-F5344CB8AC3E}">
        <p14:creationId xmlns:p14="http://schemas.microsoft.com/office/powerpoint/2010/main" val="391361654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1"/>
                                        </p:tgtEl>
                                        <p:attrNameLst>
                                          <p:attrName>ppt_y</p:attrName>
                                        </p:attrNameLst>
                                      </p:cBhvr>
                                      <p:tavLst>
                                        <p:tav tm="0">
                                          <p:val>
                                            <p:strVal val="#ppt_y"/>
                                          </p:val>
                                        </p:tav>
                                        <p:tav tm="100000">
                                          <p:val>
                                            <p:strVal val="#ppt_y"/>
                                          </p:val>
                                        </p:tav>
                                      </p:tavLst>
                                    </p:anim>
                                    <p:anim calcmode="lin" valueType="num">
                                      <p:cBhvr>
                                        <p:cTn id="17"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1" presetClass="entr" presetSubtype="0" fill="hold" grpId="0" nodeType="clickEffect">
                                  <p:stCondLst>
                                    <p:cond delay="0"/>
                                  </p:stCondLst>
                                  <p:iterate type="lt">
                                    <p:tmPct val="10000"/>
                                  </p:iterate>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7"/>
                                        </p:tgtEl>
                                        <p:attrNameLst>
                                          <p:attrName>ppt_y</p:attrName>
                                        </p:attrNameLst>
                                      </p:cBhvr>
                                      <p:tavLst>
                                        <p:tav tm="0">
                                          <p:val>
                                            <p:strVal val="#ppt_y"/>
                                          </p:val>
                                        </p:tav>
                                        <p:tav tm="100000">
                                          <p:val>
                                            <p:strVal val="#ppt_y"/>
                                          </p:val>
                                        </p:tav>
                                      </p:tavLst>
                                    </p:anim>
                                    <p:anim calcmode="lin" valueType="num">
                                      <p:cBhvr>
                                        <p:cTn id="6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41" presetClass="entr" presetSubtype="0" fill="hold" grpId="0" nodeType="clickEffect">
                                  <p:stCondLst>
                                    <p:cond delay="0"/>
                                  </p:stCondLst>
                                  <p:iterate type="lt">
                                    <p:tmPct val="10000"/>
                                  </p:iterate>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20"/>
                                        </p:tgtEl>
                                        <p:attrNameLst>
                                          <p:attrName>ppt_y</p:attrName>
                                        </p:attrNameLst>
                                      </p:cBhvr>
                                      <p:tavLst>
                                        <p:tav tm="0">
                                          <p:val>
                                            <p:strVal val="#ppt_y"/>
                                          </p:val>
                                        </p:tav>
                                        <p:tav tm="100000">
                                          <p:val>
                                            <p:strVal val="#ppt_y"/>
                                          </p:val>
                                        </p:tav>
                                      </p:tavLst>
                                    </p:anim>
                                    <p:anim calcmode="lin" valueType="num">
                                      <p:cBhvr>
                                        <p:cTn id="71"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41" presetClass="entr" presetSubtype="0" fill="hold" grpId="0" nodeType="clickEffect">
                                  <p:stCondLst>
                                    <p:cond delay="0"/>
                                  </p:stCondLst>
                                  <p:iterate type="lt">
                                    <p:tmPct val="10000"/>
                                  </p:iterate>
                                  <p:childTnLst>
                                    <p:set>
                                      <p:cBhvr>
                                        <p:cTn id="77" dur="1" fill="hold">
                                          <p:stCondLst>
                                            <p:cond delay="0"/>
                                          </p:stCondLst>
                                        </p:cTn>
                                        <p:tgtEl>
                                          <p:spTgt spid="12"/>
                                        </p:tgtEl>
                                        <p:attrNameLst>
                                          <p:attrName>style.visibility</p:attrName>
                                        </p:attrNameLst>
                                      </p:cBhvr>
                                      <p:to>
                                        <p:strVal val="visible"/>
                                      </p:to>
                                    </p:set>
                                    <p:anim calcmode="lin" valueType="num">
                                      <p:cBhvr>
                                        <p:cTn id="7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12"/>
                                        </p:tgtEl>
                                        <p:attrNameLst>
                                          <p:attrName>ppt_y</p:attrName>
                                        </p:attrNameLst>
                                      </p:cBhvr>
                                      <p:tavLst>
                                        <p:tav tm="0">
                                          <p:val>
                                            <p:strVal val="#ppt_y"/>
                                          </p:val>
                                        </p:tav>
                                        <p:tav tm="100000">
                                          <p:val>
                                            <p:strVal val="#ppt_y"/>
                                          </p:val>
                                        </p:tav>
                                      </p:tavLst>
                                    </p:anim>
                                    <p:anim calcmode="lin" valueType="num">
                                      <p:cBhvr>
                                        <p:cTn id="8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41" presetClass="entr" presetSubtype="0" fill="hold" grpId="0" nodeType="clickEffect">
                                  <p:stCondLst>
                                    <p:cond delay="0"/>
                                  </p:stCondLst>
                                  <p:iterate type="lt">
                                    <p:tmPct val="10000"/>
                                  </p:iterate>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18"/>
                                        </p:tgtEl>
                                        <p:attrNameLst>
                                          <p:attrName>ppt_y</p:attrName>
                                        </p:attrNameLst>
                                      </p:cBhvr>
                                      <p:tavLst>
                                        <p:tav tm="0">
                                          <p:val>
                                            <p:strVal val="#ppt_y"/>
                                          </p:val>
                                        </p:tav>
                                        <p:tav tm="100000">
                                          <p:val>
                                            <p:strVal val="#ppt_y"/>
                                          </p:val>
                                        </p:tav>
                                      </p:tavLst>
                                    </p:anim>
                                    <p:anim calcmode="lin" valueType="num">
                                      <p:cBhvr>
                                        <p:cTn id="8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41" presetClass="entr" presetSubtype="0" fill="hold" grpId="0" nodeType="clickEffect">
                                  <p:stCondLst>
                                    <p:cond delay="0"/>
                                  </p:stCondLst>
                                  <p:iterate type="lt">
                                    <p:tmPct val="10000"/>
                                  </p:iterate>
                                  <p:childTnLst>
                                    <p:set>
                                      <p:cBhvr>
                                        <p:cTn id="95" dur="1" fill="hold">
                                          <p:stCondLst>
                                            <p:cond delay="0"/>
                                          </p:stCondLst>
                                        </p:cTn>
                                        <p:tgtEl>
                                          <p:spTgt spid="14"/>
                                        </p:tgtEl>
                                        <p:attrNameLst>
                                          <p:attrName>style.visibility</p:attrName>
                                        </p:attrNameLst>
                                      </p:cBhvr>
                                      <p:to>
                                        <p:strVal val="visible"/>
                                      </p:to>
                                    </p:set>
                                    <p:anim calcmode="lin" valueType="num">
                                      <p:cBhvr>
                                        <p:cTn id="9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97" dur="500" fill="hold"/>
                                        <p:tgtEl>
                                          <p:spTgt spid="14"/>
                                        </p:tgtEl>
                                        <p:attrNameLst>
                                          <p:attrName>ppt_y</p:attrName>
                                        </p:attrNameLst>
                                      </p:cBhvr>
                                      <p:tavLst>
                                        <p:tav tm="0">
                                          <p:val>
                                            <p:strVal val="#ppt_y"/>
                                          </p:val>
                                        </p:tav>
                                        <p:tav tm="100000">
                                          <p:val>
                                            <p:strVal val="#ppt_y"/>
                                          </p:val>
                                        </p:tav>
                                      </p:tavLst>
                                    </p:anim>
                                    <p:anim calcmode="lin" valueType="num">
                                      <p:cBhvr>
                                        <p:cTn id="9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9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500" tmFilter="0,0; .5, 1; 1, 1"/>
                                        <p:tgtEl>
                                          <p:spTgt spid="14"/>
                                        </p:tgtEl>
                                      </p:cBhvr>
                                    </p:animEffect>
                                  </p:childTnLst>
                                </p:cTn>
                              </p:par>
                            </p:childTnLst>
                          </p:cTn>
                        </p:par>
                      </p:childTnLst>
                    </p:cTn>
                  </p:par>
                  <p:par>
                    <p:cTn id="101" fill="hold">
                      <p:stCondLst>
                        <p:cond delay="indefinite"/>
                      </p:stCondLst>
                      <p:childTnLst>
                        <p:par>
                          <p:cTn id="102" fill="hold">
                            <p:stCondLst>
                              <p:cond delay="0"/>
                            </p:stCondLst>
                            <p:childTnLst>
                              <p:par>
                                <p:cTn id="103" presetID="41" presetClass="entr" presetSubtype="0" fill="hold" grpId="0" nodeType="clickEffect">
                                  <p:stCondLst>
                                    <p:cond delay="0"/>
                                  </p:stCondLst>
                                  <p:iterate type="lt">
                                    <p:tmPct val="10000"/>
                                  </p:iterate>
                                  <p:childTnLst>
                                    <p:set>
                                      <p:cBhvr>
                                        <p:cTn id="104" dur="1" fill="hold">
                                          <p:stCondLst>
                                            <p:cond delay="0"/>
                                          </p:stCondLst>
                                        </p:cTn>
                                        <p:tgtEl>
                                          <p:spTgt spid="16"/>
                                        </p:tgtEl>
                                        <p:attrNameLst>
                                          <p:attrName>style.visibility</p:attrName>
                                        </p:attrNameLst>
                                      </p:cBhvr>
                                      <p:to>
                                        <p:strVal val="visible"/>
                                      </p:to>
                                    </p:set>
                                    <p:anim calcmode="lin" valueType="num">
                                      <p:cBhvr>
                                        <p:cTn id="10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06" dur="500" fill="hold"/>
                                        <p:tgtEl>
                                          <p:spTgt spid="16"/>
                                        </p:tgtEl>
                                        <p:attrNameLst>
                                          <p:attrName>ppt_y</p:attrName>
                                        </p:attrNameLst>
                                      </p:cBhvr>
                                      <p:tavLst>
                                        <p:tav tm="0">
                                          <p:val>
                                            <p:strVal val="#ppt_y"/>
                                          </p:val>
                                        </p:tav>
                                        <p:tav tm="100000">
                                          <p:val>
                                            <p:strVal val="#ppt_y"/>
                                          </p:val>
                                        </p:tav>
                                      </p:tavLst>
                                    </p:anim>
                                    <p:anim calcmode="lin" valueType="num">
                                      <p:cBhvr>
                                        <p:cTn id="10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50406" y="7627621"/>
            <a:ext cx="3108960" cy="438150"/>
          </a:xfrm>
        </p:spPr>
        <p:txBody>
          <a:bodyPr/>
          <a:lstStyle/>
          <a:p>
            <a:fld id="{935DE881-430C-419B-B101-A115E25B9AB2}" type="datetime2">
              <a:rPr lang="en-US" sz="2000" b="1" smtClean="0"/>
              <a:t>Wednesday, June 3, 2020</a:t>
            </a:fld>
            <a:endParaRPr lang="en-US" sz="2000" b="1" dirty="0"/>
          </a:p>
        </p:txBody>
      </p:sp>
      <p:sp>
        <p:nvSpPr>
          <p:cNvPr id="10" name="Footer Placeholder 9"/>
          <p:cNvSpPr>
            <a:spLocks noGrp="1"/>
          </p:cNvSpPr>
          <p:nvPr>
            <p:ph type="ftr" sz="quarter" idx="11"/>
          </p:nvPr>
        </p:nvSpPr>
        <p:spPr>
          <a:xfrm>
            <a:off x="3263462" y="7627621"/>
            <a:ext cx="8828686" cy="438150"/>
          </a:xfrm>
        </p:spPr>
        <p:txBody>
          <a:bodyPr/>
          <a:lstStyle/>
          <a:p>
            <a:r>
              <a:rPr lang="en-US" sz="1800" b="1" dirty="0" smtClean="0"/>
              <a:t>Abdul </a:t>
            </a:r>
            <a:r>
              <a:rPr lang="en-US" sz="1800" b="1" dirty="0" err="1" smtClean="0"/>
              <a:t>Alim</a:t>
            </a:r>
            <a:r>
              <a:rPr lang="en-US" sz="1800" b="1" dirty="0" smtClean="0"/>
              <a:t>, Lecturer (Arabic), </a:t>
            </a:r>
            <a:r>
              <a:rPr lang="en-US" sz="1800" b="1" dirty="0" err="1" smtClean="0"/>
              <a:t>Patari</a:t>
            </a:r>
            <a:r>
              <a:rPr lang="en-US" sz="1800" b="1" dirty="0" smtClean="0"/>
              <a:t> </a:t>
            </a:r>
            <a:r>
              <a:rPr lang="en-US" sz="1800" b="1" dirty="0" err="1" smtClean="0"/>
              <a:t>Fazil</a:t>
            </a:r>
            <a:r>
              <a:rPr lang="en-US" sz="1800" b="1" dirty="0" smtClean="0"/>
              <a:t> </a:t>
            </a:r>
            <a:r>
              <a:rPr lang="en-US" sz="1800" b="1" dirty="0" err="1" smtClean="0"/>
              <a:t>Madrasha</a:t>
            </a:r>
            <a:r>
              <a:rPr lang="en-US" sz="1800" b="1" dirty="0" smtClean="0"/>
              <a:t>, </a:t>
            </a:r>
            <a:r>
              <a:rPr lang="en-US" sz="1800" b="1" dirty="0" err="1" smtClean="0"/>
              <a:t>Sapahar</a:t>
            </a:r>
            <a:r>
              <a:rPr lang="en-US" sz="1800" b="1" dirty="0" smtClean="0"/>
              <a:t>, </a:t>
            </a:r>
            <a:r>
              <a:rPr lang="en-US" sz="1800" b="1" dirty="0" err="1" smtClean="0"/>
              <a:t>Naogaon</a:t>
            </a:r>
            <a:r>
              <a:rPr lang="en-US" sz="1800" b="1" dirty="0" smtClean="0"/>
              <a:t>, 01749944418</a:t>
            </a:r>
            <a:endParaRPr lang="en-US" sz="1800" b="1" dirty="0"/>
          </a:p>
        </p:txBody>
      </p:sp>
      <p:sp>
        <p:nvSpPr>
          <p:cNvPr id="11" name="Slide Number Placeholder 10"/>
          <p:cNvSpPr>
            <a:spLocks noGrp="1"/>
          </p:cNvSpPr>
          <p:nvPr>
            <p:ph type="sldNum" sz="quarter" idx="12"/>
          </p:nvPr>
        </p:nvSpPr>
        <p:spPr>
          <a:xfrm>
            <a:off x="12344406" y="7627621"/>
            <a:ext cx="996206" cy="438150"/>
          </a:xfrm>
        </p:spPr>
        <p:txBody>
          <a:bodyPr/>
          <a:lstStyle/>
          <a:p>
            <a:pPr algn="ctr"/>
            <a:fld id="{D58E6735-540D-4EB1-B0B9-16DDD8662F70}" type="slidenum">
              <a:rPr lang="en-US" sz="2000" b="1" smtClean="0"/>
              <a:pPr algn="ctr"/>
              <a:t>13</a:t>
            </a:fld>
            <a:endParaRPr lang="en-US" sz="2000" b="1" dirty="0"/>
          </a:p>
        </p:txBody>
      </p:sp>
      <p:sp>
        <p:nvSpPr>
          <p:cNvPr id="22" name="TextBox 21"/>
          <p:cNvSpPr txBox="1"/>
          <p:nvPr/>
        </p:nvSpPr>
        <p:spPr>
          <a:xfrm>
            <a:off x="3291840" y="562712"/>
            <a:ext cx="3200400" cy="307777"/>
          </a:xfrm>
          <a:prstGeom prst="rect">
            <a:avLst/>
          </a:prstGeom>
          <a:noFill/>
        </p:spPr>
        <p:txBody>
          <a:bodyPr wrap="square" rtlCol="0">
            <a:spAutoFit/>
          </a:bodyPr>
          <a:lstStyle/>
          <a:p>
            <a:endParaRPr lang="en-US" dirty="0"/>
          </a:p>
        </p:txBody>
      </p:sp>
      <p:sp>
        <p:nvSpPr>
          <p:cNvPr id="23" name="Rectangle 22"/>
          <p:cNvSpPr/>
          <p:nvPr/>
        </p:nvSpPr>
        <p:spPr>
          <a:xfrm>
            <a:off x="7275794" y="1518227"/>
            <a:ext cx="6251018" cy="98635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rtl="1"/>
            <a:r>
              <a:rPr lang="en-US" sz="3200" b="1" dirty="0" smtClean="0">
                <a:solidFill>
                  <a:schemeClr val="tx1"/>
                </a:solidFill>
              </a:rPr>
              <a:t>1</a:t>
            </a:r>
            <a:r>
              <a:rPr lang="ar-MA" sz="3200" b="1" dirty="0" smtClean="0">
                <a:solidFill>
                  <a:schemeClr val="tx1"/>
                </a:solidFill>
              </a:rPr>
              <a:t>. اشترى عمر بن الخطاب غنماً من أعرابي.</a:t>
            </a:r>
            <a:endParaRPr lang="en-US" sz="3200" b="1" dirty="0">
              <a:solidFill>
                <a:schemeClr val="tx1"/>
              </a:solidFill>
            </a:endParaRPr>
          </a:p>
        </p:txBody>
      </p:sp>
      <p:sp>
        <p:nvSpPr>
          <p:cNvPr id="24" name="Rectangle 23"/>
          <p:cNvSpPr/>
          <p:nvPr/>
        </p:nvSpPr>
        <p:spPr>
          <a:xfrm>
            <a:off x="7260035" y="2729775"/>
            <a:ext cx="6266777" cy="103850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just" rtl="1"/>
            <a:r>
              <a:rPr lang="en-US" sz="3200" b="1" dirty="0" smtClean="0">
                <a:solidFill>
                  <a:schemeClr val="tx1"/>
                </a:solidFill>
              </a:rPr>
              <a:t>2</a:t>
            </a:r>
            <a:r>
              <a:rPr lang="ar-MA" sz="3200" b="1" dirty="0" smtClean="0">
                <a:solidFill>
                  <a:schemeClr val="tx1"/>
                </a:solidFill>
              </a:rPr>
              <a:t>. ظهر في الفرس عيب منعه من الجري.</a:t>
            </a:r>
            <a:endParaRPr lang="en-US" sz="3200" b="1" dirty="0">
              <a:solidFill>
                <a:schemeClr val="tx1"/>
              </a:solidFill>
            </a:endParaRPr>
          </a:p>
        </p:txBody>
      </p:sp>
      <p:sp>
        <p:nvSpPr>
          <p:cNvPr id="25" name="Rectangle 24"/>
          <p:cNvSpPr/>
          <p:nvPr/>
        </p:nvSpPr>
        <p:spPr>
          <a:xfrm>
            <a:off x="7283666" y="3987153"/>
            <a:ext cx="6243147" cy="989818"/>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just" rtl="1"/>
            <a:r>
              <a:rPr lang="en-US" sz="3200" b="1" dirty="0" smtClean="0">
                <a:solidFill>
                  <a:schemeClr val="tx1"/>
                </a:solidFill>
              </a:rPr>
              <a:t>3</a:t>
            </a:r>
            <a:r>
              <a:rPr lang="ar-MA" sz="3200" b="1" dirty="0" smtClean="0">
                <a:solidFill>
                  <a:schemeClr val="tx1"/>
                </a:solidFill>
              </a:rPr>
              <a:t>. ما رجع عمر إلى صاحب الفرس بعد ظهر العيب فيه.</a:t>
            </a:r>
            <a:endParaRPr lang="en-US" sz="3200" b="1" dirty="0">
              <a:solidFill>
                <a:schemeClr val="tx1"/>
              </a:solidFill>
            </a:endParaRPr>
          </a:p>
        </p:txBody>
      </p:sp>
      <p:sp>
        <p:nvSpPr>
          <p:cNvPr id="26" name="Rectangle 25"/>
          <p:cNvSpPr/>
          <p:nvPr/>
        </p:nvSpPr>
        <p:spPr>
          <a:xfrm>
            <a:off x="7283667" y="5259394"/>
            <a:ext cx="6243147" cy="100432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200" b="1" dirty="0" smtClean="0">
                <a:solidFill>
                  <a:schemeClr val="tx1"/>
                </a:solidFill>
              </a:rPr>
              <a:t>4</a:t>
            </a:r>
            <a:r>
              <a:rPr lang="ar-MA" sz="3200" b="1" dirty="0" smtClean="0">
                <a:solidFill>
                  <a:schemeClr val="tx1"/>
                </a:solidFill>
              </a:rPr>
              <a:t>. ما رضي الأعرابي أخذ فرسه من عمر بعد ظهور العيب.</a:t>
            </a:r>
            <a:endParaRPr lang="en-US" sz="3200" b="1" dirty="0">
              <a:solidFill>
                <a:schemeClr val="tx1"/>
              </a:solidFill>
            </a:endParaRPr>
          </a:p>
        </p:txBody>
      </p:sp>
      <p:sp>
        <p:nvSpPr>
          <p:cNvPr id="27" name="Rectangle 26"/>
          <p:cNvSpPr/>
          <p:nvPr/>
        </p:nvSpPr>
        <p:spPr>
          <a:xfrm>
            <a:off x="7283668" y="6546144"/>
            <a:ext cx="6243147" cy="102454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just" rtl="1"/>
            <a:r>
              <a:rPr lang="en-US" sz="3200" b="1" dirty="0">
                <a:solidFill>
                  <a:schemeClr val="tx1"/>
                </a:solidFill>
              </a:rPr>
              <a:t>5</a:t>
            </a:r>
            <a:r>
              <a:rPr lang="ar-MA" sz="3200" b="1" dirty="0" smtClean="0">
                <a:solidFill>
                  <a:schemeClr val="tx1"/>
                </a:solidFill>
              </a:rPr>
              <a:t>.</a:t>
            </a:r>
            <a:r>
              <a:rPr lang="en-US" sz="3200" b="1" dirty="0" smtClean="0">
                <a:solidFill>
                  <a:schemeClr val="tx1"/>
                </a:solidFill>
              </a:rPr>
              <a:t> </a:t>
            </a:r>
            <a:r>
              <a:rPr lang="ar-MA" sz="3200" b="1" dirty="0" smtClean="0">
                <a:solidFill>
                  <a:schemeClr val="tx1"/>
                </a:solidFill>
              </a:rPr>
              <a:t>احتكم عمر وصاحب الفرس إلى الماوردي.</a:t>
            </a:r>
            <a:endParaRPr lang="en-US" sz="3200" b="1" dirty="0">
              <a:solidFill>
                <a:schemeClr val="tx1"/>
              </a:solidFill>
            </a:endParaRPr>
          </a:p>
        </p:txBody>
      </p:sp>
      <p:sp>
        <p:nvSpPr>
          <p:cNvPr id="28" name="Rectangle 27"/>
          <p:cNvSpPr/>
          <p:nvPr/>
        </p:nvSpPr>
        <p:spPr>
          <a:xfrm>
            <a:off x="299542" y="1560191"/>
            <a:ext cx="4987180" cy="94438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rtl="1"/>
            <a:r>
              <a:rPr lang="ar-MA" sz="3200" b="1" dirty="0" smtClean="0">
                <a:solidFill>
                  <a:schemeClr val="tx1"/>
                </a:solidFill>
              </a:rPr>
              <a:t>والصحيح: </a:t>
            </a:r>
            <a:r>
              <a:rPr lang="ar-MA" sz="3200" b="1" dirty="0">
                <a:solidFill>
                  <a:schemeClr val="tx1"/>
                </a:solidFill>
              </a:rPr>
              <a:t>اشترى عمر بن الخطاب </a:t>
            </a:r>
            <a:r>
              <a:rPr lang="ar-MA" sz="3200" b="1" dirty="0" smtClean="0">
                <a:solidFill>
                  <a:schemeClr val="tx1"/>
                </a:solidFill>
              </a:rPr>
              <a:t>فرساً </a:t>
            </a:r>
            <a:r>
              <a:rPr lang="ar-MA" sz="3200" b="1" dirty="0">
                <a:solidFill>
                  <a:schemeClr val="tx1"/>
                </a:solidFill>
              </a:rPr>
              <a:t>من أعرابي.</a:t>
            </a:r>
            <a:endParaRPr lang="en-US" sz="3200" b="1" dirty="0">
              <a:solidFill>
                <a:schemeClr val="tx1"/>
              </a:solidFill>
            </a:endParaRPr>
          </a:p>
        </p:txBody>
      </p:sp>
      <p:sp>
        <p:nvSpPr>
          <p:cNvPr id="29" name="Rounded Rectangle 28"/>
          <p:cNvSpPr/>
          <p:nvPr/>
        </p:nvSpPr>
        <p:spPr>
          <a:xfrm>
            <a:off x="299541" y="276737"/>
            <a:ext cx="13227271" cy="1050195"/>
          </a:xfrm>
          <a:prstGeom prst="roundRect">
            <a:avLst/>
          </a:prstGeom>
          <a:ln w="57150">
            <a:solidFill>
              <a:srgbClr val="002060"/>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rtl="1"/>
            <a:endParaRPr lang="en-US" sz="3200" b="1" dirty="0">
              <a:solidFill>
                <a:schemeClr val="bg1"/>
              </a:solidFill>
              <a:latin typeface="SutonnyMJ" pitchFamily="2" charset="0"/>
            </a:endParaRPr>
          </a:p>
        </p:txBody>
      </p:sp>
      <p:sp>
        <p:nvSpPr>
          <p:cNvPr id="30" name="Rectangle 29"/>
          <p:cNvSpPr/>
          <p:nvPr/>
        </p:nvSpPr>
        <p:spPr>
          <a:xfrm>
            <a:off x="299541" y="2729775"/>
            <a:ext cx="4966155" cy="103850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just" rtl="1"/>
            <a:r>
              <a:rPr lang="ar-MA" sz="3200" b="1" dirty="0">
                <a:solidFill>
                  <a:schemeClr val="tx1"/>
                </a:solidFill>
              </a:rPr>
              <a:t>ظهر في الفرس عيب منعه من الجري.</a:t>
            </a:r>
            <a:endParaRPr lang="en-US" sz="3200" b="1" dirty="0">
              <a:solidFill>
                <a:schemeClr val="tx1"/>
              </a:solidFill>
            </a:endParaRPr>
          </a:p>
        </p:txBody>
      </p:sp>
      <p:sp>
        <p:nvSpPr>
          <p:cNvPr id="31" name="Rectangle 30"/>
          <p:cNvSpPr/>
          <p:nvPr/>
        </p:nvSpPr>
        <p:spPr>
          <a:xfrm>
            <a:off x="299541" y="3987153"/>
            <a:ext cx="4966155" cy="95828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MA" sz="3200" b="1" dirty="0" smtClean="0">
                <a:solidFill>
                  <a:schemeClr val="tx1"/>
                </a:solidFill>
              </a:rPr>
              <a:t>والصحيح: رجع </a:t>
            </a:r>
            <a:r>
              <a:rPr lang="ar-MA" sz="3200" b="1" dirty="0">
                <a:solidFill>
                  <a:schemeClr val="tx1"/>
                </a:solidFill>
              </a:rPr>
              <a:t>عمر إلى صاحب الفرس بعد ظهر العيب فيه.</a:t>
            </a:r>
            <a:endParaRPr lang="en-US" sz="3200" b="1" dirty="0">
              <a:solidFill>
                <a:schemeClr val="tx1"/>
              </a:solidFill>
            </a:endParaRPr>
          </a:p>
        </p:txBody>
      </p:sp>
      <p:sp>
        <p:nvSpPr>
          <p:cNvPr id="32" name="Rectangle 31"/>
          <p:cNvSpPr/>
          <p:nvPr/>
        </p:nvSpPr>
        <p:spPr>
          <a:xfrm>
            <a:off x="299541" y="5256846"/>
            <a:ext cx="4966155" cy="96890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3200" b="1" dirty="0">
                <a:solidFill>
                  <a:schemeClr val="tx1"/>
                </a:solidFill>
              </a:rPr>
              <a:t>ما رضي الأعرابي أخذ فرسه من عمر بعد ظهور العيب.</a:t>
            </a:r>
            <a:endParaRPr lang="en-US" sz="3200" b="1" dirty="0">
              <a:solidFill>
                <a:schemeClr val="tx1"/>
              </a:solidFill>
            </a:endParaRPr>
          </a:p>
        </p:txBody>
      </p:sp>
      <p:sp>
        <p:nvSpPr>
          <p:cNvPr id="33" name="Rectangle 32"/>
          <p:cNvSpPr/>
          <p:nvPr/>
        </p:nvSpPr>
        <p:spPr>
          <a:xfrm>
            <a:off x="5548542" y="2735118"/>
            <a:ext cx="1480268" cy="1026288"/>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3200" b="1" dirty="0" smtClean="0">
                <a:solidFill>
                  <a:schemeClr val="tx1"/>
                </a:solidFill>
              </a:rPr>
              <a:t>صحيح</a:t>
            </a:r>
            <a:endParaRPr lang="ar-MA" sz="3200" dirty="0" smtClean="0">
              <a:solidFill>
                <a:schemeClr val="tx1"/>
              </a:solidFill>
            </a:endParaRPr>
          </a:p>
        </p:txBody>
      </p:sp>
      <p:sp>
        <p:nvSpPr>
          <p:cNvPr id="34" name="Rectangle 33"/>
          <p:cNvSpPr/>
          <p:nvPr/>
        </p:nvSpPr>
        <p:spPr>
          <a:xfrm>
            <a:off x="299541" y="6516814"/>
            <a:ext cx="4966155" cy="107198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just" rtl="1"/>
            <a:r>
              <a:rPr lang="ar-MA" sz="3200" b="1" dirty="0">
                <a:solidFill>
                  <a:schemeClr val="tx1"/>
                </a:solidFill>
              </a:rPr>
              <a:t>و</a:t>
            </a:r>
            <a:r>
              <a:rPr lang="ar-MA" sz="3200" b="1" dirty="0" smtClean="0">
                <a:solidFill>
                  <a:schemeClr val="tx1"/>
                </a:solidFill>
              </a:rPr>
              <a:t>الصحيح: </a:t>
            </a:r>
            <a:r>
              <a:rPr lang="ar-MA" sz="3200" b="1" dirty="0">
                <a:solidFill>
                  <a:schemeClr val="tx1"/>
                </a:solidFill>
              </a:rPr>
              <a:t>احتكم عمر وصاحب الفرس إلى </a:t>
            </a:r>
            <a:r>
              <a:rPr lang="ar-MA" sz="3200" b="1" dirty="0" smtClean="0">
                <a:solidFill>
                  <a:schemeClr val="tx1"/>
                </a:solidFill>
              </a:rPr>
              <a:t>شريح القاضي.</a:t>
            </a:r>
            <a:endParaRPr lang="en-US" sz="3200" b="1" dirty="0">
              <a:solidFill>
                <a:schemeClr val="tx1"/>
              </a:solidFill>
            </a:endParaRPr>
          </a:p>
        </p:txBody>
      </p:sp>
      <p:sp>
        <p:nvSpPr>
          <p:cNvPr id="35" name="Rectangle 34"/>
          <p:cNvSpPr/>
          <p:nvPr/>
        </p:nvSpPr>
        <p:spPr>
          <a:xfrm>
            <a:off x="5533705" y="3997920"/>
            <a:ext cx="1475177" cy="975226"/>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MA" sz="3200" b="1" dirty="0" smtClean="0">
                <a:solidFill>
                  <a:schemeClr val="tx1"/>
                </a:solidFill>
              </a:rPr>
              <a:t>خطأ</a:t>
            </a:r>
            <a:endParaRPr lang="en-US" sz="3200" dirty="0">
              <a:solidFill>
                <a:schemeClr val="tx1"/>
              </a:solidFill>
            </a:endParaRPr>
          </a:p>
        </p:txBody>
      </p:sp>
      <p:sp>
        <p:nvSpPr>
          <p:cNvPr id="36" name="Rectangle 35"/>
          <p:cNvSpPr/>
          <p:nvPr/>
        </p:nvSpPr>
        <p:spPr>
          <a:xfrm>
            <a:off x="5533705" y="5249067"/>
            <a:ext cx="1481954" cy="98653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200" b="1" dirty="0" smtClean="0">
                <a:solidFill>
                  <a:schemeClr val="tx1"/>
                </a:solidFill>
              </a:rPr>
              <a:t>صحيح</a:t>
            </a:r>
            <a:endParaRPr lang="en-US" sz="3200" dirty="0">
              <a:solidFill>
                <a:schemeClr val="tx1"/>
              </a:solidFill>
            </a:endParaRPr>
          </a:p>
        </p:txBody>
      </p:sp>
      <p:sp>
        <p:nvSpPr>
          <p:cNvPr id="37" name="Rectangle 36"/>
          <p:cNvSpPr/>
          <p:nvPr/>
        </p:nvSpPr>
        <p:spPr>
          <a:xfrm>
            <a:off x="5533705" y="6565800"/>
            <a:ext cx="1495105" cy="102454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MA" sz="3200" b="1" dirty="0" smtClean="0">
                <a:solidFill>
                  <a:schemeClr val="tx1"/>
                </a:solidFill>
              </a:rPr>
              <a:t>خطأ</a:t>
            </a:r>
            <a:endParaRPr lang="en-US" sz="3200" dirty="0">
              <a:solidFill>
                <a:schemeClr val="tx1"/>
              </a:solidFill>
            </a:endParaRPr>
          </a:p>
        </p:txBody>
      </p:sp>
      <p:sp>
        <p:nvSpPr>
          <p:cNvPr id="38" name="Rectangle 37"/>
          <p:cNvSpPr/>
          <p:nvPr/>
        </p:nvSpPr>
        <p:spPr>
          <a:xfrm>
            <a:off x="709456" y="451940"/>
            <a:ext cx="12360166" cy="707886"/>
          </a:xfrm>
          <a:prstGeom prst="rect">
            <a:avLst/>
          </a:prstGeom>
          <a:noFill/>
        </p:spPr>
        <p:txBody>
          <a:bodyPr wrap="square" lIns="91440" tIns="45720" rIns="91440" bIns="45720">
            <a:spAutoFit/>
          </a:bodyPr>
          <a:lstStyle/>
          <a:p>
            <a:pPr algn="ctr" rtl="1"/>
            <a:r>
              <a:rPr lang="ar-MA" sz="4000" b="1" dirty="0">
                <a:ln>
                  <a:solidFill>
                    <a:schemeClr val="bg1"/>
                  </a:solidFill>
                </a:ln>
                <a:latin typeface="SutonnyMJ" pitchFamily="2" charset="0"/>
              </a:rPr>
              <a:t>كتابة الصحيح  أو الخطأ مع تصحيح الخطأ في </a:t>
            </a:r>
            <a:r>
              <a:rPr lang="ar-MA" sz="4000" b="1" dirty="0" smtClean="0">
                <a:ln>
                  <a:solidFill>
                    <a:schemeClr val="bg1"/>
                  </a:solidFill>
                </a:ln>
                <a:latin typeface="SutonnyMJ" pitchFamily="2" charset="0"/>
              </a:rPr>
              <a:t>الجمل التالية من النص</a:t>
            </a:r>
            <a:endParaRPr lang="en-US" sz="4000" b="1" dirty="0">
              <a:ln>
                <a:solidFill>
                  <a:schemeClr val="bg1"/>
                </a:solidFill>
              </a:ln>
              <a:latin typeface="SutonnyMJ" pitchFamily="2" charset="0"/>
            </a:endParaRPr>
          </a:p>
        </p:txBody>
      </p:sp>
      <p:sp>
        <p:nvSpPr>
          <p:cNvPr id="39" name="Rectangle 38"/>
          <p:cNvSpPr/>
          <p:nvPr/>
        </p:nvSpPr>
        <p:spPr>
          <a:xfrm>
            <a:off x="5533705" y="1535513"/>
            <a:ext cx="1495105" cy="97475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b="1" dirty="0" smtClean="0">
                <a:solidFill>
                  <a:schemeClr val="tx1"/>
                </a:solidFill>
              </a:rPr>
              <a:t>خطأ</a:t>
            </a:r>
            <a:r>
              <a:rPr lang="en-US" sz="3200" dirty="0" smtClean="0">
                <a:solidFill>
                  <a:schemeClr val="tx1"/>
                </a:solidFill>
              </a:rPr>
              <a:t>  </a:t>
            </a:r>
            <a:endParaRPr lang="en-US" sz="3200" dirty="0">
              <a:solidFill>
                <a:schemeClr val="tx1"/>
              </a:solidFill>
            </a:endParaRPr>
          </a:p>
        </p:txBody>
      </p:sp>
    </p:spTree>
    <p:extLst>
      <p:ext uri="{BB962C8B-B14F-4D97-AF65-F5344CB8AC3E}">
        <p14:creationId xmlns:p14="http://schemas.microsoft.com/office/powerpoint/2010/main" val="313301882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8"/>
                                        </p:tgtEl>
                                        <p:attrNameLst>
                                          <p:attrName>style.visibility</p:attrName>
                                        </p:attrNameLst>
                                      </p:cBhvr>
                                      <p:to>
                                        <p:strVal val="visible"/>
                                      </p:to>
                                    </p:set>
                                    <p:anim by="(-#ppt_w*2)" calcmode="lin" valueType="num">
                                      <p:cBhvr rctx="PPT">
                                        <p:cTn id="14" dur="250" autoRev="1" fill="hold">
                                          <p:stCondLst>
                                            <p:cond delay="0"/>
                                          </p:stCondLst>
                                        </p:cTn>
                                        <p:tgtEl>
                                          <p:spTgt spid="38"/>
                                        </p:tgtEl>
                                        <p:attrNameLst>
                                          <p:attrName>ppt_w</p:attrName>
                                        </p:attrNameLst>
                                      </p:cBhvr>
                                    </p:anim>
                                    <p:anim by="(#ppt_w*0.50)" calcmode="lin" valueType="num">
                                      <p:cBhvr>
                                        <p:cTn id="15" dur="250" decel="50000" autoRev="1" fill="hold">
                                          <p:stCondLst>
                                            <p:cond delay="0"/>
                                          </p:stCondLst>
                                        </p:cTn>
                                        <p:tgtEl>
                                          <p:spTgt spid="38"/>
                                        </p:tgtEl>
                                        <p:attrNameLst>
                                          <p:attrName>ppt_x</p:attrName>
                                        </p:attrNameLst>
                                      </p:cBhvr>
                                    </p:anim>
                                    <p:anim from="(-#ppt_h/2)" to="(#ppt_y)" calcmode="lin" valueType="num">
                                      <p:cBhvr>
                                        <p:cTn id="16" dur="500" fill="hold">
                                          <p:stCondLst>
                                            <p:cond delay="0"/>
                                          </p:stCondLst>
                                        </p:cTn>
                                        <p:tgtEl>
                                          <p:spTgt spid="38"/>
                                        </p:tgtEl>
                                        <p:attrNameLst>
                                          <p:attrName>ppt_y</p:attrName>
                                        </p:attrNameLst>
                                      </p:cBhvr>
                                    </p:anim>
                                    <p:animRot by="21600000">
                                      <p:cBhvr>
                                        <p:cTn id="17" dur="500" fill="hold">
                                          <p:stCondLst>
                                            <p:cond delay="0"/>
                                          </p:stCondLst>
                                        </p:cTn>
                                        <p:tgtEl>
                                          <p:spTgt spid="3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1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1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1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10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10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2000"/>
                                        <p:tgtEl>
                                          <p:spTgt spid="39"/>
                                        </p:tgtEl>
                                      </p:cBhvr>
                                    </p:animEffect>
                                    <p:anim calcmode="lin" valueType="num">
                                      <p:cBhvr>
                                        <p:cTn id="48" dur="2000" fill="hold"/>
                                        <p:tgtEl>
                                          <p:spTgt spid="39"/>
                                        </p:tgtEl>
                                        <p:attrNameLst>
                                          <p:attrName>ppt_w</p:attrName>
                                        </p:attrNameLst>
                                      </p:cBhvr>
                                      <p:tavLst>
                                        <p:tav tm="0" fmla="#ppt_w*sin(2.5*pi*$)">
                                          <p:val>
                                            <p:fltVal val="0"/>
                                          </p:val>
                                        </p:tav>
                                        <p:tav tm="100000">
                                          <p:val>
                                            <p:fltVal val="1"/>
                                          </p:val>
                                        </p:tav>
                                      </p:tavLst>
                                    </p:anim>
                                    <p:anim calcmode="lin" valueType="num">
                                      <p:cBhvr>
                                        <p:cTn id="49" dur="20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1000" fill="hold"/>
                                        <p:tgtEl>
                                          <p:spTgt spid="28"/>
                                        </p:tgtEl>
                                        <p:attrNameLst>
                                          <p:attrName>ppt_w</p:attrName>
                                        </p:attrNameLst>
                                      </p:cBhvr>
                                      <p:tavLst>
                                        <p:tav tm="0">
                                          <p:val>
                                            <p:strVal val="#ppt_w*0.70"/>
                                          </p:val>
                                        </p:tav>
                                        <p:tav tm="100000">
                                          <p:val>
                                            <p:strVal val="#ppt_w"/>
                                          </p:val>
                                        </p:tav>
                                      </p:tavLst>
                                    </p:anim>
                                    <p:anim calcmode="lin" valueType="num">
                                      <p:cBhvr>
                                        <p:cTn id="55" dur="1000" fill="hold"/>
                                        <p:tgtEl>
                                          <p:spTgt spid="28"/>
                                        </p:tgtEl>
                                        <p:attrNameLst>
                                          <p:attrName>ppt_h</p:attrName>
                                        </p:attrNameLst>
                                      </p:cBhvr>
                                      <p:tavLst>
                                        <p:tav tm="0">
                                          <p:val>
                                            <p:strVal val="#ppt_h"/>
                                          </p:val>
                                        </p:tav>
                                        <p:tav tm="100000">
                                          <p:val>
                                            <p:strVal val="#ppt_h"/>
                                          </p:val>
                                        </p:tav>
                                      </p:tavLst>
                                    </p:anim>
                                    <p:animEffect transition="in" filter="fade">
                                      <p:cBhvr>
                                        <p:cTn id="56" dur="10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2000"/>
                                        <p:tgtEl>
                                          <p:spTgt spid="33"/>
                                        </p:tgtEl>
                                      </p:cBhvr>
                                    </p:animEffect>
                                    <p:anim calcmode="lin" valueType="num">
                                      <p:cBhvr>
                                        <p:cTn id="62" dur="2000" fill="hold"/>
                                        <p:tgtEl>
                                          <p:spTgt spid="33"/>
                                        </p:tgtEl>
                                        <p:attrNameLst>
                                          <p:attrName>ppt_w</p:attrName>
                                        </p:attrNameLst>
                                      </p:cBhvr>
                                      <p:tavLst>
                                        <p:tav tm="0" fmla="#ppt_w*sin(2.5*pi*$)">
                                          <p:val>
                                            <p:fltVal val="0"/>
                                          </p:val>
                                        </p:tav>
                                        <p:tav tm="100000">
                                          <p:val>
                                            <p:fltVal val="1"/>
                                          </p:val>
                                        </p:tav>
                                      </p:tavLst>
                                    </p:anim>
                                    <p:anim calcmode="lin" valueType="num">
                                      <p:cBhvr>
                                        <p:cTn id="63"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1000" fill="hold"/>
                                        <p:tgtEl>
                                          <p:spTgt spid="30"/>
                                        </p:tgtEl>
                                        <p:attrNameLst>
                                          <p:attrName>ppt_w</p:attrName>
                                        </p:attrNameLst>
                                      </p:cBhvr>
                                      <p:tavLst>
                                        <p:tav tm="0">
                                          <p:val>
                                            <p:strVal val="#ppt_w*0.70"/>
                                          </p:val>
                                        </p:tav>
                                        <p:tav tm="100000">
                                          <p:val>
                                            <p:strVal val="#ppt_w"/>
                                          </p:val>
                                        </p:tav>
                                      </p:tavLst>
                                    </p:anim>
                                    <p:anim calcmode="lin" valueType="num">
                                      <p:cBhvr>
                                        <p:cTn id="69" dur="1000" fill="hold"/>
                                        <p:tgtEl>
                                          <p:spTgt spid="30"/>
                                        </p:tgtEl>
                                        <p:attrNameLst>
                                          <p:attrName>ppt_h</p:attrName>
                                        </p:attrNameLst>
                                      </p:cBhvr>
                                      <p:tavLst>
                                        <p:tav tm="0">
                                          <p:val>
                                            <p:strVal val="#ppt_h"/>
                                          </p:val>
                                        </p:tav>
                                        <p:tav tm="100000">
                                          <p:val>
                                            <p:strVal val="#ppt_h"/>
                                          </p:val>
                                        </p:tav>
                                      </p:tavLst>
                                    </p:anim>
                                    <p:animEffect transition="in" filter="fade">
                                      <p:cBhvr>
                                        <p:cTn id="70" dur="10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45"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2000"/>
                                        <p:tgtEl>
                                          <p:spTgt spid="35"/>
                                        </p:tgtEl>
                                      </p:cBhvr>
                                    </p:animEffect>
                                    <p:anim calcmode="lin" valueType="num">
                                      <p:cBhvr>
                                        <p:cTn id="76" dur="2000" fill="hold"/>
                                        <p:tgtEl>
                                          <p:spTgt spid="35"/>
                                        </p:tgtEl>
                                        <p:attrNameLst>
                                          <p:attrName>ppt_w</p:attrName>
                                        </p:attrNameLst>
                                      </p:cBhvr>
                                      <p:tavLst>
                                        <p:tav tm="0" fmla="#ppt_w*sin(2.5*pi*$)">
                                          <p:val>
                                            <p:fltVal val="0"/>
                                          </p:val>
                                        </p:tav>
                                        <p:tav tm="100000">
                                          <p:val>
                                            <p:fltVal val="1"/>
                                          </p:val>
                                        </p:tav>
                                      </p:tavLst>
                                    </p:anim>
                                    <p:anim calcmode="lin" valueType="num">
                                      <p:cBhvr>
                                        <p:cTn id="77"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55" presetClass="entr" presetSubtype="0"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1000" fill="hold"/>
                                        <p:tgtEl>
                                          <p:spTgt spid="31"/>
                                        </p:tgtEl>
                                        <p:attrNameLst>
                                          <p:attrName>ppt_w</p:attrName>
                                        </p:attrNameLst>
                                      </p:cBhvr>
                                      <p:tavLst>
                                        <p:tav tm="0">
                                          <p:val>
                                            <p:strVal val="#ppt_w*0.70"/>
                                          </p:val>
                                        </p:tav>
                                        <p:tav tm="100000">
                                          <p:val>
                                            <p:strVal val="#ppt_w"/>
                                          </p:val>
                                        </p:tav>
                                      </p:tavLst>
                                    </p:anim>
                                    <p:anim calcmode="lin" valueType="num">
                                      <p:cBhvr>
                                        <p:cTn id="83" dur="1000" fill="hold"/>
                                        <p:tgtEl>
                                          <p:spTgt spid="31"/>
                                        </p:tgtEl>
                                        <p:attrNameLst>
                                          <p:attrName>ppt_h</p:attrName>
                                        </p:attrNameLst>
                                      </p:cBhvr>
                                      <p:tavLst>
                                        <p:tav tm="0">
                                          <p:val>
                                            <p:strVal val="#ppt_h"/>
                                          </p:val>
                                        </p:tav>
                                        <p:tav tm="100000">
                                          <p:val>
                                            <p:strVal val="#ppt_h"/>
                                          </p:val>
                                        </p:tav>
                                      </p:tavLst>
                                    </p:anim>
                                    <p:animEffect transition="in" filter="fade">
                                      <p:cBhvr>
                                        <p:cTn id="84" dur="10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grpId="0" nodeType="click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2000"/>
                                        <p:tgtEl>
                                          <p:spTgt spid="36"/>
                                        </p:tgtEl>
                                      </p:cBhvr>
                                    </p:animEffect>
                                    <p:anim calcmode="lin" valueType="num">
                                      <p:cBhvr>
                                        <p:cTn id="90" dur="2000" fill="hold"/>
                                        <p:tgtEl>
                                          <p:spTgt spid="36"/>
                                        </p:tgtEl>
                                        <p:attrNameLst>
                                          <p:attrName>ppt_w</p:attrName>
                                        </p:attrNameLst>
                                      </p:cBhvr>
                                      <p:tavLst>
                                        <p:tav tm="0" fmla="#ppt_w*sin(2.5*pi*$)">
                                          <p:val>
                                            <p:fltVal val="0"/>
                                          </p:val>
                                        </p:tav>
                                        <p:tav tm="100000">
                                          <p:val>
                                            <p:fltVal val="1"/>
                                          </p:val>
                                        </p:tav>
                                      </p:tavLst>
                                    </p:anim>
                                    <p:anim calcmode="lin" valueType="num">
                                      <p:cBhvr>
                                        <p:cTn id="91" dur="2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55" presetClass="entr" presetSubtype="0" fill="hold" grpId="0" nodeType="clickEffect">
                                  <p:stCondLst>
                                    <p:cond delay="0"/>
                                  </p:stCondLst>
                                  <p:childTnLst>
                                    <p:set>
                                      <p:cBhvr>
                                        <p:cTn id="95" dur="1" fill="hold">
                                          <p:stCondLst>
                                            <p:cond delay="0"/>
                                          </p:stCondLst>
                                        </p:cTn>
                                        <p:tgtEl>
                                          <p:spTgt spid="32"/>
                                        </p:tgtEl>
                                        <p:attrNameLst>
                                          <p:attrName>style.visibility</p:attrName>
                                        </p:attrNameLst>
                                      </p:cBhvr>
                                      <p:to>
                                        <p:strVal val="visible"/>
                                      </p:to>
                                    </p:set>
                                    <p:anim calcmode="lin" valueType="num">
                                      <p:cBhvr>
                                        <p:cTn id="96" dur="1000" fill="hold"/>
                                        <p:tgtEl>
                                          <p:spTgt spid="32"/>
                                        </p:tgtEl>
                                        <p:attrNameLst>
                                          <p:attrName>ppt_w</p:attrName>
                                        </p:attrNameLst>
                                      </p:cBhvr>
                                      <p:tavLst>
                                        <p:tav tm="0">
                                          <p:val>
                                            <p:strVal val="#ppt_w*0.70"/>
                                          </p:val>
                                        </p:tav>
                                        <p:tav tm="100000">
                                          <p:val>
                                            <p:strVal val="#ppt_w"/>
                                          </p:val>
                                        </p:tav>
                                      </p:tavLst>
                                    </p:anim>
                                    <p:anim calcmode="lin" valueType="num">
                                      <p:cBhvr>
                                        <p:cTn id="97" dur="1000" fill="hold"/>
                                        <p:tgtEl>
                                          <p:spTgt spid="32"/>
                                        </p:tgtEl>
                                        <p:attrNameLst>
                                          <p:attrName>ppt_h</p:attrName>
                                        </p:attrNameLst>
                                      </p:cBhvr>
                                      <p:tavLst>
                                        <p:tav tm="0">
                                          <p:val>
                                            <p:strVal val="#ppt_h"/>
                                          </p:val>
                                        </p:tav>
                                        <p:tav tm="100000">
                                          <p:val>
                                            <p:strVal val="#ppt_h"/>
                                          </p:val>
                                        </p:tav>
                                      </p:tavLst>
                                    </p:anim>
                                    <p:animEffect transition="in" filter="fade">
                                      <p:cBhvr>
                                        <p:cTn id="98" dur="1000"/>
                                        <p:tgtEl>
                                          <p:spTgt spid="32"/>
                                        </p:tgtEl>
                                      </p:cBhvr>
                                    </p:animEffect>
                                  </p:childTnLst>
                                </p:cTn>
                              </p:par>
                            </p:childTnLst>
                          </p:cTn>
                        </p:par>
                      </p:childTnLst>
                    </p:cTn>
                  </p:par>
                  <p:par>
                    <p:cTn id="99" fill="hold">
                      <p:stCondLst>
                        <p:cond delay="indefinite"/>
                      </p:stCondLst>
                      <p:childTnLst>
                        <p:par>
                          <p:cTn id="100" fill="hold">
                            <p:stCondLst>
                              <p:cond delay="0"/>
                            </p:stCondLst>
                            <p:childTnLst>
                              <p:par>
                                <p:cTn id="101" presetID="45" presetClass="entr" presetSubtype="0"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2000"/>
                                        <p:tgtEl>
                                          <p:spTgt spid="37"/>
                                        </p:tgtEl>
                                      </p:cBhvr>
                                    </p:animEffect>
                                    <p:anim calcmode="lin" valueType="num">
                                      <p:cBhvr>
                                        <p:cTn id="104" dur="2000" fill="hold"/>
                                        <p:tgtEl>
                                          <p:spTgt spid="37"/>
                                        </p:tgtEl>
                                        <p:attrNameLst>
                                          <p:attrName>ppt_w</p:attrName>
                                        </p:attrNameLst>
                                      </p:cBhvr>
                                      <p:tavLst>
                                        <p:tav tm="0" fmla="#ppt_w*sin(2.5*pi*$)">
                                          <p:val>
                                            <p:fltVal val="0"/>
                                          </p:val>
                                        </p:tav>
                                        <p:tav tm="100000">
                                          <p:val>
                                            <p:fltVal val="1"/>
                                          </p:val>
                                        </p:tav>
                                      </p:tavLst>
                                    </p:anim>
                                    <p:anim calcmode="lin" valueType="num">
                                      <p:cBhvr>
                                        <p:cTn id="105" dur="2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106" fill="hold">
                      <p:stCondLst>
                        <p:cond delay="indefinite"/>
                      </p:stCondLst>
                      <p:childTnLst>
                        <p:par>
                          <p:cTn id="107" fill="hold">
                            <p:stCondLst>
                              <p:cond delay="0"/>
                            </p:stCondLst>
                            <p:childTnLst>
                              <p:par>
                                <p:cTn id="108" presetID="55" presetClass="entr" presetSubtype="0" fill="hold" grpId="0" nodeType="clickEffect">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cBhvr>
                                        <p:cTn id="110" dur="1000" fill="hold"/>
                                        <p:tgtEl>
                                          <p:spTgt spid="34"/>
                                        </p:tgtEl>
                                        <p:attrNameLst>
                                          <p:attrName>ppt_w</p:attrName>
                                        </p:attrNameLst>
                                      </p:cBhvr>
                                      <p:tavLst>
                                        <p:tav tm="0">
                                          <p:val>
                                            <p:strVal val="#ppt_w*0.70"/>
                                          </p:val>
                                        </p:tav>
                                        <p:tav tm="100000">
                                          <p:val>
                                            <p:strVal val="#ppt_w"/>
                                          </p:val>
                                        </p:tav>
                                      </p:tavLst>
                                    </p:anim>
                                    <p:anim calcmode="lin" valueType="num">
                                      <p:cBhvr>
                                        <p:cTn id="111" dur="1000" fill="hold"/>
                                        <p:tgtEl>
                                          <p:spTgt spid="34"/>
                                        </p:tgtEl>
                                        <p:attrNameLst>
                                          <p:attrName>ppt_h</p:attrName>
                                        </p:attrNameLst>
                                      </p:cBhvr>
                                      <p:tavLst>
                                        <p:tav tm="0">
                                          <p:val>
                                            <p:strVal val="#ppt_h"/>
                                          </p:val>
                                        </p:tav>
                                        <p:tav tm="100000">
                                          <p:val>
                                            <p:strVal val="#ppt_h"/>
                                          </p:val>
                                        </p:tav>
                                      </p:tavLst>
                                    </p:anim>
                                    <p:animEffect transition="in" filter="fade">
                                      <p:cBhvr>
                                        <p:cTn id="112"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50406" y="7627621"/>
            <a:ext cx="3108960" cy="438150"/>
          </a:xfrm>
        </p:spPr>
        <p:txBody>
          <a:bodyPr/>
          <a:lstStyle/>
          <a:p>
            <a:fld id="{935DE881-430C-419B-B101-A115E25B9AB2}" type="datetime2">
              <a:rPr lang="en-US" sz="2000" b="1" smtClean="0"/>
              <a:t>Wednesday, June 3, 2020</a:t>
            </a:fld>
            <a:endParaRPr lang="en-US" sz="2000" b="1" dirty="0"/>
          </a:p>
        </p:txBody>
      </p:sp>
      <p:sp>
        <p:nvSpPr>
          <p:cNvPr id="10" name="Footer Placeholder 9"/>
          <p:cNvSpPr>
            <a:spLocks noGrp="1"/>
          </p:cNvSpPr>
          <p:nvPr>
            <p:ph type="ftr" sz="quarter" idx="11"/>
          </p:nvPr>
        </p:nvSpPr>
        <p:spPr>
          <a:xfrm>
            <a:off x="3263462" y="7627621"/>
            <a:ext cx="8828686" cy="438150"/>
          </a:xfrm>
        </p:spPr>
        <p:txBody>
          <a:bodyPr/>
          <a:lstStyle/>
          <a:p>
            <a:r>
              <a:rPr lang="en-US" sz="1800" b="1" dirty="0" smtClean="0"/>
              <a:t>Abdul </a:t>
            </a:r>
            <a:r>
              <a:rPr lang="en-US" sz="1800" b="1" dirty="0" err="1" smtClean="0"/>
              <a:t>Alim</a:t>
            </a:r>
            <a:r>
              <a:rPr lang="en-US" sz="1800" b="1" dirty="0" smtClean="0"/>
              <a:t>, Lecturer (Arabic), </a:t>
            </a:r>
            <a:r>
              <a:rPr lang="en-US" sz="1800" b="1" dirty="0" err="1" smtClean="0"/>
              <a:t>Patari</a:t>
            </a:r>
            <a:r>
              <a:rPr lang="en-US" sz="1800" b="1" dirty="0" smtClean="0"/>
              <a:t> </a:t>
            </a:r>
            <a:r>
              <a:rPr lang="en-US" sz="1800" b="1" dirty="0" err="1" smtClean="0"/>
              <a:t>Fazil</a:t>
            </a:r>
            <a:r>
              <a:rPr lang="en-US" sz="1800" b="1" dirty="0" smtClean="0"/>
              <a:t> </a:t>
            </a:r>
            <a:r>
              <a:rPr lang="en-US" sz="1800" b="1" dirty="0" err="1" smtClean="0"/>
              <a:t>Madrasha</a:t>
            </a:r>
            <a:r>
              <a:rPr lang="en-US" sz="1800" b="1" dirty="0" smtClean="0"/>
              <a:t>, </a:t>
            </a:r>
            <a:r>
              <a:rPr lang="en-US" sz="1800" b="1" dirty="0" err="1" smtClean="0"/>
              <a:t>Sapahar</a:t>
            </a:r>
            <a:r>
              <a:rPr lang="en-US" sz="1800" b="1" dirty="0" smtClean="0"/>
              <a:t>, </a:t>
            </a:r>
            <a:r>
              <a:rPr lang="en-US" sz="1800" b="1" dirty="0" err="1" smtClean="0"/>
              <a:t>Naogaon</a:t>
            </a:r>
            <a:r>
              <a:rPr lang="en-US" sz="1800" b="1" dirty="0" smtClean="0"/>
              <a:t>, 01749944418</a:t>
            </a:r>
            <a:endParaRPr lang="en-US" sz="1800" b="1" dirty="0"/>
          </a:p>
        </p:txBody>
      </p:sp>
      <p:sp>
        <p:nvSpPr>
          <p:cNvPr id="11" name="Slide Number Placeholder 10"/>
          <p:cNvSpPr>
            <a:spLocks noGrp="1"/>
          </p:cNvSpPr>
          <p:nvPr>
            <p:ph type="sldNum" sz="quarter" idx="12"/>
          </p:nvPr>
        </p:nvSpPr>
        <p:spPr>
          <a:xfrm>
            <a:off x="12344406" y="7627621"/>
            <a:ext cx="996206" cy="438150"/>
          </a:xfrm>
        </p:spPr>
        <p:txBody>
          <a:bodyPr/>
          <a:lstStyle/>
          <a:p>
            <a:pPr algn="ctr"/>
            <a:fld id="{D58E6735-540D-4EB1-B0B9-16DDD8662F70}" type="slidenum">
              <a:rPr lang="en-US" sz="2000" b="1" smtClean="0"/>
              <a:pPr algn="ctr"/>
              <a:t>14</a:t>
            </a:fld>
            <a:endParaRPr lang="en-US" sz="2000" b="1" dirty="0"/>
          </a:p>
        </p:txBody>
      </p:sp>
      <p:sp>
        <p:nvSpPr>
          <p:cNvPr id="5" name="Rounded Rectangle 4"/>
          <p:cNvSpPr/>
          <p:nvPr/>
        </p:nvSpPr>
        <p:spPr>
          <a:xfrm>
            <a:off x="378373" y="2202269"/>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قضاة</a:t>
            </a:r>
            <a:endParaRPr lang="en-US" sz="3200" b="1" dirty="0">
              <a:solidFill>
                <a:schemeClr val="tx1"/>
              </a:solidFill>
            </a:endParaRPr>
          </a:p>
        </p:txBody>
      </p:sp>
      <p:sp>
        <p:nvSpPr>
          <p:cNvPr id="6" name="Rectangular Callout 5"/>
          <p:cNvSpPr/>
          <p:nvPr/>
        </p:nvSpPr>
        <p:spPr>
          <a:xfrm>
            <a:off x="378373" y="1097614"/>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قاضي</a:t>
            </a:r>
            <a:endParaRPr lang="en-US" sz="3200" b="1" dirty="0">
              <a:solidFill>
                <a:schemeClr val="tx1"/>
              </a:solidFill>
            </a:endParaRPr>
          </a:p>
        </p:txBody>
      </p:sp>
      <p:sp>
        <p:nvSpPr>
          <p:cNvPr id="7" name="Rectangle 6"/>
          <p:cNvSpPr/>
          <p:nvPr/>
        </p:nvSpPr>
        <p:spPr>
          <a:xfrm>
            <a:off x="1008985" y="206106"/>
            <a:ext cx="11488495" cy="707886"/>
          </a:xfrm>
          <a:prstGeom prst="rect">
            <a:avLst/>
          </a:prstGeom>
          <a:noFill/>
        </p:spPr>
        <p:txBody>
          <a:bodyPr wrap="square" lIns="91440" tIns="45720" rIns="91440" bIns="45720">
            <a:spAutoFit/>
          </a:bodyPr>
          <a:lstStyle/>
          <a:p>
            <a:pPr algn="ctr"/>
            <a:r>
              <a:rPr lang="ar-MA" sz="4000" b="1"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تحويل الكلمات التالية من المفرد إلى الجمع من النص</a:t>
            </a:r>
            <a:endParaRPr lang="en-US" sz="4000" b="1" cap="all" spc="0"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endParaRPr>
          </a:p>
        </p:txBody>
      </p:sp>
      <p:sp>
        <p:nvSpPr>
          <p:cNvPr id="8" name="Rounded Rectangle 7"/>
          <p:cNvSpPr/>
          <p:nvPr/>
        </p:nvSpPr>
        <p:spPr>
          <a:xfrm>
            <a:off x="3699671" y="2212775"/>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أثمان</a:t>
            </a:r>
            <a:endParaRPr lang="en-US" sz="3200" b="1" dirty="0">
              <a:solidFill>
                <a:schemeClr val="tx1"/>
              </a:solidFill>
            </a:endParaRPr>
          </a:p>
        </p:txBody>
      </p:sp>
      <p:sp>
        <p:nvSpPr>
          <p:cNvPr id="12" name="Rectangular Callout 11"/>
          <p:cNvSpPr/>
          <p:nvPr/>
        </p:nvSpPr>
        <p:spPr>
          <a:xfrm>
            <a:off x="3699671" y="1108120"/>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ثمن</a:t>
            </a:r>
            <a:endParaRPr lang="en-US" sz="3200" b="1" dirty="0">
              <a:solidFill>
                <a:schemeClr val="tx1"/>
              </a:solidFill>
            </a:endParaRPr>
          </a:p>
        </p:txBody>
      </p:sp>
      <p:sp>
        <p:nvSpPr>
          <p:cNvPr id="13" name="Rounded Rectangle 12"/>
          <p:cNvSpPr/>
          <p:nvPr/>
        </p:nvSpPr>
        <p:spPr>
          <a:xfrm>
            <a:off x="7120752" y="2212775"/>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أفراس</a:t>
            </a:r>
            <a:endParaRPr lang="en-US" sz="3200" b="1" dirty="0">
              <a:solidFill>
                <a:schemeClr val="tx1"/>
              </a:solidFill>
            </a:endParaRPr>
          </a:p>
        </p:txBody>
      </p:sp>
      <p:sp>
        <p:nvSpPr>
          <p:cNvPr id="14" name="Rectangular Callout 13"/>
          <p:cNvSpPr/>
          <p:nvPr/>
        </p:nvSpPr>
        <p:spPr>
          <a:xfrm>
            <a:off x="7120752" y="1108120"/>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فرس</a:t>
            </a:r>
            <a:endParaRPr lang="en-US" sz="3200" b="1" dirty="0">
              <a:solidFill>
                <a:schemeClr val="tx1"/>
              </a:solidFill>
            </a:endParaRPr>
          </a:p>
        </p:txBody>
      </p:sp>
      <p:sp>
        <p:nvSpPr>
          <p:cNvPr id="15" name="Rounded Rectangle 14"/>
          <p:cNvSpPr/>
          <p:nvPr/>
        </p:nvSpPr>
        <p:spPr>
          <a:xfrm>
            <a:off x="10520880" y="2223281"/>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أمراء</a:t>
            </a:r>
            <a:endParaRPr lang="en-US" sz="3200" b="1" dirty="0">
              <a:solidFill>
                <a:schemeClr val="tx1"/>
              </a:solidFill>
            </a:endParaRPr>
          </a:p>
        </p:txBody>
      </p:sp>
      <p:sp>
        <p:nvSpPr>
          <p:cNvPr id="16" name="Rectangular Callout 15"/>
          <p:cNvSpPr/>
          <p:nvPr/>
        </p:nvSpPr>
        <p:spPr>
          <a:xfrm>
            <a:off x="10520880" y="1118626"/>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أمير</a:t>
            </a:r>
            <a:endParaRPr lang="en-US" sz="3200" b="1" dirty="0">
              <a:solidFill>
                <a:schemeClr val="tx1"/>
              </a:solidFill>
            </a:endParaRPr>
          </a:p>
        </p:txBody>
      </p:sp>
      <p:pic>
        <p:nvPicPr>
          <p:cNvPr id="17" name="Picture 2" descr="شجرة العائلة المالكة السعود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8469" y="3355638"/>
            <a:ext cx="2857500" cy="4164513"/>
          </a:xfrm>
          <a:prstGeom prst="round2DiagRect">
            <a:avLst>
              <a:gd name="adj1" fmla="val 16667"/>
              <a:gd name="adj2" fmla="val 0"/>
            </a:avLst>
          </a:prstGeom>
          <a:ln w="5715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372" y="3334626"/>
            <a:ext cx="2885090" cy="4196031"/>
          </a:xfrm>
          <a:prstGeom prst="round2DiagRect">
            <a:avLst>
              <a:gd name="adj1" fmla="val 16667"/>
              <a:gd name="adj2" fmla="val 0"/>
            </a:avLst>
          </a:prstGeom>
          <a:ln w="5715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8342" y="3347244"/>
            <a:ext cx="2857500" cy="4183414"/>
          </a:xfrm>
          <a:prstGeom prst="round2DiagRect">
            <a:avLst>
              <a:gd name="adj1" fmla="val 16667"/>
              <a:gd name="adj2" fmla="val 0"/>
            </a:avLst>
          </a:prstGeom>
          <a:ln w="8890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p:spPr>
      </p:pic>
      <p:pic>
        <p:nvPicPr>
          <p:cNvPr id="22" name="Picture 21"/>
          <p:cNvPicPr>
            <a:picLocks noChangeAspect="1"/>
          </p:cNvPicPr>
          <p:nvPr/>
        </p:nvPicPr>
        <p:blipFill rotWithShape="1">
          <a:blip r:embed="rId5">
            <a:extLst>
              <a:ext uri="{28A0092B-C50C-407E-A947-70E740481C1C}">
                <a14:useLocalDpi xmlns:a14="http://schemas.microsoft.com/office/drawing/2010/main" val="0"/>
              </a:ext>
            </a:extLst>
          </a:blip>
          <a:srcRect t="28667"/>
          <a:stretch/>
        </p:blipFill>
        <p:spPr>
          <a:xfrm>
            <a:off x="3699669" y="3334626"/>
            <a:ext cx="2878456" cy="4196031"/>
          </a:xfrm>
          <a:prstGeom prst="round2DiagRect">
            <a:avLst>
              <a:gd name="adj1" fmla="val 16667"/>
              <a:gd name="adj2" fmla="val 0"/>
            </a:avLst>
          </a:prstGeom>
          <a:ln w="8890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p:spPr>
      </p:pic>
    </p:spTree>
    <p:extLst>
      <p:ext uri="{BB962C8B-B14F-4D97-AF65-F5344CB8AC3E}">
        <p14:creationId xmlns:p14="http://schemas.microsoft.com/office/powerpoint/2010/main" val="11561957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strVal val="#ppt_w*0.70"/>
                                          </p:val>
                                        </p:tav>
                                        <p:tav tm="100000">
                                          <p:val>
                                            <p:strVal val="#ppt_w"/>
                                          </p:val>
                                        </p:tav>
                                      </p:tavLst>
                                    </p:anim>
                                    <p:anim calcmode="lin" valueType="num">
                                      <p:cBhvr>
                                        <p:cTn id="21" dur="750" fill="hold"/>
                                        <p:tgtEl>
                                          <p:spTgt spid="15"/>
                                        </p:tgtEl>
                                        <p:attrNameLst>
                                          <p:attrName>ppt_h</p:attrName>
                                        </p:attrNameLst>
                                      </p:cBhvr>
                                      <p:tavLst>
                                        <p:tav tm="0">
                                          <p:val>
                                            <p:strVal val="#ppt_h"/>
                                          </p:val>
                                        </p:tav>
                                        <p:tav tm="100000">
                                          <p:val>
                                            <p:strVal val="#ppt_h"/>
                                          </p:val>
                                        </p:tav>
                                      </p:tavLst>
                                    </p:anim>
                                    <p:animEffect transition="in" filter="fade">
                                      <p:cBhvr>
                                        <p:cTn id="22" dur="75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0.70"/>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750" fill="hold"/>
                                        <p:tgtEl>
                                          <p:spTgt spid="13"/>
                                        </p:tgtEl>
                                        <p:attrNameLst>
                                          <p:attrName>ppt_w</p:attrName>
                                        </p:attrNameLst>
                                      </p:cBhvr>
                                      <p:tavLst>
                                        <p:tav tm="0">
                                          <p:val>
                                            <p:strVal val="#ppt_w*0.70"/>
                                          </p:val>
                                        </p:tav>
                                        <p:tav tm="100000">
                                          <p:val>
                                            <p:strVal val="#ppt_w"/>
                                          </p:val>
                                        </p:tav>
                                      </p:tavLst>
                                    </p:anim>
                                    <p:anim calcmode="lin" valueType="num">
                                      <p:cBhvr>
                                        <p:cTn id="41" dur="750" fill="hold"/>
                                        <p:tgtEl>
                                          <p:spTgt spid="13"/>
                                        </p:tgtEl>
                                        <p:attrNameLst>
                                          <p:attrName>ppt_h</p:attrName>
                                        </p:attrNameLst>
                                      </p:cBhvr>
                                      <p:tavLst>
                                        <p:tav tm="0">
                                          <p:val>
                                            <p:strVal val="#ppt_h"/>
                                          </p:val>
                                        </p:tav>
                                        <p:tav tm="100000">
                                          <p:val>
                                            <p:strVal val="#ppt_h"/>
                                          </p:val>
                                        </p:tav>
                                      </p:tavLst>
                                    </p:anim>
                                    <p:animEffect transition="in" filter="fade">
                                      <p:cBhvr>
                                        <p:cTn id="42" dur="75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strVal val="#ppt_w*0.70"/>
                                          </p:val>
                                        </p:tav>
                                        <p:tav tm="100000">
                                          <p:val>
                                            <p:strVal val="#ppt_w"/>
                                          </p:val>
                                        </p:tav>
                                      </p:tavLst>
                                    </p:anim>
                                    <p:anim calcmode="lin" valueType="num">
                                      <p:cBhvr>
                                        <p:cTn id="48" dur="1000" fill="hold"/>
                                        <p:tgtEl>
                                          <p:spTgt spid="21"/>
                                        </p:tgtEl>
                                        <p:attrNameLst>
                                          <p:attrName>ppt_h</p:attrName>
                                        </p:attrNameLst>
                                      </p:cBhvr>
                                      <p:tavLst>
                                        <p:tav tm="0">
                                          <p:val>
                                            <p:strVal val="#ppt_h"/>
                                          </p:val>
                                        </p:tav>
                                        <p:tav tm="100000">
                                          <p:val>
                                            <p:strVal val="#ppt_h"/>
                                          </p:val>
                                        </p:tav>
                                      </p:tavLst>
                                    </p:anim>
                                    <p:animEffect transition="in" filter="fade">
                                      <p:cBhvr>
                                        <p:cTn id="49" dur="10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750" fill="hold"/>
                                        <p:tgtEl>
                                          <p:spTgt spid="8"/>
                                        </p:tgtEl>
                                        <p:attrNameLst>
                                          <p:attrName>ppt_w</p:attrName>
                                        </p:attrNameLst>
                                      </p:cBhvr>
                                      <p:tavLst>
                                        <p:tav tm="0">
                                          <p:val>
                                            <p:strVal val="#ppt_w*0.70"/>
                                          </p:val>
                                        </p:tav>
                                        <p:tav tm="100000">
                                          <p:val>
                                            <p:strVal val="#ppt_w"/>
                                          </p:val>
                                        </p:tav>
                                      </p:tavLst>
                                    </p:anim>
                                    <p:anim calcmode="lin" valueType="num">
                                      <p:cBhvr>
                                        <p:cTn id="61" dur="750" fill="hold"/>
                                        <p:tgtEl>
                                          <p:spTgt spid="8"/>
                                        </p:tgtEl>
                                        <p:attrNameLst>
                                          <p:attrName>ppt_h</p:attrName>
                                        </p:attrNameLst>
                                      </p:cBhvr>
                                      <p:tavLst>
                                        <p:tav tm="0">
                                          <p:val>
                                            <p:strVal val="#ppt_h"/>
                                          </p:val>
                                        </p:tav>
                                        <p:tav tm="100000">
                                          <p:val>
                                            <p:strVal val="#ppt_h"/>
                                          </p:val>
                                        </p:tav>
                                      </p:tavLst>
                                    </p:anim>
                                    <p:animEffect transition="in" filter="fade">
                                      <p:cBhvr>
                                        <p:cTn id="62" dur="75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1000" fill="hold"/>
                                        <p:tgtEl>
                                          <p:spTgt spid="22"/>
                                        </p:tgtEl>
                                        <p:attrNameLst>
                                          <p:attrName>ppt_w</p:attrName>
                                        </p:attrNameLst>
                                      </p:cBhvr>
                                      <p:tavLst>
                                        <p:tav tm="0">
                                          <p:val>
                                            <p:strVal val="#ppt_w*0.70"/>
                                          </p:val>
                                        </p:tav>
                                        <p:tav tm="100000">
                                          <p:val>
                                            <p:strVal val="#ppt_w"/>
                                          </p:val>
                                        </p:tav>
                                      </p:tavLst>
                                    </p:anim>
                                    <p:anim calcmode="lin" valueType="num">
                                      <p:cBhvr>
                                        <p:cTn id="68" dur="1000" fill="hold"/>
                                        <p:tgtEl>
                                          <p:spTgt spid="22"/>
                                        </p:tgtEl>
                                        <p:attrNameLst>
                                          <p:attrName>ppt_h</p:attrName>
                                        </p:attrNameLst>
                                      </p:cBhvr>
                                      <p:tavLst>
                                        <p:tav tm="0">
                                          <p:val>
                                            <p:strVal val="#ppt_h"/>
                                          </p:val>
                                        </p:tav>
                                        <p:tav tm="100000">
                                          <p:val>
                                            <p:strVal val="#ppt_h"/>
                                          </p:val>
                                        </p:tav>
                                      </p:tavLst>
                                    </p:anim>
                                    <p:animEffect transition="in" filter="fade">
                                      <p:cBhvr>
                                        <p:cTn id="69" dur="10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grpId="0" nodeType="clickEffect">
                                  <p:stCondLst>
                                    <p:cond delay="0"/>
                                  </p:stCondLst>
                                  <p:childTnLst>
                                    <p:set>
                                      <p:cBhvr>
                                        <p:cTn id="73" dur="1" fill="hold">
                                          <p:stCondLst>
                                            <p:cond delay="0"/>
                                          </p:stCondLst>
                                        </p:cTn>
                                        <p:tgtEl>
                                          <p:spTgt spid="6"/>
                                        </p:tgtEl>
                                        <p:attrNameLst>
                                          <p:attrName>style.visibility</p:attrName>
                                        </p:attrNameLst>
                                      </p:cBhvr>
                                      <p:to>
                                        <p:strVal val="visible"/>
                                      </p:to>
                                    </p:set>
                                    <p:anim calcmode="lin" valueType="num">
                                      <p:cBhvr>
                                        <p:cTn id="74" dur="500" fill="hold"/>
                                        <p:tgtEl>
                                          <p:spTgt spid="6"/>
                                        </p:tgtEl>
                                        <p:attrNameLst>
                                          <p:attrName>ppt_w</p:attrName>
                                        </p:attrNameLst>
                                      </p:cBhvr>
                                      <p:tavLst>
                                        <p:tav tm="0">
                                          <p:val>
                                            <p:fltVal val="0"/>
                                          </p:val>
                                        </p:tav>
                                        <p:tav tm="100000">
                                          <p:val>
                                            <p:strVal val="#ppt_w"/>
                                          </p:val>
                                        </p:tav>
                                      </p:tavLst>
                                    </p:anim>
                                    <p:anim calcmode="lin" valueType="num">
                                      <p:cBhvr>
                                        <p:cTn id="7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750" fill="hold"/>
                                        <p:tgtEl>
                                          <p:spTgt spid="5"/>
                                        </p:tgtEl>
                                        <p:attrNameLst>
                                          <p:attrName>ppt_w</p:attrName>
                                        </p:attrNameLst>
                                      </p:cBhvr>
                                      <p:tavLst>
                                        <p:tav tm="0">
                                          <p:val>
                                            <p:strVal val="#ppt_w*0.70"/>
                                          </p:val>
                                        </p:tav>
                                        <p:tav tm="100000">
                                          <p:val>
                                            <p:strVal val="#ppt_w"/>
                                          </p:val>
                                        </p:tav>
                                      </p:tavLst>
                                    </p:anim>
                                    <p:anim calcmode="lin" valueType="num">
                                      <p:cBhvr>
                                        <p:cTn id="81" dur="750" fill="hold"/>
                                        <p:tgtEl>
                                          <p:spTgt spid="5"/>
                                        </p:tgtEl>
                                        <p:attrNameLst>
                                          <p:attrName>ppt_h</p:attrName>
                                        </p:attrNameLst>
                                      </p:cBhvr>
                                      <p:tavLst>
                                        <p:tav tm="0">
                                          <p:val>
                                            <p:strVal val="#ppt_h"/>
                                          </p:val>
                                        </p:tav>
                                        <p:tav tm="100000">
                                          <p:val>
                                            <p:strVal val="#ppt_h"/>
                                          </p:val>
                                        </p:tav>
                                      </p:tavLst>
                                    </p:anim>
                                    <p:animEffect transition="in" filter="fade">
                                      <p:cBhvr>
                                        <p:cTn id="82" dur="750"/>
                                        <p:tgtEl>
                                          <p:spTgt spid="5"/>
                                        </p:tgtEl>
                                      </p:cBhvr>
                                    </p:animEffect>
                                  </p:childTnLst>
                                </p:cTn>
                              </p:par>
                            </p:childTnLst>
                          </p:cTn>
                        </p:par>
                      </p:childTnLst>
                    </p:cTn>
                  </p:par>
                  <p:par>
                    <p:cTn id="83" fill="hold">
                      <p:stCondLst>
                        <p:cond delay="indefinite"/>
                      </p:stCondLst>
                      <p:childTnLst>
                        <p:par>
                          <p:cTn id="84" fill="hold">
                            <p:stCondLst>
                              <p:cond delay="0"/>
                            </p:stCondLst>
                            <p:childTnLst>
                              <p:par>
                                <p:cTn id="85" presetID="55" presetClass="entr" presetSubtype="0" fill="hold" nodeType="click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1000" fill="hold"/>
                                        <p:tgtEl>
                                          <p:spTgt spid="20"/>
                                        </p:tgtEl>
                                        <p:attrNameLst>
                                          <p:attrName>ppt_w</p:attrName>
                                        </p:attrNameLst>
                                      </p:cBhvr>
                                      <p:tavLst>
                                        <p:tav tm="0">
                                          <p:val>
                                            <p:strVal val="#ppt_w*0.70"/>
                                          </p:val>
                                        </p:tav>
                                        <p:tav tm="100000">
                                          <p:val>
                                            <p:strVal val="#ppt_w"/>
                                          </p:val>
                                        </p:tav>
                                      </p:tavLst>
                                    </p:anim>
                                    <p:anim calcmode="lin" valueType="num">
                                      <p:cBhvr>
                                        <p:cTn id="88" dur="1000" fill="hold"/>
                                        <p:tgtEl>
                                          <p:spTgt spid="20"/>
                                        </p:tgtEl>
                                        <p:attrNameLst>
                                          <p:attrName>ppt_h</p:attrName>
                                        </p:attrNameLst>
                                      </p:cBhvr>
                                      <p:tavLst>
                                        <p:tav tm="0">
                                          <p:val>
                                            <p:strVal val="#ppt_h"/>
                                          </p:val>
                                        </p:tav>
                                        <p:tav tm="100000">
                                          <p:val>
                                            <p:strVal val="#ppt_h"/>
                                          </p:val>
                                        </p:tav>
                                      </p:tavLst>
                                    </p:anim>
                                    <p:animEffect transition="in" filter="fade">
                                      <p:cBhvr>
                                        <p:cTn id="8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50406" y="7627621"/>
            <a:ext cx="3108960" cy="438150"/>
          </a:xfrm>
        </p:spPr>
        <p:txBody>
          <a:bodyPr/>
          <a:lstStyle/>
          <a:p>
            <a:fld id="{935DE881-430C-419B-B101-A115E25B9AB2}" type="datetime2">
              <a:rPr lang="en-US" sz="2000" b="1" smtClean="0"/>
              <a:t>Wednesday, June 3, 2020</a:t>
            </a:fld>
            <a:endParaRPr lang="en-US" sz="2000" b="1" dirty="0"/>
          </a:p>
        </p:txBody>
      </p:sp>
      <p:sp>
        <p:nvSpPr>
          <p:cNvPr id="10" name="Footer Placeholder 9"/>
          <p:cNvSpPr>
            <a:spLocks noGrp="1"/>
          </p:cNvSpPr>
          <p:nvPr>
            <p:ph type="ftr" sz="quarter" idx="11"/>
          </p:nvPr>
        </p:nvSpPr>
        <p:spPr>
          <a:xfrm>
            <a:off x="3263462" y="7627621"/>
            <a:ext cx="8828686" cy="438150"/>
          </a:xfrm>
        </p:spPr>
        <p:txBody>
          <a:bodyPr/>
          <a:lstStyle/>
          <a:p>
            <a:r>
              <a:rPr lang="en-US" sz="1800" b="1" dirty="0" smtClean="0"/>
              <a:t>Abdul </a:t>
            </a:r>
            <a:r>
              <a:rPr lang="en-US" sz="1800" b="1" dirty="0" err="1" smtClean="0"/>
              <a:t>Alim</a:t>
            </a:r>
            <a:r>
              <a:rPr lang="en-US" sz="1800" b="1" dirty="0" smtClean="0"/>
              <a:t>, Lecturer (Arabic), </a:t>
            </a:r>
            <a:r>
              <a:rPr lang="en-US" sz="1800" b="1" dirty="0" err="1" smtClean="0"/>
              <a:t>Patari</a:t>
            </a:r>
            <a:r>
              <a:rPr lang="en-US" sz="1800" b="1" dirty="0" smtClean="0"/>
              <a:t> </a:t>
            </a:r>
            <a:r>
              <a:rPr lang="en-US" sz="1800" b="1" dirty="0" err="1" smtClean="0"/>
              <a:t>Fazil</a:t>
            </a:r>
            <a:r>
              <a:rPr lang="en-US" sz="1800" b="1" dirty="0" smtClean="0"/>
              <a:t> </a:t>
            </a:r>
            <a:r>
              <a:rPr lang="en-US" sz="1800" b="1" dirty="0" err="1" smtClean="0"/>
              <a:t>Madrasha</a:t>
            </a:r>
            <a:r>
              <a:rPr lang="en-US" sz="1800" b="1" dirty="0" smtClean="0"/>
              <a:t>, </a:t>
            </a:r>
            <a:r>
              <a:rPr lang="en-US" sz="1800" b="1" dirty="0" err="1" smtClean="0"/>
              <a:t>Sapahar</a:t>
            </a:r>
            <a:r>
              <a:rPr lang="en-US" sz="1800" b="1" dirty="0" smtClean="0"/>
              <a:t>, </a:t>
            </a:r>
            <a:r>
              <a:rPr lang="en-US" sz="1800" b="1" dirty="0" err="1" smtClean="0"/>
              <a:t>Naogaon</a:t>
            </a:r>
            <a:r>
              <a:rPr lang="en-US" sz="1800" b="1" dirty="0" smtClean="0"/>
              <a:t>, 01749944418</a:t>
            </a:r>
            <a:endParaRPr lang="en-US" sz="1800" b="1" dirty="0"/>
          </a:p>
        </p:txBody>
      </p:sp>
      <p:sp>
        <p:nvSpPr>
          <p:cNvPr id="11" name="Slide Number Placeholder 10"/>
          <p:cNvSpPr>
            <a:spLocks noGrp="1"/>
          </p:cNvSpPr>
          <p:nvPr>
            <p:ph type="sldNum" sz="quarter" idx="12"/>
          </p:nvPr>
        </p:nvSpPr>
        <p:spPr>
          <a:xfrm>
            <a:off x="12344406" y="7627621"/>
            <a:ext cx="996206" cy="438150"/>
          </a:xfrm>
        </p:spPr>
        <p:txBody>
          <a:bodyPr/>
          <a:lstStyle/>
          <a:p>
            <a:pPr algn="ctr"/>
            <a:fld id="{D58E6735-540D-4EB1-B0B9-16DDD8662F70}" type="slidenum">
              <a:rPr lang="en-US" sz="2000" b="1" smtClean="0"/>
              <a:pPr algn="ctr"/>
              <a:t>15</a:t>
            </a:fld>
            <a:endParaRPr lang="en-US" sz="2000" b="1" dirty="0"/>
          </a:p>
        </p:txBody>
      </p:sp>
      <p:sp>
        <p:nvSpPr>
          <p:cNvPr id="7" name="Rectangle 6"/>
          <p:cNvSpPr/>
          <p:nvPr/>
        </p:nvSpPr>
        <p:spPr>
          <a:xfrm>
            <a:off x="1008985" y="206106"/>
            <a:ext cx="11488495" cy="707886"/>
          </a:xfrm>
          <a:prstGeom prst="rect">
            <a:avLst/>
          </a:prstGeom>
          <a:noFill/>
        </p:spPr>
        <p:txBody>
          <a:bodyPr wrap="square" lIns="91440" tIns="45720" rIns="91440" bIns="45720">
            <a:spAutoFit/>
          </a:bodyPr>
          <a:lstStyle/>
          <a:p>
            <a:pPr algn="ctr"/>
            <a:r>
              <a:rPr lang="ar-MA" sz="4000" b="1"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تحويل الكلمات التالية من المفرد إلى الجمع من النص</a:t>
            </a:r>
            <a:endParaRPr lang="en-US" sz="4000" b="1" cap="all" spc="0"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endParaRPr>
          </a:p>
        </p:txBody>
      </p:sp>
      <p:sp>
        <p:nvSpPr>
          <p:cNvPr id="13" name="Rounded Rectangle 12"/>
          <p:cNvSpPr/>
          <p:nvPr/>
        </p:nvSpPr>
        <p:spPr>
          <a:xfrm>
            <a:off x="7120752" y="2212775"/>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رجال</a:t>
            </a:r>
            <a:endParaRPr lang="en-US" sz="3200" b="1" dirty="0">
              <a:solidFill>
                <a:schemeClr val="tx1"/>
              </a:solidFill>
            </a:endParaRPr>
          </a:p>
        </p:txBody>
      </p:sp>
      <p:sp>
        <p:nvSpPr>
          <p:cNvPr id="14" name="Rectangular Callout 13"/>
          <p:cNvSpPr/>
          <p:nvPr/>
        </p:nvSpPr>
        <p:spPr>
          <a:xfrm>
            <a:off x="7120752" y="1108120"/>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رجل</a:t>
            </a:r>
            <a:endParaRPr lang="en-US" sz="3200" b="1" dirty="0">
              <a:solidFill>
                <a:schemeClr val="tx1"/>
              </a:solidFill>
            </a:endParaRPr>
          </a:p>
        </p:txBody>
      </p:sp>
      <p:sp>
        <p:nvSpPr>
          <p:cNvPr id="15" name="Rounded Rectangle 14"/>
          <p:cNvSpPr/>
          <p:nvPr/>
        </p:nvSpPr>
        <p:spPr>
          <a:xfrm>
            <a:off x="10520880" y="2223281"/>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عيوب</a:t>
            </a:r>
            <a:endParaRPr lang="en-US" sz="3200" b="1" dirty="0">
              <a:solidFill>
                <a:schemeClr val="tx1"/>
              </a:solidFill>
            </a:endParaRPr>
          </a:p>
        </p:txBody>
      </p:sp>
      <p:sp>
        <p:nvSpPr>
          <p:cNvPr id="16" name="Rectangular Callout 15"/>
          <p:cNvSpPr/>
          <p:nvPr/>
        </p:nvSpPr>
        <p:spPr>
          <a:xfrm>
            <a:off x="10520880" y="1118626"/>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عيب</a:t>
            </a:r>
            <a:endParaRPr lang="en-US" sz="3200" b="1" dirty="0">
              <a:solidFill>
                <a:schemeClr val="tx1"/>
              </a:solidFill>
            </a:endParaRPr>
          </a:p>
        </p:txBody>
      </p:sp>
      <p:sp>
        <p:nvSpPr>
          <p:cNvPr id="21" name="Rounded Rectangle 20"/>
          <p:cNvSpPr/>
          <p:nvPr/>
        </p:nvSpPr>
        <p:spPr>
          <a:xfrm>
            <a:off x="378373" y="2202269"/>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أحكام</a:t>
            </a:r>
            <a:endParaRPr lang="en-US" sz="3200" b="1" dirty="0">
              <a:solidFill>
                <a:schemeClr val="tx1"/>
              </a:solidFill>
            </a:endParaRPr>
          </a:p>
        </p:txBody>
      </p:sp>
      <p:sp>
        <p:nvSpPr>
          <p:cNvPr id="22" name="Rectangular Callout 21"/>
          <p:cNvSpPr/>
          <p:nvPr/>
        </p:nvSpPr>
        <p:spPr>
          <a:xfrm>
            <a:off x="378373" y="1097614"/>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حكم</a:t>
            </a:r>
            <a:endParaRPr lang="en-US" sz="3200" b="1" dirty="0">
              <a:solidFill>
                <a:schemeClr val="tx1"/>
              </a:solidFill>
            </a:endParaRPr>
          </a:p>
        </p:txBody>
      </p:sp>
      <p:sp>
        <p:nvSpPr>
          <p:cNvPr id="23" name="Rounded Rectangle 22"/>
          <p:cNvSpPr/>
          <p:nvPr/>
        </p:nvSpPr>
        <p:spPr>
          <a:xfrm>
            <a:off x="3699671" y="2212775"/>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أقوال</a:t>
            </a:r>
            <a:endParaRPr lang="en-US" sz="3200" b="1" dirty="0">
              <a:solidFill>
                <a:schemeClr val="tx1"/>
              </a:solidFill>
            </a:endParaRPr>
          </a:p>
        </p:txBody>
      </p:sp>
      <p:sp>
        <p:nvSpPr>
          <p:cNvPr id="24" name="Rectangular Callout 23"/>
          <p:cNvSpPr/>
          <p:nvPr/>
        </p:nvSpPr>
        <p:spPr>
          <a:xfrm>
            <a:off x="3699671" y="1108120"/>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قول</a:t>
            </a:r>
            <a:endParaRPr lang="en-US" sz="3200" b="1" dirty="0">
              <a:solidFill>
                <a:schemeClr val="tx1"/>
              </a:solidFill>
            </a:endParaRPr>
          </a:p>
        </p:txBody>
      </p:sp>
      <p:pic>
        <p:nvPicPr>
          <p:cNvPr id="25" name="Picture 8" descr="أقوال دينية روعة - ليدي بير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1239" y="3304463"/>
            <a:ext cx="2886006" cy="4185525"/>
          </a:xfrm>
          <a:prstGeom prst="round2DiagRect">
            <a:avLst>
              <a:gd name="adj1" fmla="val 16667"/>
              <a:gd name="adj2" fmla="val 0"/>
            </a:avLst>
          </a:prstGeom>
          <a:ln w="5715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373" y="3355638"/>
            <a:ext cx="2905125" cy="4164513"/>
          </a:xfrm>
          <a:prstGeom prst="round2DiagRect">
            <a:avLst>
              <a:gd name="adj1" fmla="val 16667"/>
              <a:gd name="adj2" fmla="val 0"/>
            </a:avLst>
          </a:prstGeom>
          <a:ln w="8890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p:spPr>
      </p:pic>
      <p:pic>
        <p:nvPicPr>
          <p:cNvPr id="30" name="Picture 2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116809" y="3355638"/>
            <a:ext cx="2885089" cy="4185525"/>
          </a:xfrm>
          <a:prstGeom prst="round2DiagRect">
            <a:avLst>
              <a:gd name="adj1" fmla="val 16667"/>
              <a:gd name="adj2" fmla="val 0"/>
            </a:avLst>
          </a:prstGeom>
          <a:ln w="8890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p:spPr>
      </p:pic>
      <p:pic>
        <p:nvPicPr>
          <p:cNvPr id="31" name="Picture 6" descr="تعزز النظم الغذائية المستدامة التقدم في تحقيق جميع أهداف التنمية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2341" y="3355638"/>
            <a:ext cx="3013184" cy="4203167"/>
          </a:xfrm>
          <a:prstGeom prst="round2DiagRect">
            <a:avLst>
              <a:gd name="adj1" fmla="val 16667"/>
              <a:gd name="adj2" fmla="val 0"/>
            </a:avLst>
          </a:prstGeom>
          <a:ln w="8890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a:extLst/>
        </p:spPr>
      </p:pic>
    </p:spTree>
    <p:extLst>
      <p:ext uri="{BB962C8B-B14F-4D97-AF65-F5344CB8AC3E}">
        <p14:creationId xmlns:p14="http://schemas.microsoft.com/office/powerpoint/2010/main" val="14495103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750" fill="hold"/>
                                        <p:tgtEl>
                                          <p:spTgt spid="15"/>
                                        </p:tgtEl>
                                        <p:attrNameLst>
                                          <p:attrName>ppt_w</p:attrName>
                                        </p:attrNameLst>
                                      </p:cBhvr>
                                      <p:tavLst>
                                        <p:tav tm="0">
                                          <p:val>
                                            <p:strVal val="#ppt_w*0.70"/>
                                          </p:val>
                                        </p:tav>
                                        <p:tav tm="100000">
                                          <p:val>
                                            <p:strVal val="#ppt_w"/>
                                          </p:val>
                                        </p:tav>
                                      </p:tavLst>
                                    </p:anim>
                                    <p:anim calcmode="lin" valueType="num">
                                      <p:cBhvr>
                                        <p:cTn id="14" dur="750" fill="hold"/>
                                        <p:tgtEl>
                                          <p:spTgt spid="15"/>
                                        </p:tgtEl>
                                        <p:attrNameLst>
                                          <p:attrName>ppt_h</p:attrName>
                                        </p:attrNameLst>
                                      </p:cBhvr>
                                      <p:tavLst>
                                        <p:tav tm="0">
                                          <p:val>
                                            <p:strVal val="#ppt_h"/>
                                          </p:val>
                                        </p:tav>
                                        <p:tav tm="100000">
                                          <p:val>
                                            <p:strVal val="#ppt_h"/>
                                          </p:val>
                                        </p:tav>
                                      </p:tavLst>
                                    </p:anim>
                                    <p:animEffect transition="in" filter="fade">
                                      <p:cBhvr>
                                        <p:cTn id="15" dur="75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1000" fill="hold"/>
                                        <p:tgtEl>
                                          <p:spTgt spid="31"/>
                                        </p:tgtEl>
                                        <p:attrNameLst>
                                          <p:attrName>ppt_w</p:attrName>
                                        </p:attrNameLst>
                                      </p:cBhvr>
                                      <p:tavLst>
                                        <p:tav tm="0">
                                          <p:val>
                                            <p:strVal val="#ppt_w*0.70"/>
                                          </p:val>
                                        </p:tav>
                                        <p:tav tm="100000">
                                          <p:val>
                                            <p:strVal val="#ppt_w"/>
                                          </p:val>
                                        </p:tav>
                                      </p:tavLst>
                                    </p:anim>
                                    <p:anim calcmode="lin" valueType="num">
                                      <p:cBhvr>
                                        <p:cTn id="21" dur="1000" fill="hold"/>
                                        <p:tgtEl>
                                          <p:spTgt spid="31"/>
                                        </p:tgtEl>
                                        <p:attrNameLst>
                                          <p:attrName>ppt_h</p:attrName>
                                        </p:attrNameLst>
                                      </p:cBhvr>
                                      <p:tavLst>
                                        <p:tav tm="0">
                                          <p:val>
                                            <p:strVal val="#ppt_h"/>
                                          </p:val>
                                        </p:tav>
                                        <p:tav tm="100000">
                                          <p:val>
                                            <p:strVal val="#ppt_h"/>
                                          </p:val>
                                        </p:tav>
                                      </p:tavLst>
                                    </p:anim>
                                    <p:animEffect transition="in" filter="fade">
                                      <p:cBhvr>
                                        <p:cTn id="22" dur="10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750" fill="hold"/>
                                        <p:tgtEl>
                                          <p:spTgt spid="13"/>
                                        </p:tgtEl>
                                        <p:attrNameLst>
                                          <p:attrName>ppt_w</p:attrName>
                                        </p:attrNameLst>
                                      </p:cBhvr>
                                      <p:tavLst>
                                        <p:tav tm="0">
                                          <p:val>
                                            <p:strVal val="#ppt_w*0.70"/>
                                          </p:val>
                                        </p:tav>
                                        <p:tav tm="100000">
                                          <p:val>
                                            <p:strVal val="#ppt_w"/>
                                          </p:val>
                                        </p:tav>
                                      </p:tavLst>
                                    </p:anim>
                                    <p:anim calcmode="lin" valueType="num">
                                      <p:cBhvr>
                                        <p:cTn id="34" dur="750" fill="hold"/>
                                        <p:tgtEl>
                                          <p:spTgt spid="13"/>
                                        </p:tgtEl>
                                        <p:attrNameLst>
                                          <p:attrName>ppt_h</p:attrName>
                                        </p:attrNameLst>
                                      </p:cBhvr>
                                      <p:tavLst>
                                        <p:tav tm="0">
                                          <p:val>
                                            <p:strVal val="#ppt_h"/>
                                          </p:val>
                                        </p:tav>
                                        <p:tav tm="100000">
                                          <p:val>
                                            <p:strVal val="#ppt_h"/>
                                          </p:val>
                                        </p:tav>
                                      </p:tavLst>
                                    </p:anim>
                                    <p:animEffect transition="in" filter="fade">
                                      <p:cBhvr>
                                        <p:cTn id="35" dur="75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1000" fill="hold"/>
                                        <p:tgtEl>
                                          <p:spTgt spid="30"/>
                                        </p:tgtEl>
                                        <p:attrNameLst>
                                          <p:attrName>ppt_w</p:attrName>
                                        </p:attrNameLst>
                                      </p:cBhvr>
                                      <p:tavLst>
                                        <p:tav tm="0">
                                          <p:val>
                                            <p:strVal val="#ppt_w*0.70"/>
                                          </p:val>
                                        </p:tav>
                                        <p:tav tm="100000">
                                          <p:val>
                                            <p:strVal val="#ppt_w"/>
                                          </p:val>
                                        </p:tav>
                                      </p:tavLst>
                                    </p:anim>
                                    <p:anim calcmode="lin" valueType="num">
                                      <p:cBhvr>
                                        <p:cTn id="41" dur="1000" fill="hold"/>
                                        <p:tgtEl>
                                          <p:spTgt spid="30"/>
                                        </p:tgtEl>
                                        <p:attrNameLst>
                                          <p:attrName>ppt_h</p:attrName>
                                        </p:attrNameLst>
                                      </p:cBhvr>
                                      <p:tavLst>
                                        <p:tav tm="0">
                                          <p:val>
                                            <p:strVal val="#ppt_h"/>
                                          </p:val>
                                        </p:tav>
                                        <p:tav tm="100000">
                                          <p:val>
                                            <p:strVal val="#ppt_h"/>
                                          </p:val>
                                        </p:tav>
                                      </p:tavLst>
                                    </p:anim>
                                    <p:animEffect transition="in" filter="fade">
                                      <p:cBhvr>
                                        <p:cTn id="42" dur="10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750" fill="hold"/>
                                        <p:tgtEl>
                                          <p:spTgt spid="23"/>
                                        </p:tgtEl>
                                        <p:attrNameLst>
                                          <p:attrName>ppt_w</p:attrName>
                                        </p:attrNameLst>
                                      </p:cBhvr>
                                      <p:tavLst>
                                        <p:tav tm="0">
                                          <p:val>
                                            <p:strVal val="#ppt_w*0.70"/>
                                          </p:val>
                                        </p:tav>
                                        <p:tav tm="100000">
                                          <p:val>
                                            <p:strVal val="#ppt_w"/>
                                          </p:val>
                                        </p:tav>
                                      </p:tavLst>
                                    </p:anim>
                                    <p:anim calcmode="lin" valueType="num">
                                      <p:cBhvr>
                                        <p:cTn id="54" dur="750" fill="hold"/>
                                        <p:tgtEl>
                                          <p:spTgt spid="23"/>
                                        </p:tgtEl>
                                        <p:attrNameLst>
                                          <p:attrName>ppt_h</p:attrName>
                                        </p:attrNameLst>
                                      </p:cBhvr>
                                      <p:tavLst>
                                        <p:tav tm="0">
                                          <p:val>
                                            <p:strVal val="#ppt_h"/>
                                          </p:val>
                                        </p:tav>
                                        <p:tav tm="100000">
                                          <p:val>
                                            <p:strVal val="#ppt_h"/>
                                          </p:val>
                                        </p:tav>
                                      </p:tavLst>
                                    </p:anim>
                                    <p:animEffect transition="in" filter="fade">
                                      <p:cBhvr>
                                        <p:cTn id="55" dur="75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1000" fill="hold"/>
                                        <p:tgtEl>
                                          <p:spTgt spid="25"/>
                                        </p:tgtEl>
                                        <p:attrNameLst>
                                          <p:attrName>ppt_w</p:attrName>
                                        </p:attrNameLst>
                                      </p:cBhvr>
                                      <p:tavLst>
                                        <p:tav tm="0">
                                          <p:val>
                                            <p:strVal val="#ppt_w*0.70"/>
                                          </p:val>
                                        </p:tav>
                                        <p:tav tm="100000">
                                          <p:val>
                                            <p:strVal val="#ppt_w"/>
                                          </p:val>
                                        </p:tav>
                                      </p:tavLst>
                                    </p:anim>
                                    <p:anim calcmode="lin" valueType="num">
                                      <p:cBhvr>
                                        <p:cTn id="61" dur="1000" fill="hold"/>
                                        <p:tgtEl>
                                          <p:spTgt spid="25"/>
                                        </p:tgtEl>
                                        <p:attrNameLst>
                                          <p:attrName>ppt_h</p:attrName>
                                        </p:attrNameLst>
                                      </p:cBhvr>
                                      <p:tavLst>
                                        <p:tav tm="0">
                                          <p:val>
                                            <p:strVal val="#ppt_h"/>
                                          </p:val>
                                        </p:tav>
                                        <p:tav tm="100000">
                                          <p:val>
                                            <p:strVal val="#ppt_h"/>
                                          </p:val>
                                        </p:tav>
                                      </p:tavLst>
                                    </p:anim>
                                    <p:animEffect transition="in" filter="fade">
                                      <p:cBhvr>
                                        <p:cTn id="62" dur="10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55"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750" fill="hold"/>
                                        <p:tgtEl>
                                          <p:spTgt spid="21"/>
                                        </p:tgtEl>
                                        <p:attrNameLst>
                                          <p:attrName>ppt_w</p:attrName>
                                        </p:attrNameLst>
                                      </p:cBhvr>
                                      <p:tavLst>
                                        <p:tav tm="0">
                                          <p:val>
                                            <p:strVal val="#ppt_w*0.70"/>
                                          </p:val>
                                        </p:tav>
                                        <p:tav tm="100000">
                                          <p:val>
                                            <p:strVal val="#ppt_w"/>
                                          </p:val>
                                        </p:tav>
                                      </p:tavLst>
                                    </p:anim>
                                    <p:anim calcmode="lin" valueType="num">
                                      <p:cBhvr>
                                        <p:cTn id="74" dur="750" fill="hold"/>
                                        <p:tgtEl>
                                          <p:spTgt spid="21"/>
                                        </p:tgtEl>
                                        <p:attrNameLst>
                                          <p:attrName>ppt_h</p:attrName>
                                        </p:attrNameLst>
                                      </p:cBhvr>
                                      <p:tavLst>
                                        <p:tav tm="0">
                                          <p:val>
                                            <p:strVal val="#ppt_h"/>
                                          </p:val>
                                        </p:tav>
                                        <p:tav tm="100000">
                                          <p:val>
                                            <p:strVal val="#ppt_h"/>
                                          </p:val>
                                        </p:tav>
                                      </p:tavLst>
                                    </p:anim>
                                    <p:animEffect transition="in" filter="fade">
                                      <p:cBhvr>
                                        <p:cTn id="75" dur="75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nodeType="click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p:cTn id="80" dur="1000" fill="hold"/>
                                        <p:tgtEl>
                                          <p:spTgt spid="27"/>
                                        </p:tgtEl>
                                        <p:attrNameLst>
                                          <p:attrName>ppt_w</p:attrName>
                                        </p:attrNameLst>
                                      </p:cBhvr>
                                      <p:tavLst>
                                        <p:tav tm="0">
                                          <p:val>
                                            <p:strVal val="#ppt_w*0.70"/>
                                          </p:val>
                                        </p:tav>
                                        <p:tav tm="100000">
                                          <p:val>
                                            <p:strVal val="#ppt_w"/>
                                          </p:val>
                                        </p:tav>
                                      </p:tavLst>
                                    </p:anim>
                                    <p:anim calcmode="lin" valueType="num">
                                      <p:cBhvr>
                                        <p:cTn id="81" dur="1000" fill="hold"/>
                                        <p:tgtEl>
                                          <p:spTgt spid="27"/>
                                        </p:tgtEl>
                                        <p:attrNameLst>
                                          <p:attrName>ppt_h</p:attrName>
                                        </p:attrNameLst>
                                      </p:cBhvr>
                                      <p:tavLst>
                                        <p:tav tm="0">
                                          <p:val>
                                            <p:strVal val="#ppt_h"/>
                                          </p:val>
                                        </p:tav>
                                        <p:tav tm="100000">
                                          <p:val>
                                            <p:strVal val="#ppt_h"/>
                                          </p:val>
                                        </p:tav>
                                      </p:tavLst>
                                    </p:anim>
                                    <p:animEffect transition="in" filter="fade">
                                      <p:cBhvr>
                                        <p:cTn id="8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21" grpId="0" animBg="1"/>
      <p:bldP spid="22"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50406" y="7627621"/>
            <a:ext cx="3108960" cy="438150"/>
          </a:xfrm>
        </p:spPr>
        <p:txBody>
          <a:bodyPr/>
          <a:lstStyle/>
          <a:p>
            <a:fld id="{935DE881-430C-419B-B101-A115E25B9AB2}" type="datetime2">
              <a:rPr lang="en-US" sz="2000" b="1" smtClean="0"/>
              <a:t>Wednesday, June 3, 2020</a:t>
            </a:fld>
            <a:endParaRPr lang="en-US" sz="2000" b="1" dirty="0"/>
          </a:p>
        </p:txBody>
      </p:sp>
      <p:sp>
        <p:nvSpPr>
          <p:cNvPr id="10" name="Footer Placeholder 9"/>
          <p:cNvSpPr>
            <a:spLocks noGrp="1"/>
          </p:cNvSpPr>
          <p:nvPr>
            <p:ph type="ftr" sz="quarter" idx="11"/>
          </p:nvPr>
        </p:nvSpPr>
        <p:spPr>
          <a:xfrm>
            <a:off x="3263462" y="7627621"/>
            <a:ext cx="8828686" cy="438150"/>
          </a:xfrm>
        </p:spPr>
        <p:txBody>
          <a:bodyPr/>
          <a:lstStyle/>
          <a:p>
            <a:r>
              <a:rPr lang="en-US" sz="1800" b="1" dirty="0" smtClean="0"/>
              <a:t>Abdul </a:t>
            </a:r>
            <a:r>
              <a:rPr lang="en-US" sz="1800" b="1" dirty="0" err="1" smtClean="0"/>
              <a:t>Alim</a:t>
            </a:r>
            <a:r>
              <a:rPr lang="en-US" sz="1800" b="1" dirty="0" smtClean="0"/>
              <a:t>, Lecturer (Arabic), </a:t>
            </a:r>
            <a:r>
              <a:rPr lang="en-US" sz="1800" b="1" dirty="0" err="1" smtClean="0"/>
              <a:t>Patari</a:t>
            </a:r>
            <a:r>
              <a:rPr lang="en-US" sz="1800" b="1" dirty="0" smtClean="0"/>
              <a:t> </a:t>
            </a:r>
            <a:r>
              <a:rPr lang="en-US" sz="1800" b="1" dirty="0" err="1" smtClean="0"/>
              <a:t>Fazil</a:t>
            </a:r>
            <a:r>
              <a:rPr lang="en-US" sz="1800" b="1" dirty="0" smtClean="0"/>
              <a:t> </a:t>
            </a:r>
            <a:r>
              <a:rPr lang="en-US" sz="1800" b="1" dirty="0" err="1" smtClean="0"/>
              <a:t>Madrasha</a:t>
            </a:r>
            <a:r>
              <a:rPr lang="en-US" sz="1800" b="1" dirty="0" smtClean="0"/>
              <a:t>, </a:t>
            </a:r>
            <a:r>
              <a:rPr lang="en-US" sz="1800" b="1" dirty="0" err="1" smtClean="0"/>
              <a:t>Sapahar</a:t>
            </a:r>
            <a:r>
              <a:rPr lang="en-US" sz="1800" b="1" dirty="0" smtClean="0"/>
              <a:t>, </a:t>
            </a:r>
            <a:r>
              <a:rPr lang="en-US" sz="1800" b="1" dirty="0" err="1" smtClean="0"/>
              <a:t>Naogaon</a:t>
            </a:r>
            <a:r>
              <a:rPr lang="en-US" sz="1800" b="1" dirty="0" smtClean="0"/>
              <a:t>, 01749944418</a:t>
            </a:r>
            <a:endParaRPr lang="en-US" sz="1800" b="1" dirty="0"/>
          </a:p>
        </p:txBody>
      </p:sp>
      <p:sp>
        <p:nvSpPr>
          <p:cNvPr id="11" name="Slide Number Placeholder 10"/>
          <p:cNvSpPr>
            <a:spLocks noGrp="1"/>
          </p:cNvSpPr>
          <p:nvPr>
            <p:ph type="sldNum" sz="quarter" idx="12"/>
          </p:nvPr>
        </p:nvSpPr>
        <p:spPr>
          <a:xfrm>
            <a:off x="12344406" y="7627621"/>
            <a:ext cx="996206" cy="438150"/>
          </a:xfrm>
        </p:spPr>
        <p:txBody>
          <a:bodyPr/>
          <a:lstStyle/>
          <a:p>
            <a:pPr algn="ctr"/>
            <a:fld id="{D58E6735-540D-4EB1-B0B9-16DDD8662F70}" type="slidenum">
              <a:rPr lang="en-US" sz="2000" b="1" smtClean="0"/>
              <a:pPr algn="ctr"/>
              <a:t>16</a:t>
            </a:fld>
            <a:endParaRPr lang="en-US" sz="2000" b="1" dirty="0"/>
          </a:p>
        </p:txBody>
      </p:sp>
      <p:sp>
        <p:nvSpPr>
          <p:cNvPr id="5" name="TextBox 4"/>
          <p:cNvSpPr txBox="1"/>
          <p:nvPr/>
        </p:nvSpPr>
        <p:spPr>
          <a:xfrm>
            <a:off x="4439920" y="633051"/>
            <a:ext cx="3600450" cy="448456"/>
          </a:xfrm>
          <a:prstGeom prst="rect">
            <a:avLst/>
          </a:prstGeom>
          <a:noFill/>
        </p:spPr>
        <p:txBody>
          <a:bodyPr wrap="square" rtlCol="0">
            <a:spAutoFit/>
          </a:bodyPr>
          <a:lstStyle/>
          <a:p>
            <a:endParaRPr lang="en-US" sz="2314" dirty="0"/>
          </a:p>
        </p:txBody>
      </p:sp>
      <p:sp>
        <p:nvSpPr>
          <p:cNvPr id="6" name="Down Arrow 5"/>
          <p:cNvSpPr/>
          <p:nvPr/>
        </p:nvSpPr>
        <p:spPr>
          <a:xfrm>
            <a:off x="993225" y="1851242"/>
            <a:ext cx="2969575" cy="2441603"/>
          </a:xfrm>
          <a:prstGeom prst="downArrow">
            <a:avLst/>
          </a:prstGeom>
          <a:ln w="7620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spc="56" dirty="0">
                <a:ln w="11430"/>
                <a:solidFill>
                  <a:schemeClr val="tx1"/>
                </a:solidFill>
                <a:effectLst>
                  <a:outerShdw blurRad="76200" dist="50800" dir="5400000" algn="tl" rotWithShape="0">
                    <a:srgbClr val="000000">
                      <a:alpha val="65000"/>
                    </a:srgbClr>
                  </a:outerShdw>
                </a:effectLst>
              </a:rPr>
              <a:t>الوقت</a:t>
            </a:r>
            <a:endParaRPr lang="en-US" sz="4400" b="1" spc="56" dirty="0">
              <a:ln w="11430"/>
              <a:solidFill>
                <a:schemeClr val="tx1"/>
              </a:solidFill>
              <a:effectLst>
                <a:outerShdw blurRad="76200" dist="50800" dir="5400000" algn="tl" rotWithShape="0">
                  <a:srgbClr val="000000">
                    <a:alpha val="65000"/>
                  </a:srgbClr>
                </a:outerShdw>
              </a:effectLst>
            </a:endParaRPr>
          </a:p>
        </p:txBody>
      </p:sp>
      <p:sp>
        <p:nvSpPr>
          <p:cNvPr id="7" name="12-Point Star 6"/>
          <p:cNvSpPr/>
          <p:nvPr/>
        </p:nvSpPr>
        <p:spPr>
          <a:xfrm>
            <a:off x="930162" y="4622694"/>
            <a:ext cx="3109132" cy="2582150"/>
          </a:xfrm>
          <a:prstGeom prst="star12">
            <a:avLst/>
          </a:prstGeom>
          <a:ln w="7620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ar-MA" sz="4400" b="1" dirty="0">
                <a:solidFill>
                  <a:schemeClr val="tx1"/>
                </a:solidFill>
                <a:effectLst>
                  <a:outerShdw blurRad="38100" dist="38100" dir="2700000" algn="tl">
                    <a:srgbClr val="000000">
                      <a:alpha val="43137"/>
                    </a:srgbClr>
                  </a:outerShdw>
                </a:effectLst>
              </a:rPr>
              <a:t>خمس دقائق</a:t>
            </a:r>
            <a:endParaRPr lang="en-US" sz="44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346841" y="356690"/>
            <a:ext cx="13132675" cy="1100783"/>
          </a:xfrm>
          <a:prstGeom prst="roundRect">
            <a:avLst/>
          </a:prstGeom>
          <a:ln w="76200">
            <a:solidFill>
              <a:srgbClr val="002060"/>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600" dirty="0"/>
          </a:p>
        </p:txBody>
      </p:sp>
      <p:sp>
        <p:nvSpPr>
          <p:cNvPr id="12" name="Rectangle 11"/>
          <p:cNvSpPr/>
          <p:nvPr/>
        </p:nvSpPr>
        <p:spPr>
          <a:xfrm>
            <a:off x="5024672" y="472934"/>
            <a:ext cx="3598629" cy="842538"/>
          </a:xfrm>
          <a:prstGeom prst="rect">
            <a:avLst/>
          </a:prstGeom>
          <a:noFill/>
        </p:spPr>
        <p:txBody>
          <a:bodyPr wrap="square" lIns="102870" tIns="51435" rIns="102870" bIns="5143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spc="56" dirty="0">
                <a:ln w="11430"/>
                <a:effectLst>
                  <a:outerShdw blurRad="38100" dist="38100" dir="2700000" algn="tl">
                    <a:srgbClr val="000000">
                      <a:alpha val="43137"/>
                    </a:srgbClr>
                  </a:outerShdw>
                </a:effectLst>
              </a:rPr>
              <a:t>العمل في أزواج</a:t>
            </a:r>
            <a:endParaRPr lang="en-US" sz="4800" b="1" spc="56" dirty="0">
              <a:ln w="11430"/>
              <a:effectLst>
                <a:outerShdw blurRad="38100" dist="38100" dir="2700000" algn="tl">
                  <a:srgbClr val="000000">
                    <a:alpha val="43137"/>
                  </a:srgbClr>
                </a:outerShdw>
              </a:effectLst>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3249" y="1653538"/>
            <a:ext cx="8030604" cy="5938311"/>
          </a:xfrm>
          <a:prstGeom prst="ellipse">
            <a:avLst/>
          </a:prstGeom>
          <a:ln>
            <a:noFill/>
          </a:ln>
          <a:effectLst>
            <a:softEdge rad="112500"/>
          </a:effectLst>
        </p:spPr>
      </p:pic>
    </p:spTree>
    <p:extLst>
      <p:ext uri="{BB962C8B-B14F-4D97-AF65-F5344CB8AC3E}">
        <p14:creationId xmlns:p14="http://schemas.microsoft.com/office/powerpoint/2010/main" val="8106681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2"/>
                                        </p:tgtEl>
                                        <p:attrNameLst>
                                          <p:attrName>ppt_y</p:attrName>
                                        </p:attrNameLst>
                                      </p:cBhvr>
                                      <p:tavLst>
                                        <p:tav tm="0">
                                          <p:val>
                                            <p:strVal val="#ppt_y"/>
                                          </p:val>
                                        </p:tav>
                                        <p:tav tm="100000">
                                          <p:val>
                                            <p:strVal val="#ppt_y"/>
                                          </p:val>
                                        </p:tav>
                                      </p:tavLst>
                                    </p:anim>
                                    <p:anim calcmode="lin" valueType="num">
                                      <p:cBhvr>
                                        <p:cTn id="2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50"/>
                                        <p:tgtEl>
                                          <p:spTgt spid="6"/>
                                        </p:tgtEl>
                                      </p:cBhvr>
                                    </p:animEffect>
                                    <p:anim calcmode="lin" valueType="num">
                                      <p:cBhvr>
                                        <p:cTn id="29" dur="250" fill="hold"/>
                                        <p:tgtEl>
                                          <p:spTgt spid="6"/>
                                        </p:tgtEl>
                                        <p:attrNameLst>
                                          <p:attrName>ppt_x</p:attrName>
                                        </p:attrNameLst>
                                      </p:cBhvr>
                                      <p:tavLst>
                                        <p:tav tm="0">
                                          <p:val>
                                            <p:strVal val="#ppt_x"/>
                                          </p:val>
                                        </p:tav>
                                        <p:tav tm="100000">
                                          <p:val>
                                            <p:strVal val="#ppt_x"/>
                                          </p:val>
                                        </p:tav>
                                      </p:tavLst>
                                    </p:anim>
                                    <p:anim calcmode="lin" valueType="num">
                                      <p:cBhvr>
                                        <p:cTn id="30"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style.rotation</p:attrName>
                                        </p:attrNameLst>
                                      </p:cBhvr>
                                      <p:tavLst>
                                        <p:tav tm="0">
                                          <p:val>
                                            <p:fltVal val="720"/>
                                          </p:val>
                                        </p:tav>
                                        <p:tav tm="100000">
                                          <p:val>
                                            <p:fltVal val="0"/>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 calcmode="lin" valueType="num">
                                      <p:cBhvr>
                                        <p:cTn id="38" dur="1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50406" y="7627621"/>
            <a:ext cx="3108960" cy="438150"/>
          </a:xfrm>
        </p:spPr>
        <p:txBody>
          <a:bodyPr/>
          <a:lstStyle/>
          <a:p>
            <a:fld id="{935DE881-430C-419B-B101-A115E25B9AB2}" type="datetime2">
              <a:rPr lang="en-US" sz="2000" b="1" smtClean="0"/>
              <a:t>Wednesday, June 3, 2020</a:t>
            </a:fld>
            <a:endParaRPr lang="en-US" sz="2000" b="1" dirty="0"/>
          </a:p>
        </p:txBody>
      </p:sp>
      <p:sp>
        <p:nvSpPr>
          <p:cNvPr id="10" name="Footer Placeholder 9"/>
          <p:cNvSpPr>
            <a:spLocks noGrp="1"/>
          </p:cNvSpPr>
          <p:nvPr>
            <p:ph type="ftr" sz="quarter" idx="11"/>
          </p:nvPr>
        </p:nvSpPr>
        <p:spPr>
          <a:xfrm>
            <a:off x="3263462" y="7627621"/>
            <a:ext cx="8828686" cy="438150"/>
          </a:xfrm>
        </p:spPr>
        <p:txBody>
          <a:bodyPr/>
          <a:lstStyle/>
          <a:p>
            <a:r>
              <a:rPr lang="en-US" sz="1800" b="1" dirty="0" smtClean="0"/>
              <a:t>Abdul </a:t>
            </a:r>
            <a:r>
              <a:rPr lang="en-US" sz="1800" b="1" dirty="0" err="1" smtClean="0"/>
              <a:t>Alim</a:t>
            </a:r>
            <a:r>
              <a:rPr lang="en-US" sz="1800" b="1" dirty="0" smtClean="0"/>
              <a:t>, Lecturer (Arabic), </a:t>
            </a:r>
            <a:r>
              <a:rPr lang="en-US" sz="1800" b="1" dirty="0" err="1" smtClean="0"/>
              <a:t>Patari</a:t>
            </a:r>
            <a:r>
              <a:rPr lang="en-US" sz="1800" b="1" dirty="0" smtClean="0"/>
              <a:t> </a:t>
            </a:r>
            <a:r>
              <a:rPr lang="en-US" sz="1800" b="1" dirty="0" err="1" smtClean="0"/>
              <a:t>Fazil</a:t>
            </a:r>
            <a:r>
              <a:rPr lang="en-US" sz="1800" b="1" dirty="0" smtClean="0"/>
              <a:t> </a:t>
            </a:r>
            <a:r>
              <a:rPr lang="en-US" sz="1800" b="1" dirty="0" err="1" smtClean="0"/>
              <a:t>Madrasha</a:t>
            </a:r>
            <a:r>
              <a:rPr lang="en-US" sz="1800" b="1" dirty="0" smtClean="0"/>
              <a:t>, </a:t>
            </a:r>
            <a:r>
              <a:rPr lang="en-US" sz="1800" b="1" dirty="0" err="1" smtClean="0"/>
              <a:t>Sapahar</a:t>
            </a:r>
            <a:r>
              <a:rPr lang="en-US" sz="1800" b="1" dirty="0" smtClean="0"/>
              <a:t>, </a:t>
            </a:r>
            <a:r>
              <a:rPr lang="en-US" sz="1800" b="1" dirty="0" err="1" smtClean="0"/>
              <a:t>Naogaon</a:t>
            </a:r>
            <a:r>
              <a:rPr lang="en-US" sz="1800" b="1" dirty="0" smtClean="0"/>
              <a:t>, 01749944418</a:t>
            </a:r>
            <a:endParaRPr lang="en-US" sz="1800" b="1" dirty="0"/>
          </a:p>
        </p:txBody>
      </p:sp>
      <p:sp>
        <p:nvSpPr>
          <p:cNvPr id="11" name="Slide Number Placeholder 10"/>
          <p:cNvSpPr>
            <a:spLocks noGrp="1"/>
          </p:cNvSpPr>
          <p:nvPr>
            <p:ph type="sldNum" sz="quarter" idx="12"/>
          </p:nvPr>
        </p:nvSpPr>
        <p:spPr>
          <a:xfrm>
            <a:off x="12344406" y="7627621"/>
            <a:ext cx="996206" cy="438150"/>
          </a:xfrm>
        </p:spPr>
        <p:txBody>
          <a:bodyPr/>
          <a:lstStyle/>
          <a:p>
            <a:pPr algn="ctr"/>
            <a:fld id="{D58E6735-540D-4EB1-B0B9-16DDD8662F70}" type="slidenum">
              <a:rPr lang="en-US" sz="2000" b="1" smtClean="0"/>
              <a:pPr algn="ctr"/>
              <a:t>17</a:t>
            </a:fld>
            <a:endParaRPr lang="en-US" sz="2000" b="1" dirty="0"/>
          </a:p>
        </p:txBody>
      </p:sp>
      <p:sp>
        <p:nvSpPr>
          <p:cNvPr id="5" name="Rounded Rectangle 4"/>
          <p:cNvSpPr/>
          <p:nvPr/>
        </p:nvSpPr>
        <p:spPr>
          <a:xfrm>
            <a:off x="5862620" y="388398"/>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-1</a:t>
            </a:r>
            <a:r>
              <a:rPr lang="ar-MA" sz="3200" b="1" dirty="0" smtClean="0">
                <a:solidFill>
                  <a:schemeClr val="tx1"/>
                </a:solidFill>
              </a:rPr>
              <a:t>اشترى </a:t>
            </a:r>
            <a:r>
              <a:rPr lang="ar-MA" sz="3200" b="1" dirty="0" smtClean="0">
                <a:solidFill>
                  <a:schemeClr val="tx1"/>
                </a:solidFill>
              </a:rPr>
              <a:t>أمير المؤمنين عمر بن الخطاب فرساً من ؟ </a:t>
            </a:r>
            <a:endParaRPr lang="en-US" sz="3200" b="1" dirty="0">
              <a:solidFill>
                <a:schemeClr val="tx1"/>
              </a:solidFill>
            </a:endParaRPr>
          </a:p>
        </p:txBody>
      </p:sp>
      <p:sp>
        <p:nvSpPr>
          <p:cNvPr id="6" name="Rounded Rectangle 5"/>
          <p:cNvSpPr/>
          <p:nvPr/>
        </p:nvSpPr>
        <p:spPr>
          <a:xfrm>
            <a:off x="4048068" y="3883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علي</a:t>
            </a:r>
            <a:endParaRPr lang="en-US" sz="3150" b="1" dirty="0">
              <a:solidFill>
                <a:schemeClr val="tx1"/>
              </a:solidFill>
            </a:endParaRPr>
          </a:p>
        </p:txBody>
      </p:sp>
      <p:sp>
        <p:nvSpPr>
          <p:cNvPr id="7" name="Rounded Rectangle 6"/>
          <p:cNvSpPr/>
          <p:nvPr/>
        </p:nvSpPr>
        <p:spPr>
          <a:xfrm>
            <a:off x="2223206" y="3883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أعرابي</a:t>
            </a:r>
            <a:endParaRPr lang="en-US" sz="3150" b="1" dirty="0">
              <a:solidFill>
                <a:schemeClr val="tx1"/>
              </a:solidFill>
            </a:endParaRPr>
          </a:p>
        </p:txBody>
      </p:sp>
      <p:sp>
        <p:nvSpPr>
          <p:cNvPr id="8" name="Rounded Rectangle 7"/>
          <p:cNvSpPr/>
          <p:nvPr/>
        </p:nvSpPr>
        <p:spPr>
          <a:xfrm>
            <a:off x="351046" y="3883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t>شريح</a:t>
            </a:r>
            <a:endParaRPr lang="en-US" sz="3150" b="1" dirty="0"/>
          </a:p>
        </p:txBody>
      </p:sp>
      <p:sp>
        <p:nvSpPr>
          <p:cNvPr id="12" name="Rounded Rectangle 11"/>
          <p:cNvSpPr/>
          <p:nvPr/>
        </p:nvSpPr>
        <p:spPr>
          <a:xfrm>
            <a:off x="5862620" y="1627813"/>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-2</a:t>
            </a:r>
            <a:r>
              <a:rPr lang="ar-MA" sz="3200" b="1" dirty="0" smtClean="0">
                <a:solidFill>
                  <a:schemeClr val="tx1"/>
                </a:solidFill>
              </a:rPr>
              <a:t>كان </a:t>
            </a:r>
            <a:r>
              <a:rPr lang="ar-MA" sz="3200" b="1" dirty="0" smtClean="0">
                <a:solidFill>
                  <a:schemeClr val="tx1"/>
                </a:solidFill>
              </a:rPr>
              <a:t>الفرس .... وظهر العبيب بعد أن يشترى عمر.</a:t>
            </a:r>
            <a:endParaRPr lang="en-US" sz="3200" b="1" dirty="0">
              <a:solidFill>
                <a:schemeClr val="tx1"/>
              </a:solidFill>
            </a:endParaRPr>
          </a:p>
        </p:txBody>
      </p:sp>
      <p:sp>
        <p:nvSpPr>
          <p:cNvPr id="13" name="Rounded Rectangle 12"/>
          <p:cNvSpPr/>
          <p:nvPr/>
        </p:nvSpPr>
        <p:spPr>
          <a:xfrm>
            <a:off x="4048068" y="1647217"/>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150" b="1" dirty="0" smtClean="0">
                <a:solidFill>
                  <a:schemeClr val="tx1"/>
                </a:solidFill>
              </a:rPr>
              <a:t>كلاهما صحيح</a:t>
            </a:r>
            <a:endParaRPr lang="en-US" sz="3150" b="1" dirty="0">
              <a:solidFill>
                <a:schemeClr val="tx1"/>
              </a:solidFill>
            </a:endParaRPr>
          </a:p>
        </p:txBody>
      </p:sp>
      <p:sp>
        <p:nvSpPr>
          <p:cNvPr id="14" name="Rounded Rectangle 13"/>
          <p:cNvSpPr/>
          <p:nvPr/>
        </p:nvSpPr>
        <p:spPr>
          <a:xfrm>
            <a:off x="2223206" y="1633270"/>
            <a:ext cx="1628775" cy="896815"/>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150" b="1" dirty="0" smtClean="0">
                <a:solidFill>
                  <a:schemeClr val="tx1"/>
                </a:solidFill>
              </a:rPr>
              <a:t>معيباً</a:t>
            </a:r>
            <a:endParaRPr lang="en-US" sz="3150" b="1" dirty="0">
              <a:solidFill>
                <a:schemeClr val="tx1"/>
              </a:solidFill>
            </a:endParaRPr>
          </a:p>
        </p:txBody>
      </p:sp>
      <p:sp>
        <p:nvSpPr>
          <p:cNvPr id="15" name="Rounded Rectangle 14"/>
          <p:cNvSpPr/>
          <p:nvPr/>
        </p:nvSpPr>
        <p:spPr>
          <a:xfrm>
            <a:off x="351046" y="1633270"/>
            <a:ext cx="1628775" cy="896815"/>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150" b="1" dirty="0" smtClean="0"/>
              <a:t>جيداً</a:t>
            </a:r>
            <a:endParaRPr lang="en-US" sz="3150" b="1" dirty="0"/>
          </a:p>
        </p:txBody>
      </p:sp>
      <p:sp>
        <p:nvSpPr>
          <p:cNvPr id="16" name="Rounded Rectangle 15"/>
          <p:cNvSpPr/>
          <p:nvPr/>
        </p:nvSpPr>
        <p:spPr>
          <a:xfrm>
            <a:off x="5862620" y="2882994"/>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-3</a:t>
            </a:r>
            <a:r>
              <a:rPr lang="ar-MA" sz="3200" b="1" dirty="0" smtClean="0">
                <a:solidFill>
                  <a:schemeClr val="tx1"/>
                </a:solidFill>
              </a:rPr>
              <a:t>من </a:t>
            </a:r>
            <a:r>
              <a:rPr lang="ar-MA" sz="3200" b="1" dirty="0" smtClean="0">
                <a:solidFill>
                  <a:schemeClr val="tx1"/>
                </a:solidFill>
              </a:rPr>
              <a:t>رفض أخذ الفرس بعد بيعه ؟</a:t>
            </a:r>
            <a:endParaRPr lang="en-US" sz="3200" b="1" dirty="0">
              <a:solidFill>
                <a:schemeClr val="tx1"/>
              </a:solidFill>
            </a:endParaRPr>
          </a:p>
        </p:txBody>
      </p:sp>
      <p:sp>
        <p:nvSpPr>
          <p:cNvPr id="17" name="Rounded Rectangle 16"/>
          <p:cNvSpPr/>
          <p:nvPr/>
        </p:nvSpPr>
        <p:spPr>
          <a:xfrm>
            <a:off x="4048068" y="2870864"/>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150" b="1" dirty="0" smtClean="0">
                <a:solidFill>
                  <a:schemeClr val="tx1"/>
                </a:solidFill>
              </a:rPr>
              <a:t>أعرابي</a:t>
            </a:r>
            <a:endParaRPr lang="en-US" sz="3150" b="1" dirty="0">
              <a:solidFill>
                <a:schemeClr val="tx1"/>
              </a:solidFill>
            </a:endParaRPr>
          </a:p>
        </p:txBody>
      </p:sp>
      <p:sp>
        <p:nvSpPr>
          <p:cNvPr id="18" name="Rounded Rectangle 17"/>
          <p:cNvSpPr/>
          <p:nvPr/>
        </p:nvSpPr>
        <p:spPr>
          <a:xfrm>
            <a:off x="2223206" y="2870864"/>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150" b="1" dirty="0" smtClean="0">
                <a:solidFill>
                  <a:schemeClr val="tx1"/>
                </a:solidFill>
              </a:rPr>
              <a:t>زبير</a:t>
            </a:r>
            <a:endParaRPr lang="en-US" sz="3150" b="1" dirty="0">
              <a:solidFill>
                <a:schemeClr val="tx1"/>
              </a:solidFill>
            </a:endParaRPr>
          </a:p>
        </p:txBody>
      </p:sp>
      <p:sp>
        <p:nvSpPr>
          <p:cNvPr id="19" name="Rounded Rectangle 18"/>
          <p:cNvSpPr/>
          <p:nvPr/>
        </p:nvSpPr>
        <p:spPr>
          <a:xfrm>
            <a:off x="351046" y="2870864"/>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150" b="1" dirty="0" smtClean="0"/>
              <a:t>حسن</a:t>
            </a:r>
            <a:endParaRPr lang="en-US" sz="3600" b="1" dirty="0"/>
          </a:p>
        </p:txBody>
      </p:sp>
      <p:sp>
        <p:nvSpPr>
          <p:cNvPr id="20" name="Rounded Rectangle 19"/>
          <p:cNvSpPr/>
          <p:nvPr/>
        </p:nvSpPr>
        <p:spPr>
          <a:xfrm>
            <a:off x="5862620" y="4138173"/>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-4</a:t>
            </a:r>
            <a:r>
              <a:rPr lang="ar-MA" sz="3200" b="1" dirty="0" smtClean="0">
                <a:solidFill>
                  <a:schemeClr val="tx1"/>
                </a:solidFill>
              </a:rPr>
              <a:t>احتكم </a:t>
            </a:r>
            <a:r>
              <a:rPr lang="ar-MA" sz="3200" b="1" dirty="0" smtClean="0">
                <a:solidFill>
                  <a:schemeClr val="tx1"/>
                </a:solidFill>
              </a:rPr>
              <a:t>عمر بن الخطاب </a:t>
            </a:r>
            <a:r>
              <a:rPr lang="ar-MA" sz="3200" b="1" dirty="0">
                <a:solidFill>
                  <a:schemeClr val="tx1"/>
                </a:solidFill>
              </a:rPr>
              <a:t>وصاحب الفرس </a:t>
            </a:r>
            <a:r>
              <a:rPr lang="ar-MA" sz="3200" b="1" dirty="0" smtClean="0">
                <a:solidFill>
                  <a:schemeClr val="tx1"/>
                </a:solidFill>
              </a:rPr>
              <a:t>إلى من ؟</a:t>
            </a:r>
            <a:endParaRPr lang="en-US" sz="3200" b="1" dirty="0">
              <a:solidFill>
                <a:schemeClr val="tx1"/>
              </a:solidFill>
            </a:endParaRPr>
          </a:p>
        </p:txBody>
      </p:sp>
      <p:sp>
        <p:nvSpPr>
          <p:cNvPr id="21" name="Rounded Rectangle 20"/>
          <p:cNvSpPr/>
          <p:nvPr/>
        </p:nvSpPr>
        <p:spPr>
          <a:xfrm>
            <a:off x="4082076" y="40924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150" b="1" dirty="0" smtClean="0">
                <a:solidFill>
                  <a:schemeClr val="tx1"/>
                </a:solidFill>
              </a:rPr>
              <a:t>شريح</a:t>
            </a:r>
            <a:endParaRPr lang="en-US" sz="3150" b="1" dirty="0">
              <a:solidFill>
                <a:schemeClr val="tx1"/>
              </a:solidFill>
            </a:endParaRPr>
          </a:p>
        </p:txBody>
      </p:sp>
      <p:sp>
        <p:nvSpPr>
          <p:cNvPr id="22" name="Rounded Rectangle 21"/>
          <p:cNvSpPr/>
          <p:nvPr/>
        </p:nvSpPr>
        <p:spPr>
          <a:xfrm>
            <a:off x="2223206" y="4138173"/>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150" b="1" dirty="0" smtClean="0">
                <a:solidFill>
                  <a:schemeClr val="tx1"/>
                </a:solidFill>
              </a:rPr>
              <a:t>ماوردي</a:t>
            </a:r>
            <a:endParaRPr lang="en-US" sz="3150" b="1" dirty="0">
              <a:solidFill>
                <a:schemeClr val="tx1"/>
              </a:solidFill>
            </a:endParaRPr>
          </a:p>
        </p:txBody>
      </p:sp>
      <p:sp>
        <p:nvSpPr>
          <p:cNvPr id="23" name="Rounded Rectangle 22"/>
          <p:cNvSpPr/>
          <p:nvPr/>
        </p:nvSpPr>
        <p:spPr>
          <a:xfrm>
            <a:off x="351046" y="4138173"/>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150" b="1" dirty="0" smtClean="0"/>
              <a:t>حجاج</a:t>
            </a:r>
            <a:endParaRPr lang="en-US" sz="3150" b="1" dirty="0"/>
          </a:p>
        </p:txBody>
      </p:sp>
      <p:sp>
        <p:nvSpPr>
          <p:cNvPr id="24" name="Rounded Rectangle 23"/>
          <p:cNvSpPr/>
          <p:nvPr/>
        </p:nvSpPr>
        <p:spPr>
          <a:xfrm>
            <a:off x="5862620" y="5393354"/>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-5</a:t>
            </a:r>
            <a:r>
              <a:rPr lang="ar-MA" sz="3200" b="1" dirty="0" smtClean="0">
                <a:solidFill>
                  <a:schemeClr val="tx1"/>
                </a:solidFill>
              </a:rPr>
              <a:t>عيب </a:t>
            </a:r>
            <a:r>
              <a:rPr lang="ar-MA" sz="3200" b="1" dirty="0" smtClean="0">
                <a:solidFill>
                  <a:schemeClr val="tx1"/>
                </a:solidFill>
              </a:rPr>
              <a:t>جمعه ماذا ؟</a:t>
            </a:r>
            <a:endParaRPr lang="en-US" sz="3200" b="1" dirty="0">
              <a:solidFill>
                <a:schemeClr val="tx1"/>
              </a:solidFill>
            </a:endParaRPr>
          </a:p>
        </p:txBody>
      </p:sp>
      <p:sp>
        <p:nvSpPr>
          <p:cNvPr id="25" name="Rounded Rectangle 24"/>
          <p:cNvSpPr/>
          <p:nvPr/>
        </p:nvSpPr>
        <p:spPr>
          <a:xfrm>
            <a:off x="2223206" y="5393354"/>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2925" b="1" dirty="0" smtClean="0">
                <a:solidFill>
                  <a:schemeClr val="tx1"/>
                </a:solidFill>
              </a:rPr>
              <a:t>عيوب</a:t>
            </a:r>
            <a:endParaRPr lang="en-US" sz="2925" b="1" dirty="0">
              <a:solidFill>
                <a:schemeClr val="tx1"/>
              </a:solidFill>
            </a:endParaRPr>
          </a:p>
        </p:txBody>
      </p:sp>
      <p:sp>
        <p:nvSpPr>
          <p:cNvPr id="26" name="Rounded Rectangle 25"/>
          <p:cNvSpPr/>
          <p:nvPr/>
        </p:nvSpPr>
        <p:spPr>
          <a:xfrm>
            <a:off x="4048068" y="5393354"/>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150" b="1" dirty="0" smtClean="0">
                <a:solidFill>
                  <a:schemeClr val="tx1"/>
                </a:solidFill>
              </a:rPr>
              <a:t>غيوب</a:t>
            </a:r>
            <a:endParaRPr lang="en-US" sz="3150" b="1" dirty="0">
              <a:solidFill>
                <a:schemeClr val="tx1"/>
              </a:solidFill>
            </a:endParaRPr>
          </a:p>
        </p:txBody>
      </p:sp>
      <p:sp>
        <p:nvSpPr>
          <p:cNvPr id="27" name="Rounded Rectangle 26"/>
          <p:cNvSpPr/>
          <p:nvPr/>
        </p:nvSpPr>
        <p:spPr>
          <a:xfrm>
            <a:off x="351046" y="5393354"/>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150" b="1" dirty="0"/>
              <a:t>كلاهما صحيح</a:t>
            </a:r>
            <a:endParaRPr lang="en-US" sz="3150" b="1" dirty="0"/>
          </a:p>
        </p:txBody>
      </p:sp>
      <mc:AlternateContent xmlns:mc="http://schemas.openxmlformats.org/markup-compatibility/2006" xmlns:a14="http://schemas.microsoft.com/office/drawing/2010/main">
        <mc:Choice Requires="a14">
          <p:sp>
            <p:nvSpPr>
              <p:cNvPr id="28" name="TextBox 27"/>
              <p:cNvSpPr txBox="1"/>
              <p:nvPr/>
            </p:nvSpPr>
            <p:spPr>
              <a:xfrm>
                <a:off x="3017392" y="331924"/>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017392" y="331924"/>
                <a:ext cx="1114425" cy="81758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896464" y="144005"/>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896464" y="144005"/>
                <a:ext cx="942975" cy="92280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262503" y="144005"/>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262503" y="144005"/>
                <a:ext cx="942975" cy="92280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192530" y="1596683"/>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192530" y="1596683"/>
                <a:ext cx="1114425" cy="81758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166181" y="1353739"/>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3166181" y="1353739"/>
                <a:ext cx="942975" cy="92280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880681" y="1353739"/>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880681" y="1353739"/>
                <a:ext cx="942975" cy="92280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166181" y="2591301"/>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166181" y="2591301"/>
                <a:ext cx="942975" cy="92280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794957" y="2774168"/>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794957" y="2774168"/>
                <a:ext cx="1114425" cy="81758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890081" y="4092498"/>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890081" y="4092498"/>
                <a:ext cx="1114425" cy="81758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325553" y="3893780"/>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325553" y="3893780"/>
                <a:ext cx="942975" cy="92280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166181" y="3846482"/>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3166181" y="3846482"/>
                <a:ext cx="942975" cy="92280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880681" y="5085896"/>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4880681" y="5085896"/>
                <a:ext cx="942975" cy="92280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325553" y="5133194"/>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325553" y="5133194"/>
                <a:ext cx="942975" cy="92280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080456" y="5348687"/>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080456" y="5348687"/>
                <a:ext cx="1114425" cy="81758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309788" y="2666869"/>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309788" y="2666869"/>
                <a:ext cx="942975" cy="922801"/>
              </a:xfrm>
              <a:prstGeom prst="rect">
                <a:avLst/>
              </a:prstGeom>
              <a:blipFill>
                <a:blip r:embed="rId16"/>
                <a:stretch>
                  <a:fillRect/>
                </a:stretch>
              </a:blipFill>
            </p:spPr>
            <p:txBody>
              <a:bodyPr/>
              <a:lstStyle/>
              <a:p>
                <a:r>
                  <a:rPr lang="en-US">
                    <a:noFill/>
                  </a:rPr>
                  <a:t> </a:t>
                </a:r>
              </a:p>
            </p:txBody>
          </p:sp>
        </mc:Fallback>
      </mc:AlternateContent>
      <p:sp>
        <p:nvSpPr>
          <p:cNvPr id="43" name="Rounded Rectangle 42"/>
          <p:cNvSpPr/>
          <p:nvPr/>
        </p:nvSpPr>
        <p:spPr>
          <a:xfrm>
            <a:off x="5862620" y="6636609"/>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-6</a:t>
            </a:r>
            <a:r>
              <a:rPr lang="ar-MA" sz="3200" b="1" dirty="0" smtClean="0">
                <a:solidFill>
                  <a:schemeClr val="tx1"/>
                </a:solidFill>
              </a:rPr>
              <a:t>أمراء </a:t>
            </a:r>
            <a:r>
              <a:rPr lang="ar-MA" sz="3200" b="1" dirty="0" smtClean="0">
                <a:solidFill>
                  <a:schemeClr val="tx1"/>
                </a:solidFill>
              </a:rPr>
              <a:t>مفرده ماذا ؟</a:t>
            </a:r>
            <a:endParaRPr lang="en-US" sz="3200" b="1" dirty="0">
              <a:solidFill>
                <a:schemeClr val="tx1"/>
              </a:solidFill>
            </a:endParaRPr>
          </a:p>
        </p:txBody>
      </p:sp>
      <p:sp>
        <p:nvSpPr>
          <p:cNvPr id="44" name="Rounded Rectangle 43"/>
          <p:cNvSpPr/>
          <p:nvPr/>
        </p:nvSpPr>
        <p:spPr>
          <a:xfrm>
            <a:off x="4048069" y="6636609"/>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أمر</a:t>
            </a:r>
            <a:endParaRPr lang="en-US" sz="3150" b="1" dirty="0">
              <a:solidFill>
                <a:schemeClr val="tx1"/>
              </a:solidFill>
            </a:endParaRPr>
          </a:p>
        </p:txBody>
      </p:sp>
      <p:sp>
        <p:nvSpPr>
          <p:cNvPr id="45" name="Rounded Rectangle 44"/>
          <p:cNvSpPr/>
          <p:nvPr/>
        </p:nvSpPr>
        <p:spPr>
          <a:xfrm>
            <a:off x="2223207" y="6636609"/>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أمير</a:t>
            </a:r>
            <a:endParaRPr lang="en-US" sz="3150" b="1" dirty="0">
              <a:solidFill>
                <a:schemeClr val="tx1"/>
              </a:solidFill>
            </a:endParaRPr>
          </a:p>
        </p:txBody>
      </p:sp>
      <p:sp>
        <p:nvSpPr>
          <p:cNvPr id="46" name="Rounded Rectangle 45"/>
          <p:cNvSpPr/>
          <p:nvPr/>
        </p:nvSpPr>
        <p:spPr>
          <a:xfrm>
            <a:off x="351047" y="6636609"/>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t>أمناء</a:t>
            </a:r>
            <a:endParaRPr lang="en-US" sz="3150" b="1" dirty="0"/>
          </a:p>
        </p:txBody>
      </p:sp>
      <mc:AlternateContent xmlns:mc="http://schemas.openxmlformats.org/markup-compatibility/2006" xmlns:a14="http://schemas.microsoft.com/office/drawing/2010/main">
        <mc:Choice Requires="a14">
          <p:sp>
            <p:nvSpPr>
              <p:cNvPr id="47" name="TextBox 46"/>
              <p:cNvSpPr txBox="1"/>
              <p:nvPr/>
            </p:nvSpPr>
            <p:spPr>
              <a:xfrm>
                <a:off x="3080457" y="6580134"/>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3080457" y="6580134"/>
                <a:ext cx="1114425" cy="81758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880682" y="6344917"/>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4880682" y="6344917"/>
                <a:ext cx="942975" cy="922801"/>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1246724" y="6392215"/>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1246724" y="6392215"/>
                <a:ext cx="942975" cy="922801"/>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826113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400" decel="100000"/>
                                        <p:tgtEl>
                                          <p:spTgt spid="5"/>
                                        </p:tgtEl>
                                      </p:cBhvr>
                                    </p:animEffect>
                                    <p:anim calcmode="lin" valueType="num">
                                      <p:cBhvr>
                                        <p:cTn id="8" dur="400" decel="100000" fill="hold"/>
                                        <p:tgtEl>
                                          <p:spTgt spid="5"/>
                                        </p:tgtEl>
                                        <p:attrNameLst>
                                          <p:attrName>style.rotation</p:attrName>
                                        </p:attrNameLst>
                                      </p:cBhvr>
                                      <p:tavLst>
                                        <p:tav tm="0">
                                          <p:val>
                                            <p:fltVal val="-90"/>
                                          </p:val>
                                        </p:tav>
                                        <p:tav tm="100000">
                                          <p:val>
                                            <p:fltVal val="0"/>
                                          </p:val>
                                        </p:tav>
                                      </p:tavLst>
                                    </p:anim>
                                    <p:anim calcmode="lin" valueType="num">
                                      <p:cBhvr>
                                        <p:cTn id="9" dur="400" decel="100000" fill="hold"/>
                                        <p:tgtEl>
                                          <p:spTgt spid="5"/>
                                        </p:tgtEl>
                                        <p:attrNameLst>
                                          <p:attrName>ppt_x</p:attrName>
                                        </p:attrNameLst>
                                      </p:cBhvr>
                                      <p:tavLst>
                                        <p:tav tm="0">
                                          <p:val>
                                            <p:strVal val="#ppt_x+0.4"/>
                                          </p:val>
                                        </p:tav>
                                        <p:tav tm="100000">
                                          <p:val>
                                            <p:strVal val="#ppt_x-0.05"/>
                                          </p:val>
                                        </p:tav>
                                      </p:tavLst>
                                    </p:anim>
                                    <p:anim calcmode="lin" valueType="num">
                                      <p:cBhvr>
                                        <p:cTn id="10" dur="400" decel="100000" fill="hold"/>
                                        <p:tgtEl>
                                          <p:spTgt spid="5"/>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5"/>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6"/>
                                        </p:tgtEl>
                                        <p:attrNameLst>
                                          <p:attrName>ppt_y</p:attrName>
                                        </p:attrNameLst>
                                      </p:cBhvr>
                                      <p:tavLst>
                                        <p:tav tm="0">
                                          <p:val>
                                            <p:strVal val="#ppt_y"/>
                                          </p:val>
                                        </p:tav>
                                        <p:tav tm="100000">
                                          <p:val>
                                            <p:strVal val="#ppt_y"/>
                                          </p:val>
                                        </p:tav>
                                      </p:tavLst>
                                    </p:anim>
                                    <p:anim calcmode="lin" valueType="num">
                                      <p:cBhvr>
                                        <p:cTn id="19"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 calcmode="lin" valueType="num">
                                      <p:cBhvr>
                                        <p:cTn id="26"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7" dur="250" fill="hold"/>
                                        <p:tgtEl>
                                          <p:spTgt spid="7"/>
                                        </p:tgtEl>
                                        <p:attrNameLst>
                                          <p:attrName>ppt_y</p:attrName>
                                        </p:attrNameLst>
                                      </p:cBhvr>
                                      <p:tavLst>
                                        <p:tav tm="0">
                                          <p:val>
                                            <p:strVal val="#ppt_y"/>
                                          </p:val>
                                        </p:tav>
                                        <p:tav tm="100000">
                                          <p:val>
                                            <p:strVal val="#ppt_y"/>
                                          </p:val>
                                        </p:tav>
                                      </p:tavLst>
                                    </p:anim>
                                    <p:anim calcmode="lin" valueType="num">
                                      <p:cBhvr>
                                        <p:cTn id="28"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9"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250" tmFilter="0,0; .5, 1; 1, 1"/>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8"/>
                                        </p:tgtEl>
                                        <p:attrNameLst>
                                          <p:attrName>style.visibility</p:attrName>
                                        </p:attrNameLst>
                                      </p:cBhvr>
                                      <p:to>
                                        <p:strVal val="visible"/>
                                      </p:to>
                                    </p:set>
                                    <p:anim calcmode="lin" valueType="num">
                                      <p:cBhvr>
                                        <p:cTn id="35"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8"/>
                                        </p:tgtEl>
                                        <p:attrNameLst>
                                          <p:attrName>ppt_y</p:attrName>
                                        </p:attrNameLst>
                                      </p:cBhvr>
                                      <p:tavLst>
                                        <p:tav tm="0">
                                          <p:val>
                                            <p:strVal val="#ppt_y"/>
                                          </p:val>
                                        </p:tav>
                                        <p:tav tm="100000">
                                          <p:val>
                                            <p:strVal val="#ppt_y"/>
                                          </p:val>
                                        </p:tav>
                                      </p:tavLst>
                                    </p:anim>
                                    <p:anim calcmode="lin" valueType="num">
                                      <p:cBhvr>
                                        <p:cTn id="37"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400" decel="100000"/>
                                        <p:tgtEl>
                                          <p:spTgt spid="12"/>
                                        </p:tgtEl>
                                      </p:cBhvr>
                                    </p:animEffect>
                                    <p:anim calcmode="lin" valueType="num">
                                      <p:cBhvr>
                                        <p:cTn id="45" dur="400" decel="100000" fill="hold"/>
                                        <p:tgtEl>
                                          <p:spTgt spid="12"/>
                                        </p:tgtEl>
                                        <p:attrNameLst>
                                          <p:attrName>style.rotation</p:attrName>
                                        </p:attrNameLst>
                                      </p:cBhvr>
                                      <p:tavLst>
                                        <p:tav tm="0">
                                          <p:val>
                                            <p:fltVal val="-90"/>
                                          </p:val>
                                        </p:tav>
                                        <p:tav tm="100000">
                                          <p:val>
                                            <p:fltVal val="0"/>
                                          </p:val>
                                        </p:tav>
                                      </p:tavLst>
                                    </p:anim>
                                    <p:anim calcmode="lin" valueType="num">
                                      <p:cBhvr>
                                        <p:cTn id="46" dur="400" decel="100000" fill="hold"/>
                                        <p:tgtEl>
                                          <p:spTgt spid="12"/>
                                        </p:tgtEl>
                                        <p:attrNameLst>
                                          <p:attrName>ppt_x</p:attrName>
                                        </p:attrNameLst>
                                      </p:cBhvr>
                                      <p:tavLst>
                                        <p:tav tm="0">
                                          <p:val>
                                            <p:strVal val="#ppt_x+0.4"/>
                                          </p:val>
                                        </p:tav>
                                        <p:tav tm="100000">
                                          <p:val>
                                            <p:strVal val="#ppt_x-0.05"/>
                                          </p:val>
                                        </p:tav>
                                      </p:tavLst>
                                    </p:anim>
                                    <p:anim calcmode="lin" valueType="num">
                                      <p:cBhvr>
                                        <p:cTn id="47" dur="400" decel="100000" fill="hold"/>
                                        <p:tgtEl>
                                          <p:spTgt spid="12"/>
                                        </p:tgtEl>
                                        <p:attrNameLst>
                                          <p:attrName>ppt_y</p:attrName>
                                        </p:attrNameLst>
                                      </p:cBhvr>
                                      <p:tavLst>
                                        <p:tav tm="0">
                                          <p:val>
                                            <p:strVal val="#ppt_y-0.4"/>
                                          </p:val>
                                        </p:tav>
                                        <p:tav tm="100000">
                                          <p:val>
                                            <p:strVal val="#ppt_y+0.1"/>
                                          </p:val>
                                        </p:tav>
                                      </p:tavLst>
                                    </p:anim>
                                    <p:anim calcmode="lin" valueType="num">
                                      <p:cBhvr>
                                        <p:cTn id="48" dur="100" accel="100000" fill="hold">
                                          <p:stCondLst>
                                            <p:cond delay="400"/>
                                          </p:stCondLst>
                                        </p:cTn>
                                        <p:tgtEl>
                                          <p:spTgt spid="12"/>
                                        </p:tgtEl>
                                        <p:attrNameLst>
                                          <p:attrName>ppt_x</p:attrName>
                                        </p:attrNameLst>
                                      </p:cBhvr>
                                      <p:tavLst>
                                        <p:tav tm="0">
                                          <p:val>
                                            <p:strVal val="#ppt_x-0.05"/>
                                          </p:val>
                                        </p:tav>
                                        <p:tav tm="100000">
                                          <p:val>
                                            <p:strVal val="#ppt_x"/>
                                          </p:val>
                                        </p:tav>
                                      </p:tavLst>
                                    </p:anim>
                                    <p:anim calcmode="lin" valueType="num">
                                      <p:cBhvr>
                                        <p:cTn id="49" dur="100" accel="100000" fill="hold">
                                          <p:stCondLst>
                                            <p:cond delay="4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13"/>
                                        </p:tgtEl>
                                        <p:attrNameLst>
                                          <p:attrName>style.visibility</p:attrName>
                                        </p:attrNameLst>
                                      </p:cBhvr>
                                      <p:to>
                                        <p:strVal val="visible"/>
                                      </p:to>
                                    </p:set>
                                    <p:anim calcmode="lin" valueType="num">
                                      <p:cBhvr>
                                        <p:cTn id="54"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5" dur="250" fill="hold"/>
                                        <p:tgtEl>
                                          <p:spTgt spid="13"/>
                                        </p:tgtEl>
                                        <p:attrNameLst>
                                          <p:attrName>ppt_y</p:attrName>
                                        </p:attrNameLst>
                                      </p:cBhvr>
                                      <p:tavLst>
                                        <p:tav tm="0">
                                          <p:val>
                                            <p:strVal val="#ppt_y"/>
                                          </p:val>
                                        </p:tav>
                                        <p:tav tm="100000">
                                          <p:val>
                                            <p:strVal val="#ppt_y"/>
                                          </p:val>
                                        </p:tav>
                                      </p:tavLst>
                                    </p:anim>
                                    <p:anim calcmode="lin" valueType="num">
                                      <p:cBhvr>
                                        <p:cTn id="56"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7"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250" tmFilter="0,0; .5, 1; 1, 1"/>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41" presetClass="entr" presetSubtype="0" fill="hold" grpId="0" nodeType="clickEffect">
                                  <p:stCondLst>
                                    <p:cond delay="0"/>
                                  </p:stCondLst>
                                  <p:iterate type="lt">
                                    <p:tmPct val="10000"/>
                                  </p:iterate>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14"/>
                                        </p:tgtEl>
                                        <p:attrNameLst>
                                          <p:attrName>ppt_y</p:attrName>
                                        </p:attrNameLst>
                                      </p:cBhvr>
                                      <p:tavLst>
                                        <p:tav tm="0">
                                          <p:val>
                                            <p:strVal val="#ppt_y"/>
                                          </p:val>
                                        </p:tav>
                                        <p:tav tm="100000">
                                          <p:val>
                                            <p:strVal val="#ppt_y"/>
                                          </p:val>
                                        </p:tav>
                                      </p:tavLst>
                                    </p:anim>
                                    <p:anim calcmode="lin" valueType="num">
                                      <p:cBhvr>
                                        <p:cTn id="65" dur="25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41" presetClass="entr" presetSubtype="0" fill="hold" grpId="0" nodeType="clickEffect">
                                  <p:stCondLst>
                                    <p:cond delay="0"/>
                                  </p:stCondLst>
                                  <p:iterate type="lt">
                                    <p:tmPct val="10000"/>
                                  </p:iterate>
                                  <p:childTnLst>
                                    <p:set>
                                      <p:cBhvr>
                                        <p:cTn id="71" dur="1" fill="hold">
                                          <p:stCondLst>
                                            <p:cond delay="0"/>
                                          </p:stCondLst>
                                        </p:cTn>
                                        <p:tgtEl>
                                          <p:spTgt spid="15"/>
                                        </p:tgtEl>
                                        <p:attrNameLst>
                                          <p:attrName>style.visibility</p:attrName>
                                        </p:attrNameLst>
                                      </p:cBhvr>
                                      <p:to>
                                        <p:strVal val="visible"/>
                                      </p:to>
                                    </p:set>
                                    <p:anim calcmode="lin" valueType="num">
                                      <p:cBhvr>
                                        <p:cTn id="72" dur="2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73" dur="250" fill="hold"/>
                                        <p:tgtEl>
                                          <p:spTgt spid="15"/>
                                        </p:tgtEl>
                                        <p:attrNameLst>
                                          <p:attrName>ppt_y</p:attrName>
                                        </p:attrNameLst>
                                      </p:cBhvr>
                                      <p:tavLst>
                                        <p:tav tm="0">
                                          <p:val>
                                            <p:strVal val="#ppt_y"/>
                                          </p:val>
                                        </p:tav>
                                        <p:tav tm="100000">
                                          <p:val>
                                            <p:strVal val="#ppt_y"/>
                                          </p:val>
                                        </p:tav>
                                      </p:tavLst>
                                    </p:anim>
                                    <p:anim calcmode="lin" valueType="num">
                                      <p:cBhvr>
                                        <p:cTn id="74" dur="2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75" dur="2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76" dur="250" tmFilter="0,0; .5, 1; 1, 1"/>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30"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400" decel="100000"/>
                                        <p:tgtEl>
                                          <p:spTgt spid="16"/>
                                        </p:tgtEl>
                                      </p:cBhvr>
                                    </p:animEffect>
                                    <p:anim calcmode="lin" valueType="num">
                                      <p:cBhvr>
                                        <p:cTn id="82" dur="400" decel="100000" fill="hold"/>
                                        <p:tgtEl>
                                          <p:spTgt spid="16"/>
                                        </p:tgtEl>
                                        <p:attrNameLst>
                                          <p:attrName>style.rotation</p:attrName>
                                        </p:attrNameLst>
                                      </p:cBhvr>
                                      <p:tavLst>
                                        <p:tav tm="0">
                                          <p:val>
                                            <p:fltVal val="-90"/>
                                          </p:val>
                                        </p:tav>
                                        <p:tav tm="100000">
                                          <p:val>
                                            <p:fltVal val="0"/>
                                          </p:val>
                                        </p:tav>
                                      </p:tavLst>
                                    </p:anim>
                                    <p:anim calcmode="lin" valueType="num">
                                      <p:cBhvr>
                                        <p:cTn id="83" dur="400" decel="100000" fill="hold"/>
                                        <p:tgtEl>
                                          <p:spTgt spid="16"/>
                                        </p:tgtEl>
                                        <p:attrNameLst>
                                          <p:attrName>ppt_x</p:attrName>
                                        </p:attrNameLst>
                                      </p:cBhvr>
                                      <p:tavLst>
                                        <p:tav tm="0">
                                          <p:val>
                                            <p:strVal val="#ppt_x+0.4"/>
                                          </p:val>
                                        </p:tav>
                                        <p:tav tm="100000">
                                          <p:val>
                                            <p:strVal val="#ppt_x-0.05"/>
                                          </p:val>
                                        </p:tav>
                                      </p:tavLst>
                                    </p:anim>
                                    <p:anim calcmode="lin" valueType="num">
                                      <p:cBhvr>
                                        <p:cTn id="84" dur="400" decel="100000" fill="hold"/>
                                        <p:tgtEl>
                                          <p:spTgt spid="16"/>
                                        </p:tgtEl>
                                        <p:attrNameLst>
                                          <p:attrName>ppt_y</p:attrName>
                                        </p:attrNameLst>
                                      </p:cBhvr>
                                      <p:tavLst>
                                        <p:tav tm="0">
                                          <p:val>
                                            <p:strVal val="#ppt_y-0.4"/>
                                          </p:val>
                                        </p:tav>
                                        <p:tav tm="100000">
                                          <p:val>
                                            <p:strVal val="#ppt_y+0.1"/>
                                          </p:val>
                                        </p:tav>
                                      </p:tavLst>
                                    </p:anim>
                                    <p:anim calcmode="lin" valueType="num">
                                      <p:cBhvr>
                                        <p:cTn id="85" dur="100" accel="100000" fill="hold">
                                          <p:stCondLst>
                                            <p:cond delay="400"/>
                                          </p:stCondLst>
                                        </p:cTn>
                                        <p:tgtEl>
                                          <p:spTgt spid="16"/>
                                        </p:tgtEl>
                                        <p:attrNameLst>
                                          <p:attrName>ppt_x</p:attrName>
                                        </p:attrNameLst>
                                      </p:cBhvr>
                                      <p:tavLst>
                                        <p:tav tm="0">
                                          <p:val>
                                            <p:strVal val="#ppt_x-0.05"/>
                                          </p:val>
                                        </p:tav>
                                        <p:tav tm="100000">
                                          <p:val>
                                            <p:strVal val="#ppt_x"/>
                                          </p:val>
                                        </p:tav>
                                      </p:tavLst>
                                    </p:anim>
                                    <p:anim calcmode="lin" valueType="num">
                                      <p:cBhvr>
                                        <p:cTn id="86" dur="100" accel="100000" fill="hold">
                                          <p:stCondLst>
                                            <p:cond delay="4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1" presetClass="entr" presetSubtype="0" fill="hold" grpId="0" nodeType="clickEffect">
                                  <p:stCondLst>
                                    <p:cond delay="0"/>
                                  </p:stCondLst>
                                  <p:iterate type="lt">
                                    <p:tmPct val="10000"/>
                                  </p:iterate>
                                  <p:childTnLst>
                                    <p:set>
                                      <p:cBhvr>
                                        <p:cTn id="90" dur="1" fill="hold">
                                          <p:stCondLst>
                                            <p:cond delay="0"/>
                                          </p:stCondLst>
                                        </p:cTn>
                                        <p:tgtEl>
                                          <p:spTgt spid="17"/>
                                        </p:tgtEl>
                                        <p:attrNameLst>
                                          <p:attrName>style.visibility</p:attrName>
                                        </p:attrNameLst>
                                      </p:cBhvr>
                                      <p:to>
                                        <p:strVal val="visible"/>
                                      </p:to>
                                    </p:set>
                                    <p:anim calcmode="lin" valueType="num">
                                      <p:cBhvr>
                                        <p:cTn id="91" dur="2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92" dur="250" fill="hold"/>
                                        <p:tgtEl>
                                          <p:spTgt spid="17"/>
                                        </p:tgtEl>
                                        <p:attrNameLst>
                                          <p:attrName>ppt_y</p:attrName>
                                        </p:attrNameLst>
                                      </p:cBhvr>
                                      <p:tavLst>
                                        <p:tav tm="0">
                                          <p:val>
                                            <p:strVal val="#ppt_y"/>
                                          </p:val>
                                        </p:tav>
                                        <p:tav tm="100000">
                                          <p:val>
                                            <p:strVal val="#ppt_y"/>
                                          </p:val>
                                        </p:tav>
                                      </p:tavLst>
                                    </p:anim>
                                    <p:anim calcmode="lin" valueType="num">
                                      <p:cBhvr>
                                        <p:cTn id="93" dur="2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94" dur="2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95" dur="250" tmFilter="0,0; .5, 1; 1, 1"/>
                                        <p:tgtEl>
                                          <p:spTgt spid="17"/>
                                        </p:tgtEl>
                                      </p:cBhvr>
                                    </p:animEffect>
                                  </p:childTnLst>
                                </p:cTn>
                              </p:par>
                            </p:childTnLst>
                          </p:cTn>
                        </p:par>
                      </p:childTnLst>
                    </p:cTn>
                  </p:par>
                  <p:par>
                    <p:cTn id="96" fill="hold">
                      <p:stCondLst>
                        <p:cond delay="indefinite"/>
                      </p:stCondLst>
                      <p:childTnLst>
                        <p:par>
                          <p:cTn id="97" fill="hold">
                            <p:stCondLst>
                              <p:cond delay="0"/>
                            </p:stCondLst>
                            <p:childTnLst>
                              <p:par>
                                <p:cTn id="98" presetID="41" presetClass="entr" presetSubtype="0" fill="hold" grpId="0" nodeType="clickEffect">
                                  <p:stCondLst>
                                    <p:cond delay="0"/>
                                  </p:stCondLst>
                                  <p:iterate type="lt">
                                    <p:tmPct val="10000"/>
                                  </p:iterate>
                                  <p:childTnLst>
                                    <p:set>
                                      <p:cBhvr>
                                        <p:cTn id="99" dur="1" fill="hold">
                                          <p:stCondLst>
                                            <p:cond delay="0"/>
                                          </p:stCondLst>
                                        </p:cTn>
                                        <p:tgtEl>
                                          <p:spTgt spid="18"/>
                                        </p:tgtEl>
                                        <p:attrNameLst>
                                          <p:attrName>style.visibility</p:attrName>
                                        </p:attrNameLst>
                                      </p:cBhvr>
                                      <p:to>
                                        <p:strVal val="visible"/>
                                      </p:to>
                                    </p:set>
                                    <p:anim calcmode="lin" valueType="num">
                                      <p:cBhvr>
                                        <p:cTn id="100" dur="2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01" dur="250" fill="hold"/>
                                        <p:tgtEl>
                                          <p:spTgt spid="18"/>
                                        </p:tgtEl>
                                        <p:attrNameLst>
                                          <p:attrName>ppt_y</p:attrName>
                                        </p:attrNameLst>
                                      </p:cBhvr>
                                      <p:tavLst>
                                        <p:tav tm="0">
                                          <p:val>
                                            <p:strVal val="#ppt_y"/>
                                          </p:val>
                                        </p:tav>
                                        <p:tav tm="100000">
                                          <p:val>
                                            <p:strVal val="#ppt_y"/>
                                          </p:val>
                                        </p:tav>
                                      </p:tavLst>
                                    </p:anim>
                                    <p:anim calcmode="lin" valueType="num">
                                      <p:cBhvr>
                                        <p:cTn id="102" dur="2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3" dur="2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250" tmFilter="0,0; .5, 1; 1, 1"/>
                                        <p:tgtEl>
                                          <p:spTgt spid="18"/>
                                        </p:tgtEl>
                                      </p:cBhvr>
                                    </p:animEffect>
                                  </p:childTnLst>
                                </p:cTn>
                              </p:par>
                            </p:childTnLst>
                          </p:cTn>
                        </p:par>
                      </p:childTnLst>
                    </p:cTn>
                  </p:par>
                  <p:par>
                    <p:cTn id="105" fill="hold">
                      <p:stCondLst>
                        <p:cond delay="indefinite"/>
                      </p:stCondLst>
                      <p:childTnLst>
                        <p:par>
                          <p:cTn id="106" fill="hold">
                            <p:stCondLst>
                              <p:cond delay="0"/>
                            </p:stCondLst>
                            <p:childTnLst>
                              <p:par>
                                <p:cTn id="107" presetID="41" presetClass="entr" presetSubtype="0" fill="hold" grpId="0" nodeType="clickEffect">
                                  <p:stCondLst>
                                    <p:cond delay="0"/>
                                  </p:stCondLst>
                                  <p:iterate type="lt">
                                    <p:tmPct val="10000"/>
                                  </p:iterate>
                                  <p:childTnLst>
                                    <p:set>
                                      <p:cBhvr>
                                        <p:cTn id="108" dur="1" fill="hold">
                                          <p:stCondLst>
                                            <p:cond delay="0"/>
                                          </p:stCondLst>
                                        </p:cTn>
                                        <p:tgtEl>
                                          <p:spTgt spid="19"/>
                                        </p:tgtEl>
                                        <p:attrNameLst>
                                          <p:attrName>style.visibility</p:attrName>
                                        </p:attrNameLst>
                                      </p:cBhvr>
                                      <p:to>
                                        <p:strVal val="visible"/>
                                      </p:to>
                                    </p:set>
                                    <p:anim calcmode="lin" valueType="num">
                                      <p:cBhvr>
                                        <p:cTn id="109" dur="25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10" dur="250" fill="hold"/>
                                        <p:tgtEl>
                                          <p:spTgt spid="19"/>
                                        </p:tgtEl>
                                        <p:attrNameLst>
                                          <p:attrName>ppt_y</p:attrName>
                                        </p:attrNameLst>
                                      </p:cBhvr>
                                      <p:tavLst>
                                        <p:tav tm="0">
                                          <p:val>
                                            <p:strVal val="#ppt_y"/>
                                          </p:val>
                                        </p:tav>
                                        <p:tav tm="100000">
                                          <p:val>
                                            <p:strVal val="#ppt_y"/>
                                          </p:val>
                                        </p:tav>
                                      </p:tavLst>
                                    </p:anim>
                                    <p:anim calcmode="lin" valueType="num">
                                      <p:cBhvr>
                                        <p:cTn id="111" dur="25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12" dur="25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250" tmFilter="0,0; .5, 1; 1, 1"/>
                                        <p:tgtEl>
                                          <p:spTgt spid="19"/>
                                        </p:tgtEl>
                                      </p:cBhvr>
                                    </p:animEffect>
                                  </p:childTnLst>
                                </p:cTn>
                              </p:par>
                            </p:childTnLst>
                          </p:cTn>
                        </p:par>
                      </p:childTnLst>
                    </p:cTn>
                  </p:par>
                  <p:par>
                    <p:cTn id="114" fill="hold">
                      <p:stCondLst>
                        <p:cond delay="indefinite"/>
                      </p:stCondLst>
                      <p:childTnLst>
                        <p:par>
                          <p:cTn id="115" fill="hold">
                            <p:stCondLst>
                              <p:cond delay="0"/>
                            </p:stCondLst>
                            <p:childTnLst>
                              <p:par>
                                <p:cTn id="116" presetID="30" presetClass="entr" presetSubtype="0" fill="hold" grpId="0" nodeType="click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fade">
                                      <p:cBhvr>
                                        <p:cTn id="118" dur="400" decel="100000"/>
                                        <p:tgtEl>
                                          <p:spTgt spid="20"/>
                                        </p:tgtEl>
                                      </p:cBhvr>
                                    </p:animEffect>
                                    <p:anim calcmode="lin" valueType="num">
                                      <p:cBhvr>
                                        <p:cTn id="119" dur="400" decel="100000" fill="hold"/>
                                        <p:tgtEl>
                                          <p:spTgt spid="20"/>
                                        </p:tgtEl>
                                        <p:attrNameLst>
                                          <p:attrName>style.rotation</p:attrName>
                                        </p:attrNameLst>
                                      </p:cBhvr>
                                      <p:tavLst>
                                        <p:tav tm="0">
                                          <p:val>
                                            <p:fltVal val="-90"/>
                                          </p:val>
                                        </p:tav>
                                        <p:tav tm="100000">
                                          <p:val>
                                            <p:fltVal val="0"/>
                                          </p:val>
                                        </p:tav>
                                      </p:tavLst>
                                    </p:anim>
                                    <p:anim calcmode="lin" valueType="num">
                                      <p:cBhvr>
                                        <p:cTn id="120" dur="400" decel="100000" fill="hold"/>
                                        <p:tgtEl>
                                          <p:spTgt spid="20"/>
                                        </p:tgtEl>
                                        <p:attrNameLst>
                                          <p:attrName>ppt_x</p:attrName>
                                        </p:attrNameLst>
                                      </p:cBhvr>
                                      <p:tavLst>
                                        <p:tav tm="0">
                                          <p:val>
                                            <p:strVal val="#ppt_x+0.4"/>
                                          </p:val>
                                        </p:tav>
                                        <p:tav tm="100000">
                                          <p:val>
                                            <p:strVal val="#ppt_x-0.05"/>
                                          </p:val>
                                        </p:tav>
                                      </p:tavLst>
                                    </p:anim>
                                    <p:anim calcmode="lin" valueType="num">
                                      <p:cBhvr>
                                        <p:cTn id="121" dur="400" decel="100000" fill="hold"/>
                                        <p:tgtEl>
                                          <p:spTgt spid="20"/>
                                        </p:tgtEl>
                                        <p:attrNameLst>
                                          <p:attrName>ppt_y</p:attrName>
                                        </p:attrNameLst>
                                      </p:cBhvr>
                                      <p:tavLst>
                                        <p:tav tm="0">
                                          <p:val>
                                            <p:strVal val="#ppt_y-0.4"/>
                                          </p:val>
                                        </p:tav>
                                        <p:tav tm="100000">
                                          <p:val>
                                            <p:strVal val="#ppt_y+0.1"/>
                                          </p:val>
                                        </p:tav>
                                      </p:tavLst>
                                    </p:anim>
                                    <p:anim calcmode="lin" valueType="num">
                                      <p:cBhvr>
                                        <p:cTn id="122" dur="100" accel="100000" fill="hold">
                                          <p:stCondLst>
                                            <p:cond delay="400"/>
                                          </p:stCondLst>
                                        </p:cTn>
                                        <p:tgtEl>
                                          <p:spTgt spid="20"/>
                                        </p:tgtEl>
                                        <p:attrNameLst>
                                          <p:attrName>ppt_x</p:attrName>
                                        </p:attrNameLst>
                                      </p:cBhvr>
                                      <p:tavLst>
                                        <p:tav tm="0">
                                          <p:val>
                                            <p:strVal val="#ppt_x-0.05"/>
                                          </p:val>
                                        </p:tav>
                                        <p:tav tm="100000">
                                          <p:val>
                                            <p:strVal val="#ppt_x"/>
                                          </p:val>
                                        </p:tav>
                                      </p:tavLst>
                                    </p:anim>
                                    <p:anim calcmode="lin" valueType="num">
                                      <p:cBhvr>
                                        <p:cTn id="123" dur="100" accel="100000" fill="hold">
                                          <p:stCondLst>
                                            <p:cond delay="4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1" presetClass="entr" presetSubtype="0" fill="hold" grpId="0" nodeType="clickEffect">
                                  <p:stCondLst>
                                    <p:cond delay="0"/>
                                  </p:stCondLst>
                                  <p:iterate type="lt">
                                    <p:tmPct val="10000"/>
                                  </p:iterate>
                                  <p:childTnLst>
                                    <p:set>
                                      <p:cBhvr>
                                        <p:cTn id="127" dur="1" fill="hold">
                                          <p:stCondLst>
                                            <p:cond delay="0"/>
                                          </p:stCondLst>
                                        </p:cTn>
                                        <p:tgtEl>
                                          <p:spTgt spid="21"/>
                                        </p:tgtEl>
                                        <p:attrNameLst>
                                          <p:attrName>style.visibility</p:attrName>
                                        </p:attrNameLst>
                                      </p:cBhvr>
                                      <p:to>
                                        <p:strVal val="visible"/>
                                      </p:to>
                                    </p:set>
                                    <p:anim calcmode="lin" valueType="num">
                                      <p:cBhvr>
                                        <p:cTn id="128" dur="25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9" dur="250" fill="hold"/>
                                        <p:tgtEl>
                                          <p:spTgt spid="21"/>
                                        </p:tgtEl>
                                        <p:attrNameLst>
                                          <p:attrName>ppt_y</p:attrName>
                                        </p:attrNameLst>
                                      </p:cBhvr>
                                      <p:tavLst>
                                        <p:tav tm="0">
                                          <p:val>
                                            <p:strVal val="#ppt_y"/>
                                          </p:val>
                                        </p:tav>
                                        <p:tav tm="100000">
                                          <p:val>
                                            <p:strVal val="#ppt_y"/>
                                          </p:val>
                                        </p:tav>
                                      </p:tavLst>
                                    </p:anim>
                                    <p:anim calcmode="lin" valueType="num">
                                      <p:cBhvr>
                                        <p:cTn id="130" dur="25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31" dur="25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32" dur="250" tmFilter="0,0; .5, 1; 1, 1"/>
                                        <p:tgtEl>
                                          <p:spTgt spid="21"/>
                                        </p:tgtEl>
                                      </p:cBhvr>
                                    </p:animEffect>
                                  </p:childTnLst>
                                </p:cTn>
                              </p:par>
                            </p:childTnLst>
                          </p:cTn>
                        </p:par>
                      </p:childTnLst>
                    </p:cTn>
                  </p:par>
                  <p:par>
                    <p:cTn id="133" fill="hold">
                      <p:stCondLst>
                        <p:cond delay="indefinite"/>
                      </p:stCondLst>
                      <p:childTnLst>
                        <p:par>
                          <p:cTn id="134" fill="hold">
                            <p:stCondLst>
                              <p:cond delay="0"/>
                            </p:stCondLst>
                            <p:childTnLst>
                              <p:par>
                                <p:cTn id="135" presetID="41" presetClass="entr" presetSubtype="0" fill="hold" grpId="0" nodeType="clickEffect">
                                  <p:stCondLst>
                                    <p:cond delay="0"/>
                                  </p:stCondLst>
                                  <p:iterate type="lt">
                                    <p:tmPct val="10000"/>
                                  </p:iterate>
                                  <p:childTnLst>
                                    <p:set>
                                      <p:cBhvr>
                                        <p:cTn id="136" dur="1" fill="hold">
                                          <p:stCondLst>
                                            <p:cond delay="0"/>
                                          </p:stCondLst>
                                        </p:cTn>
                                        <p:tgtEl>
                                          <p:spTgt spid="22"/>
                                        </p:tgtEl>
                                        <p:attrNameLst>
                                          <p:attrName>style.visibility</p:attrName>
                                        </p:attrNameLst>
                                      </p:cBhvr>
                                      <p:to>
                                        <p:strVal val="visible"/>
                                      </p:to>
                                    </p:set>
                                    <p:anim calcmode="lin" valueType="num">
                                      <p:cBhvr>
                                        <p:cTn id="137" dur="2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38" dur="250" fill="hold"/>
                                        <p:tgtEl>
                                          <p:spTgt spid="22"/>
                                        </p:tgtEl>
                                        <p:attrNameLst>
                                          <p:attrName>ppt_y</p:attrName>
                                        </p:attrNameLst>
                                      </p:cBhvr>
                                      <p:tavLst>
                                        <p:tav tm="0">
                                          <p:val>
                                            <p:strVal val="#ppt_y"/>
                                          </p:val>
                                        </p:tav>
                                        <p:tav tm="100000">
                                          <p:val>
                                            <p:strVal val="#ppt_y"/>
                                          </p:val>
                                        </p:tav>
                                      </p:tavLst>
                                    </p:anim>
                                    <p:anim calcmode="lin" valueType="num">
                                      <p:cBhvr>
                                        <p:cTn id="139" dur="2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40" dur="2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41" dur="250" tmFilter="0,0; .5, 1; 1, 1"/>
                                        <p:tgtEl>
                                          <p:spTgt spid="22"/>
                                        </p:tgtEl>
                                      </p:cBhvr>
                                    </p:animEffect>
                                  </p:childTnLst>
                                </p:cTn>
                              </p:par>
                            </p:childTnLst>
                          </p:cTn>
                        </p:par>
                      </p:childTnLst>
                    </p:cTn>
                  </p:par>
                  <p:par>
                    <p:cTn id="142" fill="hold">
                      <p:stCondLst>
                        <p:cond delay="indefinite"/>
                      </p:stCondLst>
                      <p:childTnLst>
                        <p:par>
                          <p:cTn id="143" fill="hold">
                            <p:stCondLst>
                              <p:cond delay="0"/>
                            </p:stCondLst>
                            <p:childTnLst>
                              <p:par>
                                <p:cTn id="144" presetID="41" presetClass="entr" presetSubtype="0" fill="hold" grpId="0" nodeType="clickEffect">
                                  <p:stCondLst>
                                    <p:cond delay="0"/>
                                  </p:stCondLst>
                                  <p:iterate type="lt">
                                    <p:tmPct val="10000"/>
                                  </p:iterate>
                                  <p:childTnLst>
                                    <p:set>
                                      <p:cBhvr>
                                        <p:cTn id="145" dur="1" fill="hold">
                                          <p:stCondLst>
                                            <p:cond delay="0"/>
                                          </p:stCondLst>
                                        </p:cTn>
                                        <p:tgtEl>
                                          <p:spTgt spid="23"/>
                                        </p:tgtEl>
                                        <p:attrNameLst>
                                          <p:attrName>style.visibility</p:attrName>
                                        </p:attrNameLst>
                                      </p:cBhvr>
                                      <p:to>
                                        <p:strVal val="visible"/>
                                      </p:to>
                                    </p:set>
                                    <p:anim calcmode="lin" valueType="num">
                                      <p:cBhvr>
                                        <p:cTn id="146" dur="25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47" dur="250" fill="hold"/>
                                        <p:tgtEl>
                                          <p:spTgt spid="23"/>
                                        </p:tgtEl>
                                        <p:attrNameLst>
                                          <p:attrName>ppt_y</p:attrName>
                                        </p:attrNameLst>
                                      </p:cBhvr>
                                      <p:tavLst>
                                        <p:tav tm="0">
                                          <p:val>
                                            <p:strVal val="#ppt_y"/>
                                          </p:val>
                                        </p:tav>
                                        <p:tav tm="100000">
                                          <p:val>
                                            <p:strVal val="#ppt_y"/>
                                          </p:val>
                                        </p:tav>
                                      </p:tavLst>
                                    </p:anim>
                                    <p:anim calcmode="lin" valueType="num">
                                      <p:cBhvr>
                                        <p:cTn id="148" dur="25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49" dur="25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50" dur="250" tmFilter="0,0; .5, 1; 1, 1"/>
                                        <p:tgtEl>
                                          <p:spTgt spid="23"/>
                                        </p:tgtEl>
                                      </p:cBhvr>
                                    </p:animEffect>
                                  </p:childTnLst>
                                </p:cTn>
                              </p:par>
                            </p:childTnLst>
                          </p:cTn>
                        </p:par>
                      </p:childTnLst>
                    </p:cTn>
                  </p:par>
                  <p:par>
                    <p:cTn id="151" fill="hold">
                      <p:stCondLst>
                        <p:cond delay="indefinite"/>
                      </p:stCondLst>
                      <p:childTnLst>
                        <p:par>
                          <p:cTn id="152" fill="hold">
                            <p:stCondLst>
                              <p:cond delay="0"/>
                            </p:stCondLst>
                            <p:childTnLst>
                              <p:par>
                                <p:cTn id="153" presetID="30" presetClass="entr" presetSubtype="0" fill="hold" grpId="0" nodeType="clickEffect">
                                  <p:stCondLst>
                                    <p:cond delay="0"/>
                                  </p:stCondLst>
                                  <p:childTnLst>
                                    <p:set>
                                      <p:cBhvr>
                                        <p:cTn id="154" dur="1" fill="hold">
                                          <p:stCondLst>
                                            <p:cond delay="0"/>
                                          </p:stCondLst>
                                        </p:cTn>
                                        <p:tgtEl>
                                          <p:spTgt spid="24"/>
                                        </p:tgtEl>
                                        <p:attrNameLst>
                                          <p:attrName>style.visibility</p:attrName>
                                        </p:attrNameLst>
                                      </p:cBhvr>
                                      <p:to>
                                        <p:strVal val="visible"/>
                                      </p:to>
                                    </p:set>
                                    <p:animEffect transition="in" filter="fade">
                                      <p:cBhvr>
                                        <p:cTn id="155" dur="400" decel="100000"/>
                                        <p:tgtEl>
                                          <p:spTgt spid="24"/>
                                        </p:tgtEl>
                                      </p:cBhvr>
                                    </p:animEffect>
                                    <p:anim calcmode="lin" valueType="num">
                                      <p:cBhvr>
                                        <p:cTn id="156" dur="400" decel="100000" fill="hold"/>
                                        <p:tgtEl>
                                          <p:spTgt spid="24"/>
                                        </p:tgtEl>
                                        <p:attrNameLst>
                                          <p:attrName>style.rotation</p:attrName>
                                        </p:attrNameLst>
                                      </p:cBhvr>
                                      <p:tavLst>
                                        <p:tav tm="0">
                                          <p:val>
                                            <p:fltVal val="-90"/>
                                          </p:val>
                                        </p:tav>
                                        <p:tav tm="100000">
                                          <p:val>
                                            <p:fltVal val="0"/>
                                          </p:val>
                                        </p:tav>
                                      </p:tavLst>
                                    </p:anim>
                                    <p:anim calcmode="lin" valueType="num">
                                      <p:cBhvr>
                                        <p:cTn id="157" dur="400" decel="100000" fill="hold"/>
                                        <p:tgtEl>
                                          <p:spTgt spid="24"/>
                                        </p:tgtEl>
                                        <p:attrNameLst>
                                          <p:attrName>ppt_x</p:attrName>
                                        </p:attrNameLst>
                                      </p:cBhvr>
                                      <p:tavLst>
                                        <p:tav tm="0">
                                          <p:val>
                                            <p:strVal val="#ppt_x+0.4"/>
                                          </p:val>
                                        </p:tav>
                                        <p:tav tm="100000">
                                          <p:val>
                                            <p:strVal val="#ppt_x-0.05"/>
                                          </p:val>
                                        </p:tav>
                                      </p:tavLst>
                                    </p:anim>
                                    <p:anim calcmode="lin" valueType="num">
                                      <p:cBhvr>
                                        <p:cTn id="158" dur="400" decel="100000" fill="hold"/>
                                        <p:tgtEl>
                                          <p:spTgt spid="24"/>
                                        </p:tgtEl>
                                        <p:attrNameLst>
                                          <p:attrName>ppt_y</p:attrName>
                                        </p:attrNameLst>
                                      </p:cBhvr>
                                      <p:tavLst>
                                        <p:tav tm="0">
                                          <p:val>
                                            <p:strVal val="#ppt_y-0.4"/>
                                          </p:val>
                                        </p:tav>
                                        <p:tav tm="100000">
                                          <p:val>
                                            <p:strVal val="#ppt_y+0.1"/>
                                          </p:val>
                                        </p:tav>
                                      </p:tavLst>
                                    </p:anim>
                                    <p:anim calcmode="lin" valueType="num">
                                      <p:cBhvr>
                                        <p:cTn id="159" dur="100" accel="100000" fill="hold">
                                          <p:stCondLst>
                                            <p:cond delay="400"/>
                                          </p:stCondLst>
                                        </p:cTn>
                                        <p:tgtEl>
                                          <p:spTgt spid="24"/>
                                        </p:tgtEl>
                                        <p:attrNameLst>
                                          <p:attrName>ppt_x</p:attrName>
                                        </p:attrNameLst>
                                      </p:cBhvr>
                                      <p:tavLst>
                                        <p:tav tm="0">
                                          <p:val>
                                            <p:strVal val="#ppt_x-0.05"/>
                                          </p:val>
                                        </p:tav>
                                        <p:tav tm="100000">
                                          <p:val>
                                            <p:strVal val="#ppt_x"/>
                                          </p:val>
                                        </p:tav>
                                      </p:tavLst>
                                    </p:anim>
                                    <p:anim calcmode="lin" valueType="num">
                                      <p:cBhvr>
                                        <p:cTn id="160" dur="100" accel="100000" fill="hold">
                                          <p:stCondLst>
                                            <p:cond delay="4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41" presetClass="entr" presetSubtype="0" fill="hold" grpId="0" nodeType="clickEffect">
                                  <p:stCondLst>
                                    <p:cond delay="0"/>
                                  </p:stCondLst>
                                  <p:iterate type="lt">
                                    <p:tmPct val="10000"/>
                                  </p:iterate>
                                  <p:childTnLst>
                                    <p:set>
                                      <p:cBhvr>
                                        <p:cTn id="164" dur="1" fill="hold">
                                          <p:stCondLst>
                                            <p:cond delay="0"/>
                                          </p:stCondLst>
                                        </p:cTn>
                                        <p:tgtEl>
                                          <p:spTgt spid="26"/>
                                        </p:tgtEl>
                                        <p:attrNameLst>
                                          <p:attrName>style.visibility</p:attrName>
                                        </p:attrNameLst>
                                      </p:cBhvr>
                                      <p:to>
                                        <p:strVal val="visible"/>
                                      </p:to>
                                    </p:set>
                                    <p:anim calcmode="lin" valueType="num">
                                      <p:cBhvr>
                                        <p:cTn id="165" dur="25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66" dur="250" fill="hold"/>
                                        <p:tgtEl>
                                          <p:spTgt spid="26"/>
                                        </p:tgtEl>
                                        <p:attrNameLst>
                                          <p:attrName>ppt_y</p:attrName>
                                        </p:attrNameLst>
                                      </p:cBhvr>
                                      <p:tavLst>
                                        <p:tav tm="0">
                                          <p:val>
                                            <p:strVal val="#ppt_y"/>
                                          </p:val>
                                        </p:tav>
                                        <p:tav tm="100000">
                                          <p:val>
                                            <p:strVal val="#ppt_y"/>
                                          </p:val>
                                        </p:tav>
                                      </p:tavLst>
                                    </p:anim>
                                    <p:anim calcmode="lin" valueType="num">
                                      <p:cBhvr>
                                        <p:cTn id="167" dur="25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68" dur="25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69" dur="250" tmFilter="0,0; .5, 1; 1, 1"/>
                                        <p:tgtEl>
                                          <p:spTgt spid="26"/>
                                        </p:tgtEl>
                                      </p:cBhvr>
                                    </p:animEffect>
                                  </p:childTnLst>
                                </p:cTn>
                              </p:par>
                            </p:childTnLst>
                          </p:cTn>
                        </p:par>
                      </p:childTnLst>
                    </p:cTn>
                  </p:par>
                  <p:par>
                    <p:cTn id="170" fill="hold">
                      <p:stCondLst>
                        <p:cond delay="indefinite"/>
                      </p:stCondLst>
                      <p:childTnLst>
                        <p:par>
                          <p:cTn id="171" fill="hold">
                            <p:stCondLst>
                              <p:cond delay="0"/>
                            </p:stCondLst>
                            <p:childTnLst>
                              <p:par>
                                <p:cTn id="172" presetID="41" presetClass="entr" presetSubtype="0" fill="hold" grpId="0" nodeType="clickEffect">
                                  <p:stCondLst>
                                    <p:cond delay="0"/>
                                  </p:stCondLst>
                                  <p:iterate type="lt">
                                    <p:tmPct val="10000"/>
                                  </p:iterate>
                                  <p:childTnLst>
                                    <p:set>
                                      <p:cBhvr>
                                        <p:cTn id="173" dur="1" fill="hold">
                                          <p:stCondLst>
                                            <p:cond delay="0"/>
                                          </p:stCondLst>
                                        </p:cTn>
                                        <p:tgtEl>
                                          <p:spTgt spid="25"/>
                                        </p:tgtEl>
                                        <p:attrNameLst>
                                          <p:attrName>style.visibility</p:attrName>
                                        </p:attrNameLst>
                                      </p:cBhvr>
                                      <p:to>
                                        <p:strVal val="visible"/>
                                      </p:to>
                                    </p:set>
                                    <p:anim calcmode="lin" valueType="num">
                                      <p:cBhvr>
                                        <p:cTn id="174" dur="25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75" dur="250" fill="hold"/>
                                        <p:tgtEl>
                                          <p:spTgt spid="25"/>
                                        </p:tgtEl>
                                        <p:attrNameLst>
                                          <p:attrName>ppt_y</p:attrName>
                                        </p:attrNameLst>
                                      </p:cBhvr>
                                      <p:tavLst>
                                        <p:tav tm="0">
                                          <p:val>
                                            <p:strVal val="#ppt_y"/>
                                          </p:val>
                                        </p:tav>
                                        <p:tav tm="100000">
                                          <p:val>
                                            <p:strVal val="#ppt_y"/>
                                          </p:val>
                                        </p:tav>
                                      </p:tavLst>
                                    </p:anim>
                                    <p:anim calcmode="lin" valueType="num">
                                      <p:cBhvr>
                                        <p:cTn id="176" dur="25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77" dur="25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78" dur="250" tmFilter="0,0; .5, 1; 1, 1"/>
                                        <p:tgtEl>
                                          <p:spTgt spid="25"/>
                                        </p:tgtEl>
                                      </p:cBhvr>
                                    </p:animEffect>
                                  </p:childTnLst>
                                </p:cTn>
                              </p:par>
                            </p:childTnLst>
                          </p:cTn>
                        </p:par>
                      </p:childTnLst>
                    </p:cTn>
                  </p:par>
                  <p:par>
                    <p:cTn id="179" fill="hold">
                      <p:stCondLst>
                        <p:cond delay="indefinite"/>
                      </p:stCondLst>
                      <p:childTnLst>
                        <p:par>
                          <p:cTn id="180" fill="hold">
                            <p:stCondLst>
                              <p:cond delay="0"/>
                            </p:stCondLst>
                            <p:childTnLst>
                              <p:par>
                                <p:cTn id="181" presetID="41" presetClass="entr" presetSubtype="0" fill="hold" grpId="0" nodeType="clickEffect">
                                  <p:stCondLst>
                                    <p:cond delay="0"/>
                                  </p:stCondLst>
                                  <p:iterate type="lt">
                                    <p:tmPct val="10000"/>
                                  </p:iterate>
                                  <p:childTnLst>
                                    <p:set>
                                      <p:cBhvr>
                                        <p:cTn id="182" dur="1" fill="hold">
                                          <p:stCondLst>
                                            <p:cond delay="0"/>
                                          </p:stCondLst>
                                        </p:cTn>
                                        <p:tgtEl>
                                          <p:spTgt spid="27"/>
                                        </p:tgtEl>
                                        <p:attrNameLst>
                                          <p:attrName>style.visibility</p:attrName>
                                        </p:attrNameLst>
                                      </p:cBhvr>
                                      <p:to>
                                        <p:strVal val="visible"/>
                                      </p:to>
                                    </p:set>
                                    <p:anim calcmode="lin" valueType="num">
                                      <p:cBhvr>
                                        <p:cTn id="183" dur="25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84" dur="250" fill="hold"/>
                                        <p:tgtEl>
                                          <p:spTgt spid="27"/>
                                        </p:tgtEl>
                                        <p:attrNameLst>
                                          <p:attrName>ppt_y</p:attrName>
                                        </p:attrNameLst>
                                      </p:cBhvr>
                                      <p:tavLst>
                                        <p:tav tm="0">
                                          <p:val>
                                            <p:strVal val="#ppt_y"/>
                                          </p:val>
                                        </p:tav>
                                        <p:tav tm="100000">
                                          <p:val>
                                            <p:strVal val="#ppt_y"/>
                                          </p:val>
                                        </p:tav>
                                      </p:tavLst>
                                    </p:anim>
                                    <p:anim calcmode="lin" valueType="num">
                                      <p:cBhvr>
                                        <p:cTn id="185" dur="25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86" dur="25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7" dur="250" tmFilter="0,0; .5, 1; 1, 1"/>
                                        <p:tgtEl>
                                          <p:spTgt spid="27"/>
                                        </p:tgtEl>
                                      </p:cBhvr>
                                    </p:animEffect>
                                  </p:childTnLst>
                                </p:cTn>
                              </p:par>
                            </p:childTnLst>
                          </p:cTn>
                        </p:par>
                      </p:childTnLst>
                    </p:cTn>
                  </p:par>
                  <p:par>
                    <p:cTn id="188" fill="hold">
                      <p:stCondLst>
                        <p:cond delay="indefinite"/>
                      </p:stCondLst>
                      <p:childTnLst>
                        <p:par>
                          <p:cTn id="189" fill="hold">
                            <p:stCondLst>
                              <p:cond delay="0"/>
                            </p:stCondLst>
                            <p:childTnLst>
                              <p:par>
                                <p:cTn id="190" presetID="30" presetClass="entr" presetSubtype="0" fill="hold" grpId="0" nodeType="clickEffect">
                                  <p:stCondLst>
                                    <p:cond delay="0"/>
                                  </p:stCondLst>
                                  <p:childTnLst>
                                    <p:set>
                                      <p:cBhvr>
                                        <p:cTn id="191" dur="1" fill="hold">
                                          <p:stCondLst>
                                            <p:cond delay="0"/>
                                          </p:stCondLst>
                                        </p:cTn>
                                        <p:tgtEl>
                                          <p:spTgt spid="43"/>
                                        </p:tgtEl>
                                        <p:attrNameLst>
                                          <p:attrName>style.visibility</p:attrName>
                                        </p:attrNameLst>
                                      </p:cBhvr>
                                      <p:to>
                                        <p:strVal val="visible"/>
                                      </p:to>
                                    </p:set>
                                    <p:animEffect transition="in" filter="fade">
                                      <p:cBhvr>
                                        <p:cTn id="192" dur="400" decel="100000"/>
                                        <p:tgtEl>
                                          <p:spTgt spid="43"/>
                                        </p:tgtEl>
                                      </p:cBhvr>
                                    </p:animEffect>
                                    <p:anim calcmode="lin" valueType="num">
                                      <p:cBhvr>
                                        <p:cTn id="193" dur="400" decel="100000" fill="hold"/>
                                        <p:tgtEl>
                                          <p:spTgt spid="43"/>
                                        </p:tgtEl>
                                        <p:attrNameLst>
                                          <p:attrName>style.rotation</p:attrName>
                                        </p:attrNameLst>
                                      </p:cBhvr>
                                      <p:tavLst>
                                        <p:tav tm="0">
                                          <p:val>
                                            <p:fltVal val="-90"/>
                                          </p:val>
                                        </p:tav>
                                        <p:tav tm="100000">
                                          <p:val>
                                            <p:fltVal val="0"/>
                                          </p:val>
                                        </p:tav>
                                      </p:tavLst>
                                    </p:anim>
                                    <p:anim calcmode="lin" valueType="num">
                                      <p:cBhvr>
                                        <p:cTn id="194" dur="400" decel="100000" fill="hold"/>
                                        <p:tgtEl>
                                          <p:spTgt spid="43"/>
                                        </p:tgtEl>
                                        <p:attrNameLst>
                                          <p:attrName>ppt_x</p:attrName>
                                        </p:attrNameLst>
                                      </p:cBhvr>
                                      <p:tavLst>
                                        <p:tav tm="0">
                                          <p:val>
                                            <p:strVal val="#ppt_x+0.4"/>
                                          </p:val>
                                        </p:tav>
                                        <p:tav tm="100000">
                                          <p:val>
                                            <p:strVal val="#ppt_x-0.05"/>
                                          </p:val>
                                        </p:tav>
                                      </p:tavLst>
                                    </p:anim>
                                    <p:anim calcmode="lin" valueType="num">
                                      <p:cBhvr>
                                        <p:cTn id="195" dur="400" decel="100000" fill="hold"/>
                                        <p:tgtEl>
                                          <p:spTgt spid="43"/>
                                        </p:tgtEl>
                                        <p:attrNameLst>
                                          <p:attrName>ppt_y</p:attrName>
                                        </p:attrNameLst>
                                      </p:cBhvr>
                                      <p:tavLst>
                                        <p:tav tm="0">
                                          <p:val>
                                            <p:strVal val="#ppt_y-0.4"/>
                                          </p:val>
                                        </p:tav>
                                        <p:tav tm="100000">
                                          <p:val>
                                            <p:strVal val="#ppt_y+0.1"/>
                                          </p:val>
                                        </p:tav>
                                      </p:tavLst>
                                    </p:anim>
                                    <p:anim calcmode="lin" valueType="num">
                                      <p:cBhvr>
                                        <p:cTn id="196" dur="100" accel="100000" fill="hold">
                                          <p:stCondLst>
                                            <p:cond delay="400"/>
                                          </p:stCondLst>
                                        </p:cTn>
                                        <p:tgtEl>
                                          <p:spTgt spid="43"/>
                                        </p:tgtEl>
                                        <p:attrNameLst>
                                          <p:attrName>ppt_x</p:attrName>
                                        </p:attrNameLst>
                                      </p:cBhvr>
                                      <p:tavLst>
                                        <p:tav tm="0">
                                          <p:val>
                                            <p:strVal val="#ppt_x-0.05"/>
                                          </p:val>
                                        </p:tav>
                                        <p:tav tm="100000">
                                          <p:val>
                                            <p:strVal val="#ppt_x"/>
                                          </p:val>
                                        </p:tav>
                                      </p:tavLst>
                                    </p:anim>
                                    <p:anim calcmode="lin" valueType="num">
                                      <p:cBhvr>
                                        <p:cTn id="197" dur="100" accel="100000" fill="hold">
                                          <p:stCondLst>
                                            <p:cond delay="400"/>
                                          </p:stCondLst>
                                        </p:cTn>
                                        <p:tgtEl>
                                          <p:spTgt spid="43"/>
                                        </p:tgtEl>
                                        <p:attrNameLst>
                                          <p:attrName>ppt_y</p:attrName>
                                        </p:attrNameLst>
                                      </p:cBhvr>
                                      <p:tavLst>
                                        <p:tav tm="0">
                                          <p:val>
                                            <p:strVal val="#ppt_y+0.1"/>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41" presetClass="entr" presetSubtype="0" fill="hold" grpId="0" nodeType="clickEffect">
                                  <p:stCondLst>
                                    <p:cond delay="0"/>
                                  </p:stCondLst>
                                  <p:iterate type="lt">
                                    <p:tmPct val="10000"/>
                                  </p:iterate>
                                  <p:childTnLst>
                                    <p:set>
                                      <p:cBhvr>
                                        <p:cTn id="201" dur="1" fill="hold">
                                          <p:stCondLst>
                                            <p:cond delay="0"/>
                                          </p:stCondLst>
                                        </p:cTn>
                                        <p:tgtEl>
                                          <p:spTgt spid="44"/>
                                        </p:tgtEl>
                                        <p:attrNameLst>
                                          <p:attrName>style.visibility</p:attrName>
                                        </p:attrNameLst>
                                      </p:cBhvr>
                                      <p:to>
                                        <p:strVal val="visible"/>
                                      </p:to>
                                    </p:set>
                                    <p:anim calcmode="lin" valueType="num">
                                      <p:cBhvr>
                                        <p:cTn id="202" dur="2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203" dur="250" fill="hold"/>
                                        <p:tgtEl>
                                          <p:spTgt spid="44"/>
                                        </p:tgtEl>
                                        <p:attrNameLst>
                                          <p:attrName>ppt_y</p:attrName>
                                        </p:attrNameLst>
                                      </p:cBhvr>
                                      <p:tavLst>
                                        <p:tav tm="0">
                                          <p:val>
                                            <p:strVal val="#ppt_y"/>
                                          </p:val>
                                        </p:tav>
                                        <p:tav tm="100000">
                                          <p:val>
                                            <p:strVal val="#ppt_y"/>
                                          </p:val>
                                        </p:tav>
                                      </p:tavLst>
                                    </p:anim>
                                    <p:anim calcmode="lin" valueType="num">
                                      <p:cBhvr>
                                        <p:cTn id="204" dur="2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205" dur="2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206" dur="250" tmFilter="0,0; .5, 1; 1, 1"/>
                                        <p:tgtEl>
                                          <p:spTgt spid="44"/>
                                        </p:tgtEl>
                                      </p:cBhvr>
                                    </p:animEffect>
                                  </p:childTnLst>
                                </p:cTn>
                              </p:par>
                            </p:childTnLst>
                          </p:cTn>
                        </p:par>
                      </p:childTnLst>
                    </p:cTn>
                  </p:par>
                  <p:par>
                    <p:cTn id="207" fill="hold">
                      <p:stCondLst>
                        <p:cond delay="indefinite"/>
                      </p:stCondLst>
                      <p:childTnLst>
                        <p:par>
                          <p:cTn id="208" fill="hold">
                            <p:stCondLst>
                              <p:cond delay="0"/>
                            </p:stCondLst>
                            <p:childTnLst>
                              <p:par>
                                <p:cTn id="209" presetID="41" presetClass="entr" presetSubtype="0" fill="hold" grpId="0" nodeType="clickEffect">
                                  <p:stCondLst>
                                    <p:cond delay="0"/>
                                  </p:stCondLst>
                                  <p:iterate type="lt">
                                    <p:tmPct val="10000"/>
                                  </p:iterate>
                                  <p:childTnLst>
                                    <p:set>
                                      <p:cBhvr>
                                        <p:cTn id="210" dur="1" fill="hold">
                                          <p:stCondLst>
                                            <p:cond delay="0"/>
                                          </p:stCondLst>
                                        </p:cTn>
                                        <p:tgtEl>
                                          <p:spTgt spid="45"/>
                                        </p:tgtEl>
                                        <p:attrNameLst>
                                          <p:attrName>style.visibility</p:attrName>
                                        </p:attrNameLst>
                                      </p:cBhvr>
                                      <p:to>
                                        <p:strVal val="visible"/>
                                      </p:to>
                                    </p:set>
                                    <p:anim calcmode="lin" valueType="num">
                                      <p:cBhvr>
                                        <p:cTn id="211" dur="25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212" dur="250" fill="hold"/>
                                        <p:tgtEl>
                                          <p:spTgt spid="45"/>
                                        </p:tgtEl>
                                        <p:attrNameLst>
                                          <p:attrName>ppt_y</p:attrName>
                                        </p:attrNameLst>
                                      </p:cBhvr>
                                      <p:tavLst>
                                        <p:tav tm="0">
                                          <p:val>
                                            <p:strVal val="#ppt_y"/>
                                          </p:val>
                                        </p:tav>
                                        <p:tav tm="100000">
                                          <p:val>
                                            <p:strVal val="#ppt_y"/>
                                          </p:val>
                                        </p:tav>
                                      </p:tavLst>
                                    </p:anim>
                                    <p:anim calcmode="lin" valueType="num">
                                      <p:cBhvr>
                                        <p:cTn id="213" dur="25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214" dur="25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215" dur="250" tmFilter="0,0; .5, 1; 1, 1"/>
                                        <p:tgtEl>
                                          <p:spTgt spid="45"/>
                                        </p:tgtEl>
                                      </p:cBhvr>
                                    </p:animEffect>
                                  </p:childTnLst>
                                </p:cTn>
                              </p:par>
                            </p:childTnLst>
                          </p:cTn>
                        </p:par>
                      </p:childTnLst>
                    </p:cTn>
                  </p:par>
                  <p:par>
                    <p:cTn id="216" fill="hold">
                      <p:stCondLst>
                        <p:cond delay="indefinite"/>
                      </p:stCondLst>
                      <p:childTnLst>
                        <p:par>
                          <p:cTn id="217" fill="hold">
                            <p:stCondLst>
                              <p:cond delay="0"/>
                            </p:stCondLst>
                            <p:childTnLst>
                              <p:par>
                                <p:cTn id="218" presetID="41" presetClass="entr" presetSubtype="0" fill="hold" grpId="0" nodeType="clickEffect">
                                  <p:stCondLst>
                                    <p:cond delay="0"/>
                                  </p:stCondLst>
                                  <p:iterate type="lt">
                                    <p:tmPct val="10000"/>
                                  </p:iterate>
                                  <p:childTnLst>
                                    <p:set>
                                      <p:cBhvr>
                                        <p:cTn id="219" dur="1" fill="hold">
                                          <p:stCondLst>
                                            <p:cond delay="0"/>
                                          </p:stCondLst>
                                        </p:cTn>
                                        <p:tgtEl>
                                          <p:spTgt spid="46"/>
                                        </p:tgtEl>
                                        <p:attrNameLst>
                                          <p:attrName>style.visibility</p:attrName>
                                        </p:attrNameLst>
                                      </p:cBhvr>
                                      <p:to>
                                        <p:strVal val="visible"/>
                                      </p:to>
                                    </p:set>
                                    <p:anim calcmode="lin" valueType="num">
                                      <p:cBhvr>
                                        <p:cTn id="220"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21" dur="250" fill="hold"/>
                                        <p:tgtEl>
                                          <p:spTgt spid="46"/>
                                        </p:tgtEl>
                                        <p:attrNameLst>
                                          <p:attrName>ppt_y</p:attrName>
                                        </p:attrNameLst>
                                      </p:cBhvr>
                                      <p:tavLst>
                                        <p:tav tm="0">
                                          <p:val>
                                            <p:strVal val="#ppt_y"/>
                                          </p:val>
                                        </p:tav>
                                        <p:tav tm="100000">
                                          <p:val>
                                            <p:strVal val="#ppt_y"/>
                                          </p:val>
                                        </p:tav>
                                      </p:tavLst>
                                    </p:anim>
                                    <p:anim calcmode="lin" valueType="num">
                                      <p:cBhvr>
                                        <p:cTn id="222"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3"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24" dur="250" tmFilter="0,0; .5, 1; 1, 1"/>
                                        <p:tgtEl>
                                          <p:spTgt spid="46"/>
                                        </p:tgtEl>
                                      </p:cBhvr>
                                    </p:animEffect>
                                  </p:childTnLst>
                                </p:cTn>
                              </p:par>
                            </p:childTnLst>
                          </p:cTn>
                        </p:par>
                      </p:childTnLst>
                    </p:cTn>
                  </p:par>
                  <p:par>
                    <p:cTn id="225" fill="hold">
                      <p:stCondLst>
                        <p:cond delay="indefinite"/>
                      </p:stCondLst>
                      <p:childTnLst>
                        <p:par>
                          <p:cTn id="226" fill="hold">
                            <p:stCondLst>
                              <p:cond delay="0"/>
                            </p:stCondLst>
                            <p:childTnLst>
                              <p:par>
                                <p:cTn id="227" presetID="52" presetClass="entr" presetSubtype="0" fill="hold" grpId="0" nodeType="clickEffect">
                                  <p:stCondLst>
                                    <p:cond delay="0"/>
                                  </p:stCondLst>
                                  <p:childTnLst>
                                    <p:set>
                                      <p:cBhvr>
                                        <p:cTn id="228" dur="1" fill="hold">
                                          <p:stCondLst>
                                            <p:cond delay="0"/>
                                          </p:stCondLst>
                                        </p:cTn>
                                        <p:tgtEl>
                                          <p:spTgt spid="29"/>
                                        </p:tgtEl>
                                        <p:attrNameLst>
                                          <p:attrName>style.visibility</p:attrName>
                                        </p:attrNameLst>
                                      </p:cBhvr>
                                      <p:to>
                                        <p:strVal val="visible"/>
                                      </p:to>
                                    </p:set>
                                    <p:animScale>
                                      <p:cBhvr>
                                        <p:cTn id="229"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0" dur="1000" decel="50000" fill="hold">
                                          <p:stCondLst>
                                            <p:cond delay="0"/>
                                          </p:stCondLst>
                                        </p:cTn>
                                        <p:tgtEl>
                                          <p:spTgt spid="29"/>
                                        </p:tgtEl>
                                        <p:attrNameLst>
                                          <p:attrName>ppt_x</p:attrName>
                                          <p:attrName>ppt_y</p:attrName>
                                        </p:attrNameLst>
                                      </p:cBhvr>
                                    </p:animMotion>
                                    <p:animEffect transition="in" filter="fade">
                                      <p:cBhvr>
                                        <p:cTn id="231" dur="1000"/>
                                        <p:tgtEl>
                                          <p:spTgt spid="29"/>
                                        </p:tgtEl>
                                      </p:cBhvr>
                                    </p:animEffect>
                                  </p:childTnLst>
                                </p:cTn>
                              </p:par>
                            </p:childTnLst>
                          </p:cTn>
                        </p:par>
                      </p:childTnLst>
                    </p:cTn>
                  </p:par>
                  <p:par>
                    <p:cTn id="232" fill="hold">
                      <p:stCondLst>
                        <p:cond delay="indefinite"/>
                      </p:stCondLst>
                      <p:childTnLst>
                        <p:par>
                          <p:cTn id="233" fill="hold">
                            <p:stCondLst>
                              <p:cond delay="0"/>
                            </p:stCondLst>
                            <p:childTnLst>
                              <p:par>
                                <p:cTn id="234" presetID="52" presetClass="entr" presetSubtype="0" fill="hold" grpId="0" nodeType="clickEffect">
                                  <p:stCondLst>
                                    <p:cond delay="0"/>
                                  </p:stCondLst>
                                  <p:childTnLst>
                                    <p:set>
                                      <p:cBhvr>
                                        <p:cTn id="235" dur="1" fill="hold">
                                          <p:stCondLst>
                                            <p:cond delay="0"/>
                                          </p:stCondLst>
                                        </p:cTn>
                                        <p:tgtEl>
                                          <p:spTgt spid="30"/>
                                        </p:tgtEl>
                                        <p:attrNameLst>
                                          <p:attrName>style.visibility</p:attrName>
                                        </p:attrNameLst>
                                      </p:cBhvr>
                                      <p:to>
                                        <p:strVal val="visible"/>
                                      </p:to>
                                    </p:set>
                                    <p:animScale>
                                      <p:cBhvr>
                                        <p:cTn id="236"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7" dur="1000" decel="50000" fill="hold">
                                          <p:stCondLst>
                                            <p:cond delay="0"/>
                                          </p:stCondLst>
                                        </p:cTn>
                                        <p:tgtEl>
                                          <p:spTgt spid="30"/>
                                        </p:tgtEl>
                                        <p:attrNameLst>
                                          <p:attrName>ppt_x</p:attrName>
                                          <p:attrName>ppt_y</p:attrName>
                                        </p:attrNameLst>
                                      </p:cBhvr>
                                    </p:animMotion>
                                    <p:animEffect transition="in" filter="fade">
                                      <p:cBhvr>
                                        <p:cTn id="238" dur="1000"/>
                                        <p:tgtEl>
                                          <p:spTgt spid="30"/>
                                        </p:tgtEl>
                                      </p:cBhvr>
                                    </p:animEffect>
                                  </p:childTnLst>
                                </p:cTn>
                              </p:par>
                            </p:childTnLst>
                          </p:cTn>
                        </p:par>
                      </p:childTnLst>
                    </p:cTn>
                  </p:par>
                  <p:par>
                    <p:cTn id="239" fill="hold">
                      <p:stCondLst>
                        <p:cond delay="indefinite"/>
                      </p:stCondLst>
                      <p:childTnLst>
                        <p:par>
                          <p:cTn id="240" fill="hold">
                            <p:stCondLst>
                              <p:cond delay="0"/>
                            </p:stCondLst>
                            <p:childTnLst>
                              <p:par>
                                <p:cTn id="241" presetID="52" presetClass="entr" presetSubtype="0" fill="hold" grpId="0" nodeType="clickEffect">
                                  <p:stCondLst>
                                    <p:cond delay="0"/>
                                  </p:stCondLst>
                                  <p:childTnLst>
                                    <p:set>
                                      <p:cBhvr>
                                        <p:cTn id="242" dur="1" fill="hold">
                                          <p:stCondLst>
                                            <p:cond delay="0"/>
                                          </p:stCondLst>
                                        </p:cTn>
                                        <p:tgtEl>
                                          <p:spTgt spid="28"/>
                                        </p:tgtEl>
                                        <p:attrNameLst>
                                          <p:attrName>style.visibility</p:attrName>
                                        </p:attrNameLst>
                                      </p:cBhvr>
                                      <p:to>
                                        <p:strVal val="visible"/>
                                      </p:to>
                                    </p:set>
                                    <p:animScale>
                                      <p:cBhvr>
                                        <p:cTn id="243"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4" dur="1000" decel="50000" fill="hold">
                                          <p:stCondLst>
                                            <p:cond delay="0"/>
                                          </p:stCondLst>
                                        </p:cTn>
                                        <p:tgtEl>
                                          <p:spTgt spid="28"/>
                                        </p:tgtEl>
                                        <p:attrNameLst>
                                          <p:attrName>ppt_x</p:attrName>
                                          <p:attrName>ppt_y</p:attrName>
                                        </p:attrNameLst>
                                      </p:cBhvr>
                                    </p:animMotion>
                                    <p:animEffect transition="in" filter="fade">
                                      <p:cBhvr>
                                        <p:cTn id="245" dur="1000"/>
                                        <p:tgtEl>
                                          <p:spTgt spid="28"/>
                                        </p:tgtEl>
                                      </p:cBhvr>
                                    </p:animEffect>
                                  </p:childTnLst>
                                </p:cTn>
                              </p:par>
                            </p:childTnLst>
                          </p:cTn>
                        </p:par>
                      </p:childTnLst>
                    </p:cTn>
                  </p:par>
                  <p:par>
                    <p:cTn id="246" fill="hold">
                      <p:stCondLst>
                        <p:cond delay="indefinite"/>
                      </p:stCondLst>
                      <p:childTnLst>
                        <p:par>
                          <p:cTn id="247" fill="hold">
                            <p:stCondLst>
                              <p:cond delay="0"/>
                            </p:stCondLst>
                            <p:childTnLst>
                              <p:par>
                                <p:cTn id="248" presetID="52" presetClass="entr" presetSubtype="0" fill="hold" grpId="0" nodeType="clickEffect">
                                  <p:stCondLst>
                                    <p:cond delay="0"/>
                                  </p:stCondLst>
                                  <p:childTnLst>
                                    <p:set>
                                      <p:cBhvr>
                                        <p:cTn id="249" dur="1" fill="hold">
                                          <p:stCondLst>
                                            <p:cond delay="0"/>
                                          </p:stCondLst>
                                        </p:cTn>
                                        <p:tgtEl>
                                          <p:spTgt spid="33"/>
                                        </p:tgtEl>
                                        <p:attrNameLst>
                                          <p:attrName>style.visibility</p:attrName>
                                        </p:attrNameLst>
                                      </p:cBhvr>
                                      <p:to>
                                        <p:strVal val="visible"/>
                                      </p:to>
                                    </p:set>
                                    <p:animScale>
                                      <p:cBhvr>
                                        <p:cTn id="250"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1" dur="1000" decel="50000" fill="hold">
                                          <p:stCondLst>
                                            <p:cond delay="0"/>
                                          </p:stCondLst>
                                        </p:cTn>
                                        <p:tgtEl>
                                          <p:spTgt spid="33"/>
                                        </p:tgtEl>
                                        <p:attrNameLst>
                                          <p:attrName>ppt_x</p:attrName>
                                          <p:attrName>ppt_y</p:attrName>
                                        </p:attrNameLst>
                                      </p:cBhvr>
                                    </p:animMotion>
                                    <p:animEffect transition="in" filter="fade">
                                      <p:cBhvr>
                                        <p:cTn id="252" dur="1000"/>
                                        <p:tgtEl>
                                          <p:spTgt spid="33"/>
                                        </p:tgtEl>
                                      </p:cBhvr>
                                    </p:animEffect>
                                  </p:childTnLst>
                                </p:cTn>
                              </p:par>
                            </p:childTnLst>
                          </p:cTn>
                        </p:par>
                      </p:childTnLst>
                    </p:cTn>
                  </p:par>
                  <p:par>
                    <p:cTn id="253" fill="hold">
                      <p:stCondLst>
                        <p:cond delay="indefinite"/>
                      </p:stCondLst>
                      <p:childTnLst>
                        <p:par>
                          <p:cTn id="254" fill="hold">
                            <p:stCondLst>
                              <p:cond delay="0"/>
                            </p:stCondLst>
                            <p:childTnLst>
                              <p:par>
                                <p:cTn id="255" presetID="52" presetClass="entr" presetSubtype="0" fill="hold" grpId="0" nodeType="clickEffect">
                                  <p:stCondLst>
                                    <p:cond delay="0"/>
                                  </p:stCondLst>
                                  <p:childTnLst>
                                    <p:set>
                                      <p:cBhvr>
                                        <p:cTn id="256" dur="1" fill="hold">
                                          <p:stCondLst>
                                            <p:cond delay="0"/>
                                          </p:stCondLst>
                                        </p:cTn>
                                        <p:tgtEl>
                                          <p:spTgt spid="32"/>
                                        </p:tgtEl>
                                        <p:attrNameLst>
                                          <p:attrName>style.visibility</p:attrName>
                                        </p:attrNameLst>
                                      </p:cBhvr>
                                      <p:to>
                                        <p:strVal val="visible"/>
                                      </p:to>
                                    </p:set>
                                    <p:animScale>
                                      <p:cBhvr>
                                        <p:cTn id="257"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8" dur="1000" decel="50000" fill="hold">
                                          <p:stCondLst>
                                            <p:cond delay="0"/>
                                          </p:stCondLst>
                                        </p:cTn>
                                        <p:tgtEl>
                                          <p:spTgt spid="32"/>
                                        </p:tgtEl>
                                        <p:attrNameLst>
                                          <p:attrName>ppt_x</p:attrName>
                                          <p:attrName>ppt_y</p:attrName>
                                        </p:attrNameLst>
                                      </p:cBhvr>
                                    </p:animMotion>
                                    <p:animEffect transition="in" filter="fade">
                                      <p:cBhvr>
                                        <p:cTn id="259" dur="1000"/>
                                        <p:tgtEl>
                                          <p:spTgt spid="32"/>
                                        </p:tgtEl>
                                      </p:cBhvr>
                                    </p:animEffect>
                                  </p:childTnLst>
                                </p:cTn>
                              </p:par>
                            </p:childTnLst>
                          </p:cTn>
                        </p:par>
                      </p:childTnLst>
                    </p:cTn>
                  </p:par>
                  <p:par>
                    <p:cTn id="260" fill="hold">
                      <p:stCondLst>
                        <p:cond delay="indefinite"/>
                      </p:stCondLst>
                      <p:childTnLst>
                        <p:par>
                          <p:cTn id="261" fill="hold">
                            <p:stCondLst>
                              <p:cond delay="0"/>
                            </p:stCondLst>
                            <p:childTnLst>
                              <p:par>
                                <p:cTn id="262" presetID="52" presetClass="entr" presetSubtype="0" fill="hold" grpId="0" nodeType="clickEffect">
                                  <p:stCondLst>
                                    <p:cond delay="0"/>
                                  </p:stCondLst>
                                  <p:childTnLst>
                                    <p:set>
                                      <p:cBhvr>
                                        <p:cTn id="263" dur="1" fill="hold">
                                          <p:stCondLst>
                                            <p:cond delay="0"/>
                                          </p:stCondLst>
                                        </p:cTn>
                                        <p:tgtEl>
                                          <p:spTgt spid="31"/>
                                        </p:tgtEl>
                                        <p:attrNameLst>
                                          <p:attrName>style.visibility</p:attrName>
                                        </p:attrNameLst>
                                      </p:cBhvr>
                                      <p:to>
                                        <p:strVal val="visible"/>
                                      </p:to>
                                    </p:set>
                                    <p:animScale>
                                      <p:cBhvr>
                                        <p:cTn id="264"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5" dur="1000" decel="50000" fill="hold">
                                          <p:stCondLst>
                                            <p:cond delay="0"/>
                                          </p:stCondLst>
                                        </p:cTn>
                                        <p:tgtEl>
                                          <p:spTgt spid="31"/>
                                        </p:tgtEl>
                                        <p:attrNameLst>
                                          <p:attrName>ppt_x</p:attrName>
                                          <p:attrName>ppt_y</p:attrName>
                                        </p:attrNameLst>
                                      </p:cBhvr>
                                    </p:animMotion>
                                    <p:animEffect transition="in" filter="fade">
                                      <p:cBhvr>
                                        <p:cTn id="266" dur="1000"/>
                                        <p:tgtEl>
                                          <p:spTgt spid="31"/>
                                        </p:tgtEl>
                                      </p:cBhvr>
                                    </p:animEffect>
                                  </p:childTnLst>
                                </p:cTn>
                              </p:par>
                            </p:childTnLst>
                          </p:cTn>
                        </p:par>
                      </p:childTnLst>
                    </p:cTn>
                  </p:par>
                  <p:par>
                    <p:cTn id="267" fill="hold">
                      <p:stCondLst>
                        <p:cond delay="indefinite"/>
                      </p:stCondLst>
                      <p:childTnLst>
                        <p:par>
                          <p:cTn id="268" fill="hold">
                            <p:stCondLst>
                              <p:cond delay="0"/>
                            </p:stCondLst>
                            <p:childTnLst>
                              <p:par>
                                <p:cTn id="269" presetID="52" presetClass="entr" presetSubtype="0" fill="hold" grpId="0" nodeType="clickEffect">
                                  <p:stCondLst>
                                    <p:cond delay="0"/>
                                  </p:stCondLst>
                                  <p:childTnLst>
                                    <p:set>
                                      <p:cBhvr>
                                        <p:cTn id="270" dur="1" fill="hold">
                                          <p:stCondLst>
                                            <p:cond delay="0"/>
                                          </p:stCondLst>
                                        </p:cTn>
                                        <p:tgtEl>
                                          <p:spTgt spid="34"/>
                                        </p:tgtEl>
                                        <p:attrNameLst>
                                          <p:attrName>style.visibility</p:attrName>
                                        </p:attrNameLst>
                                      </p:cBhvr>
                                      <p:to>
                                        <p:strVal val="visible"/>
                                      </p:to>
                                    </p:set>
                                    <p:animScale>
                                      <p:cBhvr>
                                        <p:cTn id="271"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2" dur="1000" decel="50000" fill="hold">
                                          <p:stCondLst>
                                            <p:cond delay="0"/>
                                          </p:stCondLst>
                                        </p:cTn>
                                        <p:tgtEl>
                                          <p:spTgt spid="34"/>
                                        </p:tgtEl>
                                        <p:attrNameLst>
                                          <p:attrName>ppt_x</p:attrName>
                                          <p:attrName>ppt_y</p:attrName>
                                        </p:attrNameLst>
                                      </p:cBhvr>
                                    </p:animMotion>
                                    <p:animEffect transition="in" filter="fade">
                                      <p:cBhvr>
                                        <p:cTn id="273" dur="1000"/>
                                        <p:tgtEl>
                                          <p:spTgt spid="34"/>
                                        </p:tgtEl>
                                      </p:cBhvr>
                                    </p:animEffect>
                                  </p:childTnLst>
                                </p:cTn>
                              </p:par>
                            </p:childTnLst>
                          </p:cTn>
                        </p:par>
                      </p:childTnLst>
                    </p:cTn>
                  </p:par>
                  <p:par>
                    <p:cTn id="274" fill="hold">
                      <p:stCondLst>
                        <p:cond delay="indefinite"/>
                      </p:stCondLst>
                      <p:childTnLst>
                        <p:par>
                          <p:cTn id="275" fill="hold">
                            <p:stCondLst>
                              <p:cond delay="0"/>
                            </p:stCondLst>
                            <p:childTnLst>
                              <p:par>
                                <p:cTn id="276" presetID="52" presetClass="entr" presetSubtype="0" fill="hold" grpId="0" nodeType="clickEffect">
                                  <p:stCondLst>
                                    <p:cond delay="0"/>
                                  </p:stCondLst>
                                  <p:childTnLst>
                                    <p:set>
                                      <p:cBhvr>
                                        <p:cTn id="277" dur="1" fill="hold">
                                          <p:stCondLst>
                                            <p:cond delay="0"/>
                                          </p:stCondLst>
                                        </p:cTn>
                                        <p:tgtEl>
                                          <p:spTgt spid="35"/>
                                        </p:tgtEl>
                                        <p:attrNameLst>
                                          <p:attrName>style.visibility</p:attrName>
                                        </p:attrNameLst>
                                      </p:cBhvr>
                                      <p:to>
                                        <p:strVal val="visible"/>
                                      </p:to>
                                    </p:set>
                                    <p:animScale>
                                      <p:cBhvr>
                                        <p:cTn id="278"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9" dur="1000" decel="50000" fill="hold">
                                          <p:stCondLst>
                                            <p:cond delay="0"/>
                                          </p:stCondLst>
                                        </p:cTn>
                                        <p:tgtEl>
                                          <p:spTgt spid="35"/>
                                        </p:tgtEl>
                                        <p:attrNameLst>
                                          <p:attrName>ppt_x</p:attrName>
                                          <p:attrName>ppt_y</p:attrName>
                                        </p:attrNameLst>
                                      </p:cBhvr>
                                    </p:animMotion>
                                    <p:animEffect transition="in" filter="fade">
                                      <p:cBhvr>
                                        <p:cTn id="280" dur="1000"/>
                                        <p:tgtEl>
                                          <p:spTgt spid="35"/>
                                        </p:tgtEl>
                                      </p:cBhvr>
                                    </p:animEffect>
                                  </p:childTnLst>
                                </p:cTn>
                              </p:par>
                            </p:childTnLst>
                          </p:cTn>
                        </p:par>
                      </p:childTnLst>
                    </p:cTn>
                  </p:par>
                  <p:par>
                    <p:cTn id="281" fill="hold">
                      <p:stCondLst>
                        <p:cond delay="indefinite"/>
                      </p:stCondLst>
                      <p:childTnLst>
                        <p:par>
                          <p:cTn id="282" fill="hold">
                            <p:stCondLst>
                              <p:cond delay="0"/>
                            </p:stCondLst>
                            <p:childTnLst>
                              <p:par>
                                <p:cTn id="283" presetID="52" presetClass="entr" presetSubtype="0" fill="hold" grpId="0" nodeType="clickEffect">
                                  <p:stCondLst>
                                    <p:cond delay="0"/>
                                  </p:stCondLst>
                                  <p:childTnLst>
                                    <p:set>
                                      <p:cBhvr>
                                        <p:cTn id="284" dur="1" fill="hold">
                                          <p:stCondLst>
                                            <p:cond delay="0"/>
                                          </p:stCondLst>
                                        </p:cTn>
                                        <p:tgtEl>
                                          <p:spTgt spid="42"/>
                                        </p:tgtEl>
                                        <p:attrNameLst>
                                          <p:attrName>style.visibility</p:attrName>
                                        </p:attrNameLst>
                                      </p:cBhvr>
                                      <p:to>
                                        <p:strVal val="visible"/>
                                      </p:to>
                                    </p:set>
                                    <p:animScale>
                                      <p:cBhvr>
                                        <p:cTn id="285"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6" dur="1000" decel="50000" fill="hold">
                                          <p:stCondLst>
                                            <p:cond delay="0"/>
                                          </p:stCondLst>
                                        </p:cTn>
                                        <p:tgtEl>
                                          <p:spTgt spid="42"/>
                                        </p:tgtEl>
                                        <p:attrNameLst>
                                          <p:attrName>ppt_x</p:attrName>
                                          <p:attrName>ppt_y</p:attrName>
                                        </p:attrNameLst>
                                      </p:cBhvr>
                                    </p:animMotion>
                                    <p:animEffect transition="in" filter="fade">
                                      <p:cBhvr>
                                        <p:cTn id="287" dur="1000"/>
                                        <p:tgtEl>
                                          <p:spTgt spid="42"/>
                                        </p:tgtEl>
                                      </p:cBhvr>
                                    </p:animEffect>
                                  </p:childTnLst>
                                </p:cTn>
                              </p:par>
                            </p:childTnLst>
                          </p:cTn>
                        </p:par>
                      </p:childTnLst>
                    </p:cTn>
                  </p:par>
                  <p:par>
                    <p:cTn id="288" fill="hold">
                      <p:stCondLst>
                        <p:cond delay="indefinite"/>
                      </p:stCondLst>
                      <p:childTnLst>
                        <p:par>
                          <p:cTn id="289" fill="hold">
                            <p:stCondLst>
                              <p:cond delay="0"/>
                            </p:stCondLst>
                            <p:childTnLst>
                              <p:par>
                                <p:cTn id="290" presetID="52" presetClass="entr" presetSubtype="0" fill="hold" grpId="0" nodeType="clickEffect">
                                  <p:stCondLst>
                                    <p:cond delay="0"/>
                                  </p:stCondLst>
                                  <p:childTnLst>
                                    <p:set>
                                      <p:cBhvr>
                                        <p:cTn id="291" dur="1" fill="hold">
                                          <p:stCondLst>
                                            <p:cond delay="0"/>
                                          </p:stCondLst>
                                        </p:cTn>
                                        <p:tgtEl>
                                          <p:spTgt spid="38"/>
                                        </p:tgtEl>
                                        <p:attrNameLst>
                                          <p:attrName>style.visibility</p:attrName>
                                        </p:attrNameLst>
                                      </p:cBhvr>
                                      <p:to>
                                        <p:strVal val="visible"/>
                                      </p:to>
                                    </p:set>
                                    <p:animScale>
                                      <p:cBhvr>
                                        <p:cTn id="292"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3" dur="1000" decel="50000" fill="hold">
                                          <p:stCondLst>
                                            <p:cond delay="0"/>
                                          </p:stCondLst>
                                        </p:cTn>
                                        <p:tgtEl>
                                          <p:spTgt spid="38"/>
                                        </p:tgtEl>
                                        <p:attrNameLst>
                                          <p:attrName>ppt_x</p:attrName>
                                          <p:attrName>ppt_y</p:attrName>
                                        </p:attrNameLst>
                                      </p:cBhvr>
                                    </p:animMotion>
                                    <p:animEffect transition="in" filter="fade">
                                      <p:cBhvr>
                                        <p:cTn id="294" dur="1000"/>
                                        <p:tgtEl>
                                          <p:spTgt spid="38"/>
                                        </p:tgtEl>
                                      </p:cBhvr>
                                    </p:animEffect>
                                  </p:childTnLst>
                                </p:cTn>
                              </p:par>
                            </p:childTnLst>
                          </p:cTn>
                        </p:par>
                      </p:childTnLst>
                    </p:cTn>
                  </p:par>
                  <p:par>
                    <p:cTn id="295" fill="hold">
                      <p:stCondLst>
                        <p:cond delay="indefinite"/>
                      </p:stCondLst>
                      <p:childTnLst>
                        <p:par>
                          <p:cTn id="296" fill="hold">
                            <p:stCondLst>
                              <p:cond delay="0"/>
                            </p:stCondLst>
                            <p:childTnLst>
                              <p:par>
                                <p:cTn id="297" presetID="52" presetClass="entr" presetSubtype="0" fill="hold" grpId="0" nodeType="clickEffect">
                                  <p:stCondLst>
                                    <p:cond delay="0"/>
                                  </p:stCondLst>
                                  <p:childTnLst>
                                    <p:set>
                                      <p:cBhvr>
                                        <p:cTn id="298" dur="1" fill="hold">
                                          <p:stCondLst>
                                            <p:cond delay="0"/>
                                          </p:stCondLst>
                                        </p:cTn>
                                        <p:tgtEl>
                                          <p:spTgt spid="37"/>
                                        </p:tgtEl>
                                        <p:attrNameLst>
                                          <p:attrName>style.visibility</p:attrName>
                                        </p:attrNameLst>
                                      </p:cBhvr>
                                      <p:to>
                                        <p:strVal val="visible"/>
                                      </p:to>
                                    </p:set>
                                    <p:animScale>
                                      <p:cBhvr>
                                        <p:cTn id="299"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0" dur="1000" decel="50000" fill="hold">
                                          <p:stCondLst>
                                            <p:cond delay="0"/>
                                          </p:stCondLst>
                                        </p:cTn>
                                        <p:tgtEl>
                                          <p:spTgt spid="37"/>
                                        </p:tgtEl>
                                        <p:attrNameLst>
                                          <p:attrName>ppt_x</p:attrName>
                                          <p:attrName>ppt_y</p:attrName>
                                        </p:attrNameLst>
                                      </p:cBhvr>
                                    </p:animMotion>
                                    <p:animEffect transition="in" filter="fade">
                                      <p:cBhvr>
                                        <p:cTn id="301" dur="1000"/>
                                        <p:tgtEl>
                                          <p:spTgt spid="37"/>
                                        </p:tgtEl>
                                      </p:cBhvr>
                                    </p:animEffect>
                                  </p:childTnLst>
                                </p:cTn>
                              </p:par>
                            </p:childTnLst>
                          </p:cTn>
                        </p:par>
                      </p:childTnLst>
                    </p:cTn>
                  </p:par>
                  <p:par>
                    <p:cTn id="302" fill="hold">
                      <p:stCondLst>
                        <p:cond delay="indefinite"/>
                      </p:stCondLst>
                      <p:childTnLst>
                        <p:par>
                          <p:cTn id="303" fill="hold">
                            <p:stCondLst>
                              <p:cond delay="0"/>
                            </p:stCondLst>
                            <p:childTnLst>
                              <p:par>
                                <p:cTn id="304" presetID="52" presetClass="entr" presetSubtype="0" fill="hold" grpId="0" nodeType="clickEffect">
                                  <p:stCondLst>
                                    <p:cond delay="0"/>
                                  </p:stCondLst>
                                  <p:childTnLst>
                                    <p:set>
                                      <p:cBhvr>
                                        <p:cTn id="305" dur="1" fill="hold">
                                          <p:stCondLst>
                                            <p:cond delay="0"/>
                                          </p:stCondLst>
                                        </p:cTn>
                                        <p:tgtEl>
                                          <p:spTgt spid="36"/>
                                        </p:tgtEl>
                                        <p:attrNameLst>
                                          <p:attrName>style.visibility</p:attrName>
                                        </p:attrNameLst>
                                      </p:cBhvr>
                                      <p:to>
                                        <p:strVal val="visible"/>
                                      </p:to>
                                    </p:set>
                                    <p:animScale>
                                      <p:cBhvr>
                                        <p:cTn id="306"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7" dur="1000" decel="50000" fill="hold">
                                          <p:stCondLst>
                                            <p:cond delay="0"/>
                                          </p:stCondLst>
                                        </p:cTn>
                                        <p:tgtEl>
                                          <p:spTgt spid="36"/>
                                        </p:tgtEl>
                                        <p:attrNameLst>
                                          <p:attrName>ppt_x</p:attrName>
                                          <p:attrName>ppt_y</p:attrName>
                                        </p:attrNameLst>
                                      </p:cBhvr>
                                    </p:animMotion>
                                    <p:animEffect transition="in" filter="fade">
                                      <p:cBhvr>
                                        <p:cTn id="308" dur="1000"/>
                                        <p:tgtEl>
                                          <p:spTgt spid="36"/>
                                        </p:tgtEl>
                                      </p:cBhvr>
                                    </p:animEffect>
                                  </p:childTnLst>
                                </p:cTn>
                              </p:par>
                            </p:childTnLst>
                          </p:cTn>
                        </p:par>
                      </p:childTnLst>
                    </p:cTn>
                  </p:par>
                  <p:par>
                    <p:cTn id="309" fill="hold">
                      <p:stCondLst>
                        <p:cond delay="indefinite"/>
                      </p:stCondLst>
                      <p:childTnLst>
                        <p:par>
                          <p:cTn id="310" fill="hold">
                            <p:stCondLst>
                              <p:cond delay="0"/>
                            </p:stCondLst>
                            <p:childTnLst>
                              <p:par>
                                <p:cTn id="311" presetID="52" presetClass="entr" presetSubtype="0" fill="hold" grpId="0" nodeType="clickEffect">
                                  <p:stCondLst>
                                    <p:cond delay="0"/>
                                  </p:stCondLst>
                                  <p:childTnLst>
                                    <p:set>
                                      <p:cBhvr>
                                        <p:cTn id="312" dur="1" fill="hold">
                                          <p:stCondLst>
                                            <p:cond delay="0"/>
                                          </p:stCondLst>
                                        </p:cTn>
                                        <p:tgtEl>
                                          <p:spTgt spid="39"/>
                                        </p:tgtEl>
                                        <p:attrNameLst>
                                          <p:attrName>style.visibility</p:attrName>
                                        </p:attrNameLst>
                                      </p:cBhvr>
                                      <p:to>
                                        <p:strVal val="visible"/>
                                      </p:to>
                                    </p:set>
                                    <p:animScale>
                                      <p:cBhvr>
                                        <p:cTn id="313"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4" dur="1000" decel="50000" fill="hold">
                                          <p:stCondLst>
                                            <p:cond delay="0"/>
                                          </p:stCondLst>
                                        </p:cTn>
                                        <p:tgtEl>
                                          <p:spTgt spid="39"/>
                                        </p:tgtEl>
                                        <p:attrNameLst>
                                          <p:attrName>ppt_x</p:attrName>
                                          <p:attrName>ppt_y</p:attrName>
                                        </p:attrNameLst>
                                      </p:cBhvr>
                                    </p:animMotion>
                                    <p:animEffect transition="in" filter="fade">
                                      <p:cBhvr>
                                        <p:cTn id="315" dur="1000"/>
                                        <p:tgtEl>
                                          <p:spTgt spid="39"/>
                                        </p:tgtEl>
                                      </p:cBhvr>
                                    </p:animEffect>
                                  </p:childTnLst>
                                </p:cTn>
                              </p:par>
                            </p:childTnLst>
                          </p:cTn>
                        </p:par>
                      </p:childTnLst>
                    </p:cTn>
                  </p:par>
                  <p:par>
                    <p:cTn id="316" fill="hold">
                      <p:stCondLst>
                        <p:cond delay="indefinite"/>
                      </p:stCondLst>
                      <p:childTnLst>
                        <p:par>
                          <p:cTn id="317" fill="hold">
                            <p:stCondLst>
                              <p:cond delay="0"/>
                            </p:stCondLst>
                            <p:childTnLst>
                              <p:par>
                                <p:cTn id="318" presetID="52" presetClass="entr" presetSubtype="0" fill="hold" grpId="0" nodeType="clickEffect">
                                  <p:stCondLst>
                                    <p:cond delay="0"/>
                                  </p:stCondLst>
                                  <p:childTnLst>
                                    <p:set>
                                      <p:cBhvr>
                                        <p:cTn id="319" dur="1" fill="hold">
                                          <p:stCondLst>
                                            <p:cond delay="0"/>
                                          </p:stCondLst>
                                        </p:cTn>
                                        <p:tgtEl>
                                          <p:spTgt spid="40"/>
                                        </p:tgtEl>
                                        <p:attrNameLst>
                                          <p:attrName>style.visibility</p:attrName>
                                        </p:attrNameLst>
                                      </p:cBhvr>
                                      <p:to>
                                        <p:strVal val="visible"/>
                                      </p:to>
                                    </p:set>
                                    <p:animScale>
                                      <p:cBhvr>
                                        <p:cTn id="320"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1" dur="1000" decel="50000" fill="hold">
                                          <p:stCondLst>
                                            <p:cond delay="0"/>
                                          </p:stCondLst>
                                        </p:cTn>
                                        <p:tgtEl>
                                          <p:spTgt spid="40"/>
                                        </p:tgtEl>
                                        <p:attrNameLst>
                                          <p:attrName>ppt_x</p:attrName>
                                          <p:attrName>ppt_y</p:attrName>
                                        </p:attrNameLst>
                                      </p:cBhvr>
                                    </p:animMotion>
                                    <p:animEffect transition="in" filter="fade">
                                      <p:cBhvr>
                                        <p:cTn id="322" dur="1000"/>
                                        <p:tgtEl>
                                          <p:spTgt spid="40"/>
                                        </p:tgtEl>
                                      </p:cBhvr>
                                    </p:animEffect>
                                  </p:childTnLst>
                                </p:cTn>
                              </p:par>
                            </p:childTnLst>
                          </p:cTn>
                        </p:par>
                      </p:childTnLst>
                    </p:cTn>
                  </p:par>
                  <p:par>
                    <p:cTn id="323" fill="hold">
                      <p:stCondLst>
                        <p:cond delay="indefinite"/>
                      </p:stCondLst>
                      <p:childTnLst>
                        <p:par>
                          <p:cTn id="324" fill="hold">
                            <p:stCondLst>
                              <p:cond delay="0"/>
                            </p:stCondLst>
                            <p:childTnLst>
                              <p:par>
                                <p:cTn id="325" presetID="52" presetClass="entr" presetSubtype="0" fill="hold" grpId="0" nodeType="clickEffect">
                                  <p:stCondLst>
                                    <p:cond delay="0"/>
                                  </p:stCondLst>
                                  <p:childTnLst>
                                    <p:set>
                                      <p:cBhvr>
                                        <p:cTn id="326" dur="1" fill="hold">
                                          <p:stCondLst>
                                            <p:cond delay="0"/>
                                          </p:stCondLst>
                                        </p:cTn>
                                        <p:tgtEl>
                                          <p:spTgt spid="41"/>
                                        </p:tgtEl>
                                        <p:attrNameLst>
                                          <p:attrName>style.visibility</p:attrName>
                                        </p:attrNameLst>
                                      </p:cBhvr>
                                      <p:to>
                                        <p:strVal val="visible"/>
                                      </p:to>
                                    </p:set>
                                    <p:animScale>
                                      <p:cBhvr>
                                        <p:cTn id="327"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8" dur="1000" decel="50000" fill="hold">
                                          <p:stCondLst>
                                            <p:cond delay="0"/>
                                          </p:stCondLst>
                                        </p:cTn>
                                        <p:tgtEl>
                                          <p:spTgt spid="41"/>
                                        </p:tgtEl>
                                        <p:attrNameLst>
                                          <p:attrName>ppt_x</p:attrName>
                                          <p:attrName>ppt_y</p:attrName>
                                        </p:attrNameLst>
                                      </p:cBhvr>
                                    </p:animMotion>
                                    <p:animEffect transition="in" filter="fade">
                                      <p:cBhvr>
                                        <p:cTn id="329" dur="1000"/>
                                        <p:tgtEl>
                                          <p:spTgt spid="41"/>
                                        </p:tgtEl>
                                      </p:cBhvr>
                                    </p:animEffect>
                                  </p:childTnLst>
                                </p:cTn>
                              </p:par>
                            </p:childTnLst>
                          </p:cTn>
                        </p:par>
                      </p:childTnLst>
                    </p:cTn>
                  </p:par>
                  <p:par>
                    <p:cTn id="330" fill="hold">
                      <p:stCondLst>
                        <p:cond delay="indefinite"/>
                      </p:stCondLst>
                      <p:childTnLst>
                        <p:par>
                          <p:cTn id="331" fill="hold">
                            <p:stCondLst>
                              <p:cond delay="0"/>
                            </p:stCondLst>
                            <p:childTnLst>
                              <p:par>
                                <p:cTn id="332" presetID="52" presetClass="entr" presetSubtype="0" fill="hold" grpId="0" nodeType="clickEffect">
                                  <p:stCondLst>
                                    <p:cond delay="0"/>
                                  </p:stCondLst>
                                  <p:childTnLst>
                                    <p:set>
                                      <p:cBhvr>
                                        <p:cTn id="333" dur="1" fill="hold">
                                          <p:stCondLst>
                                            <p:cond delay="0"/>
                                          </p:stCondLst>
                                        </p:cTn>
                                        <p:tgtEl>
                                          <p:spTgt spid="48"/>
                                        </p:tgtEl>
                                        <p:attrNameLst>
                                          <p:attrName>style.visibility</p:attrName>
                                        </p:attrNameLst>
                                      </p:cBhvr>
                                      <p:to>
                                        <p:strVal val="visible"/>
                                      </p:to>
                                    </p:set>
                                    <p:animScale>
                                      <p:cBhvr>
                                        <p:cTn id="334"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5" dur="1000" decel="50000" fill="hold">
                                          <p:stCondLst>
                                            <p:cond delay="0"/>
                                          </p:stCondLst>
                                        </p:cTn>
                                        <p:tgtEl>
                                          <p:spTgt spid="48"/>
                                        </p:tgtEl>
                                        <p:attrNameLst>
                                          <p:attrName>ppt_x</p:attrName>
                                          <p:attrName>ppt_y</p:attrName>
                                        </p:attrNameLst>
                                      </p:cBhvr>
                                    </p:animMotion>
                                    <p:animEffect transition="in" filter="fade">
                                      <p:cBhvr>
                                        <p:cTn id="336" dur="1000"/>
                                        <p:tgtEl>
                                          <p:spTgt spid="48"/>
                                        </p:tgtEl>
                                      </p:cBhvr>
                                    </p:animEffect>
                                  </p:childTnLst>
                                </p:cTn>
                              </p:par>
                            </p:childTnLst>
                          </p:cTn>
                        </p:par>
                      </p:childTnLst>
                    </p:cTn>
                  </p:par>
                  <p:par>
                    <p:cTn id="337" fill="hold">
                      <p:stCondLst>
                        <p:cond delay="indefinite"/>
                      </p:stCondLst>
                      <p:childTnLst>
                        <p:par>
                          <p:cTn id="338" fill="hold">
                            <p:stCondLst>
                              <p:cond delay="0"/>
                            </p:stCondLst>
                            <p:childTnLst>
                              <p:par>
                                <p:cTn id="339" presetID="52" presetClass="entr" presetSubtype="0" fill="hold" grpId="0" nodeType="clickEffect">
                                  <p:stCondLst>
                                    <p:cond delay="0"/>
                                  </p:stCondLst>
                                  <p:childTnLst>
                                    <p:set>
                                      <p:cBhvr>
                                        <p:cTn id="340" dur="1" fill="hold">
                                          <p:stCondLst>
                                            <p:cond delay="0"/>
                                          </p:stCondLst>
                                        </p:cTn>
                                        <p:tgtEl>
                                          <p:spTgt spid="49"/>
                                        </p:tgtEl>
                                        <p:attrNameLst>
                                          <p:attrName>style.visibility</p:attrName>
                                        </p:attrNameLst>
                                      </p:cBhvr>
                                      <p:to>
                                        <p:strVal val="visible"/>
                                      </p:to>
                                    </p:set>
                                    <p:animScale>
                                      <p:cBhvr>
                                        <p:cTn id="341"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2" dur="1000" decel="50000" fill="hold">
                                          <p:stCondLst>
                                            <p:cond delay="0"/>
                                          </p:stCondLst>
                                        </p:cTn>
                                        <p:tgtEl>
                                          <p:spTgt spid="49"/>
                                        </p:tgtEl>
                                        <p:attrNameLst>
                                          <p:attrName>ppt_x</p:attrName>
                                          <p:attrName>ppt_y</p:attrName>
                                        </p:attrNameLst>
                                      </p:cBhvr>
                                    </p:animMotion>
                                    <p:animEffect transition="in" filter="fade">
                                      <p:cBhvr>
                                        <p:cTn id="343" dur="1000"/>
                                        <p:tgtEl>
                                          <p:spTgt spid="49"/>
                                        </p:tgtEl>
                                      </p:cBhvr>
                                    </p:animEffect>
                                  </p:childTnLst>
                                </p:cTn>
                              </p:par>
                            </p:childTnLst>
                          </p:cTn>
                        </p:par>
                      </p:childTnLst>
                    </p:cTn>
                  </p:par>
                  <p:par>
                    <p:cTn id="344" fill="hold">
                      <p:stCondLst>
                        <p:cond delay="indefinite"/>
                      </p:stCondLst>
                      <p:childTnLst>
                        <p:par>
                          <p:cTn id="345" fill="hold">
                            <p:stCondLst>
                              <p:cond delay="0"/>
                            </p:stCondLst>
                            <p:childTnLst>
                              <p:par>
                                <p:cTn id="346" presetID="52" presetClass="entr" presetSubtype="0" fill="hold" grpId="0" nodeType="clickEffect">
                                  <p:stCondLst>
                                    <p:cond delay="0"/>
                                  </p:stCondLst>
                                  <p:childTnLst>
                                    <p:set>
                                      <p:cBhvr>
                                        <p:cTn id="347" dur="1" fill="hold">
                                          <p:stCondLst>
                                            <p:cond delay="0"/>
                                          </p:stCondLst>
                                        </p:cTn>
                                        <p:tgtEl>
                                          <p:spTgt spid="47"/>
                                        </p:tgtEl>
                                        <p:attrNameLst>
                                          <p:attrName>style.visibility</p:attrName>
                                        </p:attrNameLst>
                                      </p:cBhvr>
                                      <p:to>
                                        <p:strVal val="visible"/>
                                      </p:to>
                                    </p:set>
                                    <p:animScale>
                                      <p:cBhvr>
                                        <p:cTn id="348"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9" dur="1000" decel="50000" fill="hold">
                                          <p:stCondLst>
                                            <p:cond delay="0"/>
                                          </p:stCondLst>
                                        </p:cTn>
                                        <p:tgtEl>
                                          <p:spTgt spid="47"/>
                                        </p:tgtEl>
                                        <p:attrNameLst>
                                          <p:attrName>ppt_x</p:attrName>
                                          <p:attrName>ppt_y</p:attrName>
                                        </p:attrNameLst>
                                      </p:cBhvr>
                                    </p:animMotion>
                                    <p:animEffect transition="in" filter="fade">
                                      <p:cBhvr>
                                        <p:cTn id="350"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uiExpand="1" animBg="1"/>
      <p:bldP spid="44" grpId="0" animBg="1"/>
      <p:bldP spid="45" grpId="0" animBg="1"/>
      <p:bldP spid="46" grpId="0" animBg="1"/>
      <p:bldP spid="47" grpId="0"/>
      <p:bldP spid="48" grpId="0"/>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50406" y="7627621"/>
            <a:ext cx="3108960" cy="438150"/>
          </a:xfrm>
        </p:spPr>
        <p:txBody>
          <a:bodyPr/>
          <a:lstStyle/>
          <a:p>
            <a:fld id="{935DE881-430C-419B-B101-A115E25B9AB2}" type="datetime2">
              <a:rPr lang="en-US" sz="2000" b="1" smtClean="0"/>
              <a:t>Wednesday, June 3, 2020</a:t>
            </a:fld>
            <a:endParaRPr lang="en-US" sz="2000" b="1" dirty="0"/>
          </a:p>
        </p:txBody>
      </p:sp>
      <p:sp>
        <p:nvSpPr>
          <p:cNvPr id="10" name="Footer Placeholder 9"/>
          <p:cNvSpPr>
            <a:spLocks noGrp="1"/>
          </p:cNvSpPr>
          <p:nvPr>
            <p:ph type="ftr" sz="quarter" idx="11"/>
          </p:nvPr>
        </p:nvSpPr>
        <p:spPr>
          <a:xfrm>
            <a:off x="3263462" y="7627621"/>
            <a:ext cx="8828686" cy="438150"/>
          </a:xfrm>
        </p:spPr>
        <p:txBody>
          <a:bodyPr/>
          <a:lstStyle/>
          <a:p>
            <a:r>
              <a:rPr lang="en-US" sz="1800" b="1" dirty="0" smtClean="0"/>
              <a:t>Abdul </a:t>
            </a:r>
            <a:r>
              <a:rPr lang="en-US" sz="1800" b="1" dirty="0" err="1" smtClean="0"/>
              <a:t>Alim</a:t>
            </a:r>
            <a:r>
              <a:rPr lang="en-US" sz="1800" b="1" dirty="0" smtClean="0"/>
              <a:t>, Lecturer (Arabic), </a:t>
            </a:r>
            <a:r>
              <a:rPr lang="en-US" sz="1800" b="1" dirty="0" err="1" smtClean="0"/>
              <a:t>Patari</a:t>
            </a:r>
            <a:r>
              <a:rPr lang="en-US" sz="1800" b="1" dirty="0" smtClean="0"/>
              <a:t> </a:t>
            </a:r>
            <a:r>
              <a:rPr lang="en-US" sz="1800" b="1" dirty="0" err="1" smtClean="0"/>
              <a:t>Fazil</a:t>
            </a:r>
            <a:r>
              <a:rPr lang="en-US" sz="1800" b="1" dirty="0" smtClean="0"/>
              <a:t> </a:t>
            </a:r>
            <a:r>
              <a:rPr lang="en-US" sz="1800" b="1" dirty="0" err="1" smtClean="0"/>
              <a:t>Madrasha</a:t>
            </a:r>
            <a:r>
              <a:rPr lang="en-US" sz="1800" b="1" dirty="0" smtClean="0"/>
              <a:t>, </a:t>
            </a:r>
            <a:r>
              <a:rPr lang="en-US" sz="1800" b="1" dirty="0" err="1" smtClean="0"/>
              <a:t>Sapahar</a:t>
            </a:r>
            <a:r>
              <a:rPr lang="en-US" sz="1800" b="1" dirty="0" smtClean="0"/>
              <a:t>, </a:t>
            </a:r>
            <a:r>
              <a:rPr lang="en-US" sz="1800" b="1" dirty="0" err="1" smtClean="0"/>
              <a:t>Naogaon</a:t>
            </a:r>
            <a:r>
              <a:rPr lang="en-US" sz="1800" b="1" dirty="0" smtClean="0"/>
              <a:t>, 01749944418</a:t>
            </a:r>
            <a:endParaRPr lang="en-US" sz="1800" b="1" dirty="0"/>
          </a:p>
        </p:txBody>
      </p:sp>
      <p:sp>
        <p:nvSpPr>
          <p:cNvPr id="11" name="Slide Number Placeholder 10"/>
          <p:cNvSpPr>
            <a:spLocks noGrp="1"/>
          </p:cNvSpPr>
          <p:nvPr>
            <p:ph type="sldNum" sz="quarter" idx="12"/>
          </p:nvPr>
        </p:nvSpPr>
        <p:spPr>
          <a:xfrm>
            <a:off x="12344406" y="7627621"/>
            <a:ext cx="996206" cy="438150"/>
          </a:xfrm>
        </p:spPr>
        <p:txBody>
          <a:bodyPr/>
          <a:lstStyle/>
          <a:p>
            <a:pPr algn="ctr"/>
            <a:fld id="{D58E6735-540D-4EB1-B0B9-16DDD8662F70}" type="slidenum">
              <a:rPr lang="en-US" sz="2000" b="1" smtClean="0"/>
              <a:pPr algn="ctr"/>
              <a:t>18</a:t>
            </a:fld>
            <a:endParaRPr lang="en-US" sz="2000" b="1" dirty="0"/>
          </a:p>
        </p:txBody>
      </p:sp>
      <p:sp>
        <p:nvSpPr>
          <p:cNvPr id="5" name="TextBox 4"/>
          <p:cNvSpPr txBox="1"/>
          <p:nvPr/>
        </p:nvSpPr>
        <p:spPr>
          <a:xfrm>
            <a:off x="3102648" y="562712"/>
            <a:ext cx="3200400" cy="307777"/>
          </a:xfrm>
          <a:prstGeom prst="rect">
            <a:avLst/>
          </a:prstGeom>
          <a:noFill/>
        </p:spPr>
        <p:txBody>
          <a:bodyPr wrap="square" rtlCol="0">
            <a:spAutoFit/>
          </a:bodyPr>
          <a:lstStyle/>
          <a:p>
            <a:endParaRPr lang="en-US" dirty="0"/>
          </a:p>
        </p:txBody>
      </p:sp>
      <p:sp>
        <p:nvSpPr>
          <p:cNvPr id="6" name="Rounded Rectangular Callout 5"/>
          <p:cNvSpPr/>
          <p:nvPr/>
        </p:nvSpPr>
        <p:spPr>
          <a:xfrm>
            <a:off x="10531366" y="1777612"/>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اشترى</a:t>
            </a:r>
            <a:endParaRPr lang="en-US" sz="4000" b="1" dirty="0">
              <a:solidFill>
                <a:schemeClr val="tx1"/>
              </a:solidFill>
            </a:endParaRPr>
          </a:p>
        </p:txBody>
      </p:sp>
      <p:sp>
        <p:nvSpPr>
          <p:cNvPr id="7" name="Rounded Rectangle 6"/>
          <p:cNvSpPr/>
          <p:nvPr/>
        </p:nvSpPr>
        <p:spPr>
          <a:xfrm>
            <a:off x="469175" y="381000"/>
            <a:ext cx="12899984" cy="1063735"/>
          </a:xfrm>
          <a:prstGeom prst="roundRect">
            <a:avLst/>
          </a:prstGeom>
          <a:ln w="76200">
            <a:solidFill>
              <a:srgbClr val="002060"/>
            </a:solidFill>
          </a:ln>
          <a:effectLst>
            <a:glow rad="101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dirty="0"/>
          </a:p>
        </p:txBody>
      </p:sp>
      <p:sp>
        <p:nvSpPr>
          <p:cNvPr id="15" name="Rounded Rectangular Callout 14"/>
          <p:cNvSpPr/>
          <p:nvPr/>
        </p:nvSpPr>
        <p:spPr>
          <a:xfrm>
            <a:off x="7246878" y="180388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دفع</a:t>
            </a:r>
            <a:endParaRPr lang="en-US" sz="4000" b="1" dirty="0">
              <a:solidFill>
                <a:schemeClr val="tx1"/>
              </a:solidFill>
            </a:endParaRPr>
          </a:p>
        </p:txBody>
      </p:sp>
      <p:sp>
        <p:nvSpPr>
          <p:cNvPr id="16" name="Rounded Rectangular Callout 15"/>
          <p:cNvSpPr/>
          <p:nvPr/>
        </p:nvSpPr>
        <p:spPr>
          <a:xfrm>
            <a:off x="3904586" y="180388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ركب</a:t>
            </a:r>
            <a:endParaRPr lang="en-US" sz="4000" b="1" dirty="0">
              <a:solidFill>
                <a:schemeClr val="tx1"/>
              </a:solidFill>
            </a:endParaRPr>
          </a:p>
        </p:txBody>
      </p:sp>
      <p:sp>
        <p:nvSpPr>
          <p:cNvPr id="17" name="Rounded Rectangular Callout 16"/>
          <p:cNvSpPr/>
          <p:nvPr/>
        </p:nvSpPr>
        <p:spPr>
          <a:xfrm>
            <a:off x="620098" y="1830156"/>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انطلق</a:t>
            </a:r>
            <a:endParaRPr lang="en-US" sz="4000" b="1" dirty="0">
              <a:solidFill>
                <a:schemeClr val="tx1"/>
              </a:solidFill>
            </a:endParaRPr>
          </a:p>
        </p:txBody>
      </p:sp>
      <p:sp>
        <p:nvSpPr>
          <p:cNvPr id="18" name="Rectangle 17"/>
          <p:cNvSpPr/>
          <p:nvPr/>
        </p:nvSpPr>
        <p:spPr>
          <a:xfrm>
            <a:off x="1229714" y="564932"/>
            <a:ext cx="11571889"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dirty="0" smtClean="0">
                <a:solidFill>
                  <a:sysClr val="windowText" lastClr="000000"/>
                </a:solidFill>
              </a:rPr>
              <a:t>اقرأ الأفعال والكلمات وقارن مع الصور ثم حققها في التالية</a:t>
            </a:r>
            <a:endParaRPr lang="en-US" sz="4400" dirty="0">
              <a:solidFill>
                <a:sysClr val="windowText" lastClr="000000"/>
              </a:solidFill>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8450" y="3105807"/>
            <a:ext cx="3026318" cy="4461067"/>
          </a:xfrm>
          <a:prstGeom prst="roundRect">
            <a:avLst>
              <a:gd name="adj" fmla="val 4167"/>
            </a:avLst>
          </a:prstGeom>
          <a:solidFill>
            <a:srgbClr val="FFFFFF"/>
          </a:solidFill>
          <a:ln w="76200" cap="sq">
            <a:solidFill>
              <a:srgbClr val="00B050"/>
            </a:solidFill>
            <a:miter lim="800000"/>
          </a:ln>
          <a:effectLst>
            <a:glow rad="139700">
              <a:schemeClr val="accent3">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7834" y="3120997"/>
            <a:ext cx="3096747" cy="4445877"/>
          </a:xfrm>
          <a:prstGeom prst="roundRect">
            <a:avLst>
              <a:gd name="adj" fmla="val 4167"/>
            </a:avLst>
          </a:prstGeom>
          <a:solidFill>
            <a:srgbClr val="FFFFFF"/>
          </a:solidFill>
          <a:ln w="76200" cap="sq">
            <a:solidFill>
              <a:srgbClr val="00B050"/>
            </a:solidFill>
            <a:miter lim="800000"/>
          </a:ln>
          <a:effectLst>
            <a:glow rad="139700">
              <a:schemeClr val="accent3">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7105" y="3067222"/>
            <a:ext cx="3026318" cy="4499652"/>
          </a:xfrm>
          <a:prstGeom prst="roundRect">
            <a:avLst>
              <a:gd name="adj" fmla="val 4167"/>
            </a:avLst>
          </a:prstGeom>
          <a:solidFill>
            <a:srgbClr val="FFFFFF"/>
          </a:solidFill>
          <a:ln w="76200" cap="sq">
            <a:solidFill>
              <a:srgbClr val="00B050"/>
            </a:solidFill>
            <a:miter lim="800000"/>
          </a:ln>
          <a:effectLst>
            <a:glow rad="139700">
              <a:schemeClr val="accent3">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876" y="3051053"/>
            <a:ext cx="3026320" cy="4515821"/>
          </a:xfrm>
          <a:prstGeom prst="roundRect">
            <a:avLst>
              <a:gd name="adj" fmla="val 4167"/>
            </a:avLst>
          </a:prstGeom>
          <a:solidFill>
            <a:srgbClr val="FFFFFF"/>
          </a:solidFill>
          <a:ln w="76200" cap="sq">
            <a:solidFill>
              <a:srgbClr val="00B050"/>
            </a:solidFill>
            <a:miter lim="800000"/>
          </a:ln>
          <a:effectLst>
            <a:glow rad="139700">
              <a:schemeClr val="accent3">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529734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8"/>
                                        </p:tgtEl>
                                        <p:attrNameLst>
                                          <p:attrName>ppt_y</p:attrName>
                                        </p:attrNameLst>
                                      </p:cBhvr>
                                      <p:tavLst>
                                        <p:tav tm="0">
                                          <p:val>
                                            <p:strVal val="#ppt_y"/>
                                          </p:val>
                                        </p:tav>
                                        <p:tav tm="100000">
                                          <p:val>
                                            <p:strVal val="#ppt_y"/>
                                          </p:val>
                                        </p:tav>
                                      </p:tavLst>
                                    </p:anim>
                                    <p:anim calcmode="lin" valueType="num">
                                      <p:cBhvr>
                                        <p:cTn id="1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32"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ircle(out)">
                                      <p:cBhvr>
                                        <p:cTn id="31" dur="10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 calcmode="lin" valueType="num">
                                      <p:cBhvr>
                                        <p:cTn id="38" dur="1000" fill="hold"/>
                                        <p:tgtEl>
                                          <p:spTgt spid="15"/>
                                        </p:tgtEl>
                                        <p:attrNameLst>
                                          <p:attrName>style.rotation</p:attrName>
                                        </p:attrNameLst>
                                      </p:cBhvr>
                                      <p:tavLst>
                                        <p:tav tm="0">
                                          <p:val>
                                            <p:fltVal val="90"/>
                                          </p:val>
                                        </p:tav>
                                        <p:tav tm="100000">
                                          <p:val>
                                            <p:fltVal val="0"/>
                                          </p:val>
                                        </p:tav>
                                      </p:tavLst>
                                    </p:anim>
                                    <p:animEffect transition="in" filter="fade">
                                      <p:cBhvr>
                                        <p:cTn id="39" dur="1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diamond(in)">
                                      <p:cBhvr>
                                        <p:cTn id="44" dur="10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style.rotation</p:attrName>
                                        </p:attrNameLst>
                                      </p:cBhvr>
                                      <p:tavLst>
                                        <p:tav tm="0">
                                          <p:val>
                                            <p:fltVal val="90"/>
                                          </p:val>
                                        </p:tav>
                                        <p:tav tm="100000">
                                          <p:val>
                                            <p:fltVal val="0"/>
                                          </p:val>
                                        </p:tav>
                                      </p:tavLst>
                                    </p:anim>
                                    <p:animEffect transition="in" filter="fade">
                                      <p:cBhvr>
                                        <p:cTn id="52" dur="1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circle(in)">
                                      <p:cBhvr>
                                        <p:cTn id="57" dur="10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 calcmode="lin" valueType="num">
                                      <p:cBhvr>
                                        <p:cTn id="64" dur="1000" fill="hold"/>
                                        <p:tgtEl>
                                          <p:spTgt spid="17"/>
                                        </p:tgtEl>
                                        <p:attrNameLst>
                                          <p:attrName>style.rotation</p:attrName>
                                        </p:attrNameLst>
                                      </p:cBhvr>
                                      <p:tavLst>
                                        <p:tav tm="0">
                                          <p:val>
                                            <p:fltVal val="90"/>
                                          </p:val>
                                        </p:tav>
                                        <p:tav tm="100000">
                                          <p:val>
                                            <p:fltVal val="0"/>
                                          </p:val>
                                        </p:tav>
                                      </p:tavLst>
                                    </p:anim>
                                    <p:animEffect transition="in" filter="fade">
                                      <p:cBhvr>
                                        <p:cTn id="65" dur="10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ntr" presetSubtype="32"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diamond(out)">
                                      <p:cBhvr>
                                        <p:cTn id="7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6" grpId="0" animBg="1"/>
      <p:bldP spid="17"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50406" y="7627621"/>
            <a:ext cx="3108960" cy="438150"/>
          </a:xfrm>
        </p:spPr>
        <p:txBody>
          <a:bodyPr/>
          <a:lstStyle/>
          <a:p>
            <a:fld id="{935DE881-430C-419B-B101-A115E25B9AB2}" type="datetime2">
              <a:rPr lang="en-US" sz="2000" b="1" smtClean="0"/>
              <a:t>Wednesday, June 3, 2020</a:t>
            </a:fld>
            <a:endParaRPr lang="en-US" sz="2000" b="1" dirty="0"/>
          </a:p>
        </p:txBody>
      </p:sp>
      <p:sp>
        <p:nvSpPr>
          <p:cNvPr id="10" name="Footer Placeholder 9"/>
          <p:cNvSpPr>
            <a:spLocks noGrp="1"/>
          </p:cNvSpPr>
          <p:nvPr>
            <p:ph type="ftr" sz="quarter" idx="11"/>
          </p:nvPr>
        </p:nvSpPr>
        <p:spPr>
          <a:xfrm>
            <a:off x="3263462" y="7627621"/>
            <a:ext cx="8828686" cy="438150"/>
          </a:xfrm>
        </p:spPr>
        <p:txBody>
          <a:bodyPr/>
          <a:lstStyle/>
          <a:p>
            <a:r>
              <a:rPr lang="en-US" sz="1800" b="1" dirty="0" smtClean="0"/>
              <a:t>Abdul </a:t>
            </a:r>
            <a:r>
              <a:rPr lang="en-US" sz="1800" b="1" dirty="0" err="1" smtClean="0"/>
              <a:t>Alim</a:t>
            </a:r>
            <a:r>
              <a:rPr lang="en-US" sz="1800" b="1" dirty="0" smtClean="0"/>
              <a:t>, Lecturer (Arabic), </a:t>
            </a:r>
            <a:r>
              <a:rPr lang="en-US" sz="1800" b="1" dirty="0" err="1" smtClean="0"/>
              <a:t>Patari</a:t>
            </a:r>
            <a:r>
              <a:rPr lang="en-US" sz="1800" b="1" dirty="0" smtClean="0"/>
              <a:t> </a:t>
            </a:r>
            <a:r>
              <a:rPr lang="en-US" sz="1800" b="1" dirty="0" err="1" smtClean="0"/>
              <a:t>Fazil</a:t>
            </a:r>
            <a:r>
              <a:rPr lang="en-US" sz="1800" b="1" dirty="0" smtClean="0"/>
              <a:t> </a:t>
            </a:r>
            <a:r>
              <a:rPr lang="en-US" sz="1800" b="1" dirty="0" err="1" smtClean="0"/>
              <a:t>Madrasha</a:t>
            </a:r>
            <a:r>
              <a:rPr lang="en-US" sz="1800" b="1" dirty="0" smtClean="0"/>
              <a:t>, </a:t>
            </a:r>
            <a:r>
              <a:rPr lang="en-US" sz="1800" b="1" dirty="0" err="1" smtClean="0"/>
              <a:t>Sapahar</a:t>
            </a:r>
            <a:r>
              <a:rPr lang="en-US" sz="1800" b="1" dirty="0" smtClean="0"/>
              <a:t>, </a:t>
            </a:r>
            <a:r>
              <a:rPr lang="en-US" sz="1800" b="1" dirty="0" err="1" smtClean="0"/>
              <a:t>Naogaon</a:t>
            </a:r>
            <a:r>
              <a:rPr lang="en-US" sz="1800" b="1" dirty="0" smtClean="0"/>
              <a:t>, 01749944418</a:t>
            </a:r>
            <a:endParaRPr lang="en-US" sz="1800" b="1" dirty="0"/>
          </a:p>
        </p:txBody>
      </p:sp>
      <p:sp>
        <p:nvSpPr>
          <p:cNvPr id="11" name="Slide Number Placeholder 10"/>
          <p:cNvSpPr>
            <a:spLocks noGrp="1"/>
          </p:cNvSpPr>
          <p:nvPr>
            <p:ph type="sldNum" sz="quarter" idx="12"/>
          </p:nvPr>
        </p:nvSpPr>
        <p:spPr>
          <a:xfrm>
            <a:off x="12344406" y="7627621"/>
            <a:ext cx="996206" cy="438150"/>
          </a:xfrm>
        </p:spPr>
        <p:txBody>
          <a:bodyPr/>
          <a:lstStyle/>
          <a:p>
            <a:pPr algn="ctr"/>
            <a:fld id="{D58E6735-540D-4EB1-B0B9-16DDD8662F70}" type="slidenum">
              <a:rPr lang="en-US" sz="2000" b="1" smtClean="0"/>
              <a:pPr algn="ctr"/>
              <a:t>19</a:t>
            </a:fld>
            <a:endParaRPr lang="en-US" sz="2000" b="1" dirty="0"/>
          </a:p>
        </p:txBody>
      </p:sp>
      <p:sp>
        <p:nvSpPr>
          <p:cNvPr id="5" name="Rectangle 4"/>
          <p:cNvSpPr/>
          <p:nvPr/>
        </p:nvSpPr>
        <p:spPr>
          <a:xfrm>
            <a:off x="11299583" y="24295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المذكر للغائب</a:t>
            </a:r>
            <a:endParaRPr lang="en-US" sz="3200" dirty="0">
              <a:solidFill>
                <a:schemeClr val="tx1"/>
              </a:solidFill>
            </a:endParaRPr>
          </a:p>
        </p:txBody>
      </p:sp>
      <p:sp>
        <p:nvSpPr>
          <p:cNvPr id="6" name="Rectangle 5"/>
          <p:cNvSpPr/>
          <p:nvPr/>
        </p:nvSpPr>
        <p:spPr>
          <a:xfrm>
            <a:off x="8166206" y="24295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المطلق المثبت المعروف</a:t>
            </a:r>
            <a:endParaRPr lang="en-US" sz="3200" dirty="0">
              <a:solidFill>
                <a:schemeClr val="tx1"/>
              </a:solidFill>
            </a:endParaRPr>
          </a:p>
        </p:txBody>
      </p:sp>
      <p:sp>
        <p:nvSpPr>
          <p:cNvPr id="7" name="Rounded Rectangular Callout 6"/>
          <p:cNvSpPr/>
          <p:nvPr/>
        </p:nvSpPr>
        <p:spPr>
          <a:xfrm>
            <a:off x="11298841" y="14819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8" name="Rounded Rectangular Callout 7"/>
          <p:cNvSpPr/>
          <p:nvPr/>
        </p:nvSpPr>
        <p:spPr>
          <a:xfrm>
            <a:off x="8166206" y="14955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12" name="Rectangle 11"/>
          <p:cNvSpPr/>
          <p:nvPr/>
        </p:nvSpPr>
        <p:spPr>
          <a:xfrm>
            <a:off x="6470268" y="24566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افتعال</a:t>
            </a:r>
            <a:endParaRPr lang="en-US" sz="3200" dirty="0">
              <a:solidFill>
                <a:schemeClr val="tx1"/>
              </a:solidFill>
            </a:endParaRPr>
          </a:p>
        </p:txBody>
      </p:sp>
      <p:sp>
        <p:nvSpPr>
          <p:cNvPr id="13" name="Rectangle 12"/>
          <p:cNvSpPr/>
          <p:nvPr/>
        </p:nvSpPr>
        <p:spPr>
          <a:xfrm>
            <a:off x="4795945" y="24566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الاشتراء</a:t>
            </a:r>
            <a:endParaRPr lang="en-US" sz="3200" dirty="0">
              <a:solidFill>
                <a:schemeClr val="tx1"/>
              </a:solidFill>
            </a:endParaRPr>
          </a:p>
        </p:txBody>
      </p:sp>
      <p:sp>
        <p:nvSpPr>
          <p:cNvPr id="14" name="Rounded Rectangular Callout 13"/>
          <p:cNvSpPr/>
          <p:nvPr/>
        </p:nvSpPr>
        <p:spPr>
          <a:xfrm>
            <a:off x="6470268" y="15090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15" name="Rounded Rectangular Callout 14"/>
          <p:cNvSpPr/>
          <p:nvPr/>
        </p:nvSpPr>
        <p:spPr>
          <a:xfrm>
            <a:off x="4795945" y="15226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16" name="Rectangle 15"/>
          <p:cNvSpPr/>
          <p:nvPr/>
        </p:nvSpPr>
        <p:spPr>
          <a:xfrm>
            <a:off x="3331087" y="24566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ش ر ي</a:t>
            </a:r>
            <a:endParaRPr lang="en-US" sz="3200" dirty="0">
              <a:solidFill>
                <a:schemeClr val="tx1"/>
              </a:solidFill>
            </a:endParaRPr>
          </a:p>
        </p:txBody>
      </p:sp>
      <p:sp>
        <p:nvSpPr>
          <p:cNvPr id="17" name="Rectangle 16"/>
          <p:cNvSpPr/>
          <p:nvPr/>
        </p:nvSpPr>
        <p:spPr>
          <a:xfrm>
            <a:off x="1997360" y="24566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ناقص يائي</a:t>
            </a:r>
            <a:endParaRPr lang="en-US" sz="3200" dirty="0">
              <a:solidFill>
                <a:schemeClr val="tx1"/>
              </a:solidFill>
            </a:endParaRPr>
          </a:p>
        </p:txBody>
      </p:sp>
      <p:sp>
        <p:nvSpPr>
          <p:cNvPr id="18" name="Rounded Rectangular Callout 17"/>
          <p:cNvSpPr/>
          <p:nvPr/>
        </p:nvSpPr>
        <p:spPr>
          <a:xfrm>
            <a:off x="3331087" y="15090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19" name="Rounded Rectangular Callout 18"/>
          <p:cNvSpPr/>
          <p:nvPr/>
        </p:nvSpPr>
        <p:spPr>
          <a:xfrm>
            <a:off x="1997360" y="15226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20" name="Rounded Rectangular Callout 19"/>
          <p:cNvSpPr/>
          <p:nvPr/>
        </p:nvSpPr>
        <p:spPr>
          <a:xfrm>
            <a:off x="243584" y="15216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21" name="Rectangle 20"/>
          <p:cNvSpPr/>
          <p:nvPr/>
        </p:nvSpPr>
        <p:spPr>
          <a:xfrm>
            <a:off x="243584" y="24566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تملّك / شرى</a:t>
            </a:r>
            <a:endParaRPr lang="en-US" sz="3200" dirty="0">
              <a:solidFill>
                <a:schemeClr val="tx1"/>
              </a:solidFill>
            </a:endParaRPr>
          </a:p>
        </p:txBody>
      </p:sp>
      <p:sp>
        <p:nvSpPr>
          <p:cNvPr id="22" name="Rounded Rectangular Callout 21"/>
          <p:cNvSpPr/>
          <p:nvPr/>
        </p:nvSpPr>
        <p:spPr>
          <a:xfrm>
            <a:off x="10607566" y="3271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اشترى</a:t>
            </a:r>
            <a:endParaRPr lang="en-US" sz="4000" b="1" dirty="0">
              <a:solidFill>
                <a:schemeClr val="tx1"/>
              </a:solidFill>
            </a:endParaRPr>
          </a:p>
        </p:txBody>
      </p:sp>
      <p:sp>
        <p:nvSpPr>
          <p:cNvPr id="23" name="Rectangle 22"/>
          <p:cNvSpPr/>
          <p:nvPr/>
        </p:nvSpPr>
        <p:spPr>
          <a:xfrm>
            <a:off x="11324983" y="60871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المذكر للغائب</a:t>
            </a:r>
            <a:endParaRPr lang="en-US" sz="3200" dirty="0">
              <a:solidFill>
                <a:schemeClr val="tx1"/>
              </a:solidFill>
            </a:endParaRPr>
          </a:p>
        </p:txBody>
      </p:sp>
      <p:sp>
        <p:nvSpPr>
          <p:cNvPr id="24" name="Rectangle 23"/>
          <p:cNvSpPr/>
          <p:nvPr/>
        </p:nvSpPr>
        <p:spPr>
          <a:xfrm>
            <a:off x="8191606" y="60871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المطلق المثبت المعروف</a:t>
            </a:r>
            <a:endParaRPr lang="en-US" sz="3200" dirty="0">
              <a:solidFill>
                <a:schemeClr val="tx1"/>
              </a:solidFill>
            </a:endParaRPr>
          </a:p>
        </p:txBody>
      </p:sp>
      <p:sp>
        <p:nvSpPr>
          <p:cNvPr id="25" name="Rounded Rectangular Callout 24"/>
          <p:cNvSpPr/>
          <p:nvPr/>
        </p:nvSpPr>
        <p:spPr>
          <a:xfrm>
            <a:off x="11324241" y="51395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26" name="Rounded Rectangular Callout 25"/>
          <p:cNvSpPr/>
          <p:nvPr/>
        </p:nvSpPr>
        <p:spPr>
          <a:xfrm>
            <a:off x="8191606" y="51531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27" name="Rectangle 26"/>
          <p:cNvSpPr/>
          <p:nvPr/>
        </p:nvSpPr>
        <p:spPr>
          <a:xfrm>
            <a:off x="6495668" y="61142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فتح</a:t>
            </a:r>
            <a:endParaRPr lang="en-US" sz="3200" dirty="0">
              <a:solidFill>
                <a:schemeClr val="tx1"/>
              </a:solidFill>
            </a:endParaRPr>
          </a:p>
        </p:txBody>
      </p:sp>
      <p:sp>
        <p:nvSpPr>
          <p:cNvPr id="28" name="Rectangle 27"/>
          <p:cNvSpPr/>
          <p:nvPr/>
        </p:nvSpPr>
        <p:spPr>
          <a:xfrm>
            <a:off x="4821345" y="61142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الدفع</a:t>
            </a:r>
            <a:endParaRPr lang="en-US" sz="3200" dirty="0">
              <a:solidFill>
                <a:schemeClr val="tx1"/>
              </a:solidFill>
            </a:endParaRPr>
          </a:p>
        </p:txBody>
      </p:sp>
      <p:sp>
        <p:nvSpPr>
          <p:cNvPr id="29" name="Rounded Rectangular Callout 28"/>
          <p:cNvSpPr/>
          <p:nvPr/>
        </p:nvSpPr>
        <p:spPr>
          <a:xfrm>
            <a:off x="6495668" y="51666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30" name="Rounded Rectangular Callout 29"/>
          <p:cNvSpPr/>
          <p:nvPr/>
        </p:nvSpPr>
        <p:spPr>
          <a:xfrm>
            <a:off x="4821345" y="51802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31" name="Rectangle 30"/>
          <p:cNvSpPr/>
          <p:nvPr/>
        </p:nvSpPr>
        <p:spPr>
          <a:xfrm>
            <a:off x="3356487" y="61142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د ف ع</a:t>
            </a:r>
            <a:endParaRPr lang="en-US" sz="3200" dirty="0">
              <a:solidFill>
                <a:schemeClr val="tx1"/>
              </a:solidFill>
            </a:endParaRPr>
          </a:p>
        </p:txBody>
      </p:sp>
      <p:sp>
        <p:nvSpPr>
          <p:cNvPr id="32" name="Rectangle 31"/>
          <p:cNvSpPr/>
          <p:nvPr/>
        </p:nvSpPr>
        <p:spPr>
          <a:xfrm>
            <a:off x="2022760" y="61142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صحيح</a:t>
            </a:r>
            <a:endParaRPr lang="en-US" sz="3200" dirty="0">
              <a:solidFill>
                <a:schemeClr val="tx1"/>
              </a:solidFill>
            </a:endParaRPr>
          </a:p>
        </p:txBody>
      </p:sp>
      <p:sp>
        <p:nvSpPr>
          <p:cNvPr id="33" name="Rounded Rectangular Callout 32"/>
          <p:cNvSpPr/>
          <p:nvPr/>
        </p:nvSpPr>
        <p:spPr>
          <a:xfrm>
            <a:off x="3356487" y="51666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34" name="Rounded Rectangular Callout 33"/>
          <p:cNvSpPr/>
          <p:nvPr/>
        </p:nvSpPr>
        <p:spPr>
          <a:xfrm>
            <a:off x="2022760" y="51802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35" name="Rounded Rectangular Callout 34"/>
          <p:cNvSpPr/>
          <p:nvPr/>
        </p:nvSpPr>
        <p:spPr>
          <a:xfrm>
            <a:off x="268984" y="51792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36" name="Rectangle 35"/>
          <p:cNvSpPr/>
          <p:nvPr/>
        </p:nvSpPr>
        <p:spPr>
          <a:xfrm>
            <a:off x="268984" y="61142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أعطى</a:t>
            </a:r>
            <a:endParaRPr lang="en-US" sz="3200" dirty="0">
              <a:solidFill>
                <a:schemeClr val="tx1"/>
              </a:solidFill>
            </a:endParaRPr>
          </a:p>
        </p:txBody>
      </p:sp>
      <p:sp>
        <p:nvSpPr>
          <p:cNvPr id="37" name="Rounded Rectangular Callout 36"/>
          <p:cNvSpPr/>
          <p:nvPr/>
        </p:nvSpPr>
        <p:spPr>
          <a:xfrm>
            <a:off x="10632966" y="39847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دفع</a:t>
            </a:r>
            <a:endParaRPr lang="en-US" sz="4000" b="1" dirty="0">
              <a:solidFill>
                <a:schemeClr val="tx1"/>
              </a:solidFill>
            </a:endParaRPr>
          </a:p>
        </p:txBody>
      </p:sp>
    </p:spTree>
    <p:extLst>
      <p:ext uri="{BB962C8B-B14F-4D97-AF65-F5344CB8AC3E}">
        <p14:creationId xmlns:p14="http://schemas.microsoft.com/office/powerpoint/2010/main" val="17721361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ppt_w</p:attrName>
                                        </p:attrNameLst>
                                      </p:cBhvr>
                                      <p:tavLst>
                                        <p:tav tm="0">
                                          <p:val>
                                            <p:fltVal val="0"/>
                                          </p:val>
                                        </p:tav>
                                        <p:tav tm="100000">
                                          <p:val>
                                            <p:strVal val="#ppt_w"/>
                                          </p:val>
                                        </p:tav>
                                      </p:tavLst>
                                    </p:anim>
                                    <p:anim calcmode="lin" valueType="num">
                                      <p:cBhvr>
                                        <p:cTn id="16" dur="250" fill="hold"/>
                                        <p:tgtEl>
                                          <p:spTgt spid="7"/>
                                        </p:tgtEl>
                                        <p:attrNameLst>
                                          <p:attrName>ppt_h</p:attrName>
                                        </p:attrNameLst>
                                      </p:cBhvr>
                                      <p:tavLst>
                                        <p:tav tm="0">
                                          <p:val>
                                            <p:fltVal val="0"/>
                                          </p:val>
                                        </p:tav>
                                        <p:tav tm="100000">
                                          <p:val>
                                            <p:strVal val="#ppt_h"/>
                                          </p:val>
                                        </p:tav>
                                      </p:tavLst>
                                    </p:anim>
                                    <p:anim calcmode="lin" valueType="num">
                                      <p:cBhvr>
                                        <p:cTn id="17" dur="250" fill="hold"/>
                                        <p:tgtEl>
                                          <p:spTgt spid="7"/>
                                        </p:tgtEl>
                                        <p:attrNameLst>
                                          <p:attrName>style.rotation</p:attrName>
                                        </p:attrNameLst>
                                      </p:cBhvr>
                                      <p:tavLst>
                                        <p:tav tm="0">
                                          <p:val>
                                            <p:fltVal val="90"/>
                                          </p:val>
                                        </p:tav>
                                        <p:tav tm="100000">
                                          <p:val>
                                            <p:fltVal val="0"/>
                                          </p:val>
                                        </p:tav>
                                      </p:tavLst>
                                    </p:anim>
                                    <p:animEffect transition="in" filter="fade">
                                      <p:cBhvr>
                                        <p:cTn id="18" dur="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250" autoRev="1" fill="hold">
                                          <p:stCondLst>
                                            <p:cond delay="0"/>
                                          </p:stCondLst>
                                        </p:cTn>
                                        <p:tgtEl>
                                          <p:spTgt spid="5"/>
                                        </p:tgtEl>
                                        <p:attrNameLst>
                                          <p:attrName>ppt_w</p:attrName>
                                        </p:attrNameLst>
                                      </p:cBhvr>
                                    </p:anim>
                                    <p:anim by="(#ppt_w*0.50)" calcmode="lin" valueType="num">
                                      <p:cBhvr>
                                        <p:cTn id="24" dur="250" decel="50000" autoRev="1" fill="hold">
                                          <p:stCondLst>
                                            <p:cond delay="0"/>
                                          </p:stCondLst>
                                        </p:cTn>
                                        <p:tgtEl>
                                          <p:spTgt spid="5"/>
                                        </p:tgtEl>
                                        <p:attrNameLst>
                                          <p:attrName>ppt_x</p:attrName>
                                        </p:attrNameLst>
                                      </p:cBhvr>
                                    </p:anim>
                                    <p:anim from="(-#ppt_h/2)" to="(#ppt_y)" calcmode="lin" valueType="num">
                                      <p:cBhvr>
                                        <p:cTn id="25" dur="500" fill="hold">
                                          <p:stCondLst>
                                            <p:cond delay="0"/>
                                          </p:stCondLst>
                                        </p:cTn>
                                        <p:tgtEl>
                                          <p:spTgt spid="5"/>
                                        </p:tgtEl>
                                        <p:attrNameLst>
                                          <p:attrName>ppt_y</p:attrName>
                                        </p:attrNameLst>
                                      </p:cBhvr>
                                    </p:anim>
                                    <p:animRot by="21600000">
                                      <p:cBhvr>
                                        <p:cTn id="26" dur="500" fill="hold">
                                          <p:stCondLst>
                                            <p:cond delay="0"/>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fltVal val="0"/>
                                          </p:val>
                                        </p:tav>
                                        <p:tav tm="100000">
                                          <p:val>
                                            <p:strVal val="#ppt_w"/>
                                          </p:val>
                                        </p:tav>
                                      </p:tavLst>
                                    </p:anim>
                                    <p:anim calcmode="lin" valueType="num">
                                      <p:cBhvr>
                                        <p:cTn id="32" dur="250" fill="hold"/>
                                        <p:tgtEl>
                                          <p:spTgt spid="8"/>
                                        </p:tgtEl>
                                        <p:attrNameLst>
                                          <p:attrName>ppt_h</p:attrName>
                                        </p:attrNameLst>
                                      </p:cBhvr>
                                      <p:tavLst>
                                        <p:tav tm="0">
                                          <p:val>
                                            <p:fltVal val="0"/>
                                          </p:val>
                                        </p:tav>
                                        <p:tav tm="100000">
                                          <p:val>
                                            <p:strVal val="#ppt_h"/>
                                          </p:val>
                                        </p:tav>
                                      </p:tavLst>
                                    </p:anim>
                                    <p:anim calcmode="lin" valueType="num">
                                      <p:cBhvr>
                                        <p:cTn id="33" dur="250" fill="hold"/>
                                        <p:tgtEl>
                                          <p:spTgt spid="8"/>
                                        </p:tgtEl>
                                        <p:attrNameLst>
                                          <p:attrName>style.rotation</p:attrName>
                                        </p:attrNameLst>
                                      </p:cBhvr>
                                      <p:tavLst>
                                        <p:tav tm="0">
                                          <p:val>
                                            <p:fltVal val="90"/>
                                          </p:val>
                                        </p:tav>
                                        <p:tav tm="100000">
                                          <p:val>
                                            <p:fltVal val="0"/>
                                          </p:val>
                                        </p:tav>
                                      </p:tavLst>
                                    </p:anim>
                                    <p:animEffect transition="in" filter="fade">
                                      <p:cBhvr>
                                        <p:cTn id="34" dur="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anim calcmode="lin" valueType="num">
                                      <p:cBhvr>
                                        <p:cTn id="4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250" fill="hold"/>
                                        <p:tgtEl>
                                          <p:spTgt spid="14"/>
                                        </p:tgtEl>
                                        <p:attrNameLst>
                                          <p:attrName>ppt_w</p:attrName>
                                        </p:attrNameLst>
                                      </p:cBhvr>
                                      <p:tavLst>
                                        <p:tav tm="0">
                                          <p:val>
                                            <p:fltVal val="0"/>
                                          </p:val>
                                        </p:tav>
                                        <p:tav tm="100000">
                                          <p:val>
                                            <p:strVal val="#ppt_w"/>
                                          </p:val>
                                        </p:tav>
                                      </p:tavLst>
                                    </p:anim>
                                    <p:anim calcmode="lin" valueType="num">
                                      <p:cBhvr>
                                        <p:cTn id="49" dur="250" fill="hold"/>
                                        <p:tgtEl>
                                          <p:spTgt spid="14"/>
                                        </p:tgtEl>
                                        <p:attrNameLst>
                                          <p:attrName>ppt_h</p:attrName>
                                        </p:attrNameLst>
                                      </p:cBhvr>
                                      <p:tavLst>
                                        <p:tav tm="0">
                                          <p:val>
                                            <p:fltVal val="0"/>
                                          </p:val>
                                        </p:tav>
                                        <p:tav tm="100000">
                                          <p:val>
                                            <p:strVal val="#ppt_h"/>
                                          </p:val>
                                        </p:tav>
                                      </p:tavLst>
                                    </p:anim>
                                    <p:anim calcmode="lin" valueType="num">
                                      <p:cBhvr>
                                        <p:cTn id="50" dur="250" fill="hold"/>
                                        <p:tgtEl>
                                          <p:spTgt spid="14"/>
                                        </p:tgtEl>
                                        <p:attrNameLst>
                                          <p:attrName>style.rotation</p:attrName>
                                        </p:attrNameLst>
                                      </p:cBhvr>
                                      <p:tavLst>
                                        <p:tav tm="0">
                                          <p:val>
                                            <p:fltVal val="90"/>
                                          </p:val>
                                        </p:tav>
                                        <p:tav tm="100000">
                                          <p:val>
                                            <p:fltVal val="0"/>
                                          </p:val>
                                        </p:tav>
                                      </p:tavLst>
                                    </p:anim>
                                    <p:animEffect transition="in" filter="fade">
                                      <p:cBhvr>
                                        <p:cTn id="51" dur="25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 calcmode="lin" valueType="num">
                                      <p:cBhvr>
                                        <p:cTn id="5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250" fill="hold"/>
                                        <p:tgtEl>
                                          <p:spTgt spid="15"/>
                                        </p:tgtEl>
                                        <p:attrNameLst>
                                          <p:attrName>ppt_w</p:attrName>
                                        </p:attrNameLst>
                                      </p:cBhvr>
                                      <p:tavLst>
                                        <p:tav tm="0">
                                          <p:val>
                                            <p:fltVal val="0"/>
                                          </p:val>
                                        </p:tav>
                                        <p:tav tm="100000">
                                          <p:val>
                                            <p:strVal val="#ppt_w"/>
                                          </p:val>
                                        </p:tav>
                                      </p:tavLst>
                                    </p:anim>
                                    <p:anim calcmode="lin" valueType="num">
                                      <p:cBhvr>
                                        <p:cTn id="66" dur="250" fill="hold"/>
                                        <p:tgtEl>
                                          <p:spTgt spid="15"/>
                                        </p:tgtEl>
                                        <p:attrNameLst>
                                          <p:attrName>ppt_h</p:attrName>
                                        </p:attrNameLst>
                                      </p:cBhvr>
                                      <p:tavLst>
                                        <p:tav tm="0">
                                          <p:val>
                                            <p:fltVal val="0"/>
                                          </p:val>
                                        </p:tav>
                                        <p:tav tm="100000">
                                          <p:val>
                                            <p:strVal val="#ppt_h"/>
                                          </p:val>
                                        </p:tav>
                                      </p:tavLst>
                                    </p:anim>
                                    <p:anim calcmode="lin" valueType="num">
                                      <p:cBhvr>
                                        <p:cTn id="67" dur="250" fill="hold"/>
                                        <p:tgtEl>
                                          <p:spTgt spid="15"/>
                                        </p:tgtEl>
                                        <p:attrNameLst>
                                          <p:attrName>style.rotation</p:attrName>
                                        </p:attrNameLst>
                                      </p:cBhvr>
                                      <p:tavLst>
                                        <p:tav tm="0">
                                          <p:val>
                                            <p:fltVal val="90"/>
                                          </p:val>
                                        </p:tav>
                                        <p:tav tm="100000">
                                          <p:val>
                                            <p:fltVal val="0"/>
                                          </p:val>
                                        </p:tav>
                                      </p:tavLst>
                                    </p:anim>
                                    <p:animEffect transition="in" filter="fade">
                                      <p:cBhvr>
                                        <p:cTn id="68" dur="25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3"/>
                                        </p:tgtEl>
                                        <p:attrNameLst>
                                          <p:attrName>ppt_y</p:attrName>
                                        </p:attrNameLst>
                                      </p:cBhvr>
                                      <p:tavLst>
                                        <p:tav tm="0">
                                          <p:val>
                                            <p:strVal val="#ppt_y"/>
                                          </p:val>
                                        </p:tav>
                                        <p:tav tm="100000">
                                          <p:val>
                                            <p:strVal val="#ppt_y"/>
                                          </p:val>
                                        </p:tav>
                                      </p:tavLst>
                                    </p:anim>
                                    <p:anim calcmode="lin" valueType="num">
                                      <p:cBhvr>
                                        <p:cTn id="7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250" fill="hold"/>
                                        <p:tgtEl>
                                          <p:spTgt spid="18"/>
                                        </p:tgtEl>
                                        <p:attrNameLst>
                                          <p:attrName>ppt_w</p:attrName>
                                        </p:attrNameLst>
                                      </p:cBhvr>
                                      <p:tavLst>
                                        <p:tav tm="0">
                                          <p:val>
                                            <p:fltVal val="0"/>
                                          </p:val>
                                        </p:tav>
                                        <p:tav tm="100000">
                                          <p:val>
                                            <p:strVal val="#ppt_w"/>
                                          </p:val>
                                        </p:tav>
                                      </p:tavLst>
                                    </p:anim>
                                    <p:anim calcmode="lin" valueType="num">
                                      <p:cBhvr>
                                        <p:cTn id="83" dur="250" fill="hold"/>
                                        <p:tgtEl>
                                          <p:spTgt spid="18"/>
                                        </p:tgtEl>
                                        <p:attrNameLst>
                                          <p:attrName>ppt_h</p:attrName>
                                        </p:attrNameLst>
                                      </p:cBhvr>
                                      <p:tavLst>
                                        <p:tav tm="0">
                                          <p:val>
                                            <p:fltVal val="0"/>
                                          </p:val>
                                        </p:tav>
                                        <p:tav tm="100000">
                                          <p:val>
                                            <p:strVal val="#ppt_h"/>
                                          </p:val>
                                        </p:tav>
                                      </p:tavLst>
                                    </p:anim>
                                    <p:anim calcmode="lin" valueType="num">
                                      <p:cBhvr>
                                        <p:cTn id="84" dur="250" fill="hold"/>
                                        <p:tgtEl>
                                          <p:spTgt spid="18"/>
                                        </p:tgtEl>
                                        <p:attrNameLst>
                                          <p:attrName>style.rotation</p:attrName>
                                        </p:attrNameLst>
                                      </p:cBhvr>
                                      <p:tavLst>
                                        <p:tav tm="0">
                                          <p:val>
                                            <p:fltVal val="90"/>
                                          </p:val>
                                        </p:tav>
                                        <p:tav tm="100000">
                                          <p:val>
                                            <p:fltVal val="0"/>
                                          </p:val>
                                        </p:tav>
                                      </p:tavLst>
                                    </p:anim>
                                    <p:animEffect transition="in" filter="fade">
                                      <p:cBhvr>
                                        <p:cTn id="85" dur="25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6"/>
                                        </p:tgtEl>
                                        <p:attrNameLst>
                                          <p:attrName>ppt_y</p:attrName>
                                        </p:attrNameLst>
                                      </p:cBhvr>
                                      <p:tavLst>
                                        <p:tav tm="0">
                                          <p:val>
                                            <p:strVal val="#ppt_y"/>
                                          </p:val>
                                        </p:tav>
                                        <p:tav tm="100000">
                                          <p:val>
                                            <p:strVal val="#ppt_y"/>
                                          </p:val>
                                        </p:tav>
                                      </p:tavLst>
                                    </p:anim>
                                    <p:anim calcmode="lin" valueType="num">
                                      <p:cBhvr>
                                        <p:cTn id="9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250" fill="hold"/>
                                        <p:tgtEl>
                                          <p:spTgt spid="19"/>
                                        </p:tgtEl>
                                        <p:attrNameLst>
                                          <p:attrName>ppt_w</p:attrName>
                                        </p:attrNameLst>
                                      </p:cBhvr>
                                      <p:tavLst>
                                        <p:tav tm="0">
                                          <p:val>
                                            <p:fltVal val="0"/>
                                          </p:val>
                                        </p:tav>
                                        <p:tav tm="100000">
                                          <p:val>
                                            <p:strVal val="#ppt_w"/>
                                          </p:val>
                                        </p:tav>
                                      </p:tavLst>
                                    </p:anim>
                                    <p:anim calcmode="lin" valueType="num">
                                      <p:cBhvr>
                                        <p:cTn id="100" dur="250" fill="hold"/>
                                        <p:tgtEl>
                                          <p:spTgt spid="19"/>
                                        </p:tgtEl>
                                        <p:attrNameLst>
                                          <p:attrName>ppt_h</p:attrName>
                                        </p:attrNameLst>
                                      </p:cBhvr>
                                      <p:tavLst>
                                        <p:tav tm="0">
                                          <p:val>
                                            <p:fltVal val="0"/>
                                          </p:val>
                                        </p:tav>
                                        <p:tav tm="100000">
                                          <p:val>
                                            <p:strVal val="#ppt_h"/>
                                          </p:val>
                                        </p:tav>
                                      </p:tavLst>
                                    </p:anim>
                                    <p:anim calcmode="lin" valueType="num">
                                      <p:cBhvr>
                                        <p:cTn id="101" dur="250" fill="hold"/>
                                        <p:tgtEl>
                                          <p:spTgt spid="19"/>
                                        </p:tgtEl>
                                        <p:attrNameLst>
                                          <p:attrName>style.rotation</p:attrName>
                                        </p:attrNameLst>
                                      </p:cBhvr>
                                      <p:tavLst>
                                        <p:tav tm="0">
                                          <p:val>
                                            <p:fltVal val="90"/>
                                          </p:val>
                                        </p:tav>
                                        <p:tav tm="100000">
                                          <p:val>
                                            <p:fltVal val="0"/>
                                          </p:val>
                                        </p:tav>
                                      </p:tavLst>
                                    </p:anim>
                                    <p:animEffect transition="in" filter="fade">
                                      <p:cBhvr>
                                        <p:cTn id="102" dur="25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41" presetClass="entr" presetSubtype="0" fill="hold" grpId="0" nodeType="clickEffect">
                                  <p:stCondLst>
                                    <p:cond delay="0"/>
                                  </p:stCondLst>
                                  <p:iterate type="lt">
                                    <p:tmPct val="10000"/>
                                  </p:iterate>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7"/>
                                        </p:tgtEl>
                                        <p:attrNameLst>
                                          <p:attrName>ppt_y</p:attrName>
                                        </p:attrNameLst>
                                      </p:cBhvr>
                                      <p:tavLst>
                                        <p:tav tm="0">
                                          <p:val>
                                            <p:strVal val="#ppt_y"/>
                                          </p:val>
                                        </p:tav>
                                        <p:tav tm="100000">
                                          <p:val>
                                            <p:strVal val="#ppt_y"/>
                                          </p:val>
                                        </p:tav>
                                      </p:tavLst>
                                    </p:anim>
                                    <p:anim calcmode="lin" valueType="num">
                                      <p:cBhvr>
                                        <p:cTn id="10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250" fill="hold"/>
                                        <p:tgtEl>
                                          <p:spTgt spid="20"/>
                                        </p:tgtEl>
                                        <p:attrNameLst>
                                          <p:attrName>ppt_w</p:attrName>
                                        </p:attrNameLst>
                                      </p:cBhvr>
                                      <p:tavLst>
                                        <p:tav tm="0">
                                          <p:val>
                                            <p:fltVal val="0"/>
                                          </p:val>
                                        </p:tav>
                                        <p:tav tm="100000">
                                          <p:val>
                                            <p:strVal val="#ppt_w"/>
                                          </p:val>
                                        </p:tav>
                                      </p:tavLst>
                                    </p:anim>
                                    <p:anim calcmode="lin" valueType="num">
                                      <p:cBhvr>
                                        <p:cTn id="117" dur="250" fill="hold"/>
                                        <p:tgtEl>
                                          <p:spTgt spid="20"/>
                                        </p:tgtEl>
                                        <p:attrNameLst>
                                          <p:attrName>ppt_h</p:attrName>
                                        </p:attrNameLst>
                                      </p:cBhvr>
                                      <p:tavLst>
                                        <p:tav tm="0">
                                          <p:val>
                                            <p:fltVal val="0"/>
                                          </p:val>
                                        </p:tav>
                                        <p:tav tm="100000">
                                          <p:val>
                                            <p:strVal val="#ppt_h"/>
                                          </p:val>
                                        </p:tav>
                                      </p:tavLst>
                                    </p:anim>
                                    <p:anim calcmode="lin" valueType="num">
                                      <p:cBhvr>
                                        <p:cTn id="118" dur="250" fill="hold"/>
                                        <p:tgtEl>
                                          <p:spTgt spid="20"/>
                                        </p:tgtEl>
                                        <p:attrNameLst>
                                          <p:attrName>style.rotation</p:attrName>
                                        </p:attrNameLst>
                                      </p:cBhvr>
                                      <p:tavLst>
                                        <p:tav tm="0">
                                          <p:val>
                                            <p:fltVal val="90"/>
                                          </p:val>
                                        </p:tav>
                                        <p:tav tm="100000">
                                          <p:val>
                                            <p:fltVal val="0"/>
                                          </p:val>
                                        </p:tav>
                                      </p:tavLst>
                                    </p:anim>
                                    <p:animEffect transition="in" filter="fade">
                                      <p:cBhvr>
                                        <p:cTn id="119" dur="250"/>
                                        <p:tgtEl>
                                          <p:spTgt spid="20"/>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21"/>
                                        </p:tgtEl>
                                        <p:attrNameLst>
                                          <p:attrName>style.visibility</p:attrName>
                                        </p:attrNameLst>
                                      </p:cBhvr>
                                      <p:to>
                                        <p:strVal val="visible"/>
                                      </p:to>
                                    </p:set>
                                    <p:anim calcmode="lin" valueType="num">
                                      <p:cBhvr>
                                        <p:cTn id="12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21"/>
                                        </p:tgtEl>
                                        <p:attrNameLst>
                                          <p:attrName>ppt_y</p:attrName>
                                        </p:attrNameLst>
                                      </p:cBhvr>
                                      <p:tavLst>
                                        <p:tav tm="0">
                                          <p:val>
                                            <p:strVal val="#ppt_y"/>
                                          </p:val>
                                        </p:tav>
                                        <p:tav tm="100000">
                                          <p:val>
                                            <p:strVal val="#ppt_y"/>
                                          </p:val>
                                        </p:tav>
                                      </p:tavLst>
                                    </p:anim>
                                    <p:anim calcmode="lin" valueType="num">
                                      <p:cBhvr>
                                        <p:cTn id="12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2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1000" fill="hold"/>
                                        <p:tgtEl>
                                          <p:spTgt spid="37"/>
                                        </p:tgtEl>
                                        <p:attrNameLst>
                                          <p:attrName>ppt_w</p:attrName>
                                        </p:attrNameLst>
                                      </p:cBhvr>
                                      <p:tavLst>
                                        <p:tav tm="0">
                                          <p:val>
                                            <p:fltVal val="0"/>
                                          </p:val>
                                        </p:tav>
                                        <p:tav tm="100000">
                                          <p:val>
                                            <p:strVal val="#ppt_w"/>
                                          </p:val>
                                        </p:tav>
                                      </p:tavLst>
                                    </p:anim>
                                    <p:anim calcmode="lin" valueType="num">
                                      <p:cBhvr>
                                        <p:cTn id="134" dur="1000" fill="hold"/>
                                        <p:tgtEl>
                                          <p:spTgt spid="37"/>
                                        </p:tgtEl>
                                        <p:attrNameLst>
                                          <p:attrName>ppt_h</p:attrName>
                                        </p:attrNameLst>
                                      </p:cBhvr>
                                      <p:tavLst>
                                        <p:tav tm="0">
                                          <p:val>
                                            <p:fltVal val="0"/>
                                          </p:val>
                                        </p:tav>
                                        <p:tav tm="100000">
                                          <p:val>
                                            <p:strVal val="#ppt_h"/>
                                          </p:val>
                                        </p:tav>
                                      </p:tavLst>
                                    </p:anim>
                                    <p:anim calcmode="lin" valueType="num">
                                      <p:cBhvr>
                                        <p:cTn id="135" dur="1000" fill="hold"/>
                                        <p:tgtEl>
                                          <p:spTgt spid="37"/>
                                        </p:tgtEl>
                                        <p:attrNameLst>
                                          <p:attrName>style.rotation</p:attrName>
                                        </p:attrNameLst>
                                      </p:cBhvr>
                                      <p:tavLst>
                                        <p:tav tm="0">
                                          <p:val>
                                            <p:fltVal val="90"/>
                                          </p:val>
                                        </p:tav>
                                        <p:tav tm="100000">
                                          <p:val>
                                            <p:fltVal val="0"/>
                                          </p:val>
                                        </p:tav>
                                      </p:tavLst>
                                    </p:anim>
                                    <p:animEffect transition="in" filter="fade">
                                      <p:cBhvr>
                                        <p:cTn id="136" dur="1000"/>
                                        <p:tgtEl>
                                          <p:spTgt spid="37"/>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250" fill="hold"/>
                                        <p:tgtEl>
                                          <p:spTgt spid="25"/>
                                        </p:tgtEl>
                                        <p:attrNameLst>
                                          <p:attrName>ppt_w</p:attrName>
                                        </p:attrNameLst>
                                      </p:cBhvr>
                                      <p:tavLst>
                                        <p:tav tm="0">
                                          <p:val>
                                            <p:fltVal val="0"/>
                                          </p:val>
                                        </p:tav>
                                        <p:tav tm="100000">
                                          <p:val>
                                            <p:strVal val="#ppt_w"/>
                                          </p:val>
                                        </p:tav>
                                      </p:tavLst>
                                    </p:anim>
                                    <p:anim calcmode="lin" valueType="num">
                                      <p:cBhvr>
                                        <p:cTn id="142" dur="250" fill="hold"/>
                                        <p:tgtEl>
                                          <p:spTgt spid="25"/>
                                        </p:tgtEl>
                                        <p:attrNameLst>
                                          <p:attrName>ppt_h</p:attrName>
                                        </p:attrNameLst>
                                      </p:cBhvr>
                                      <p:tavLst>
                                        <p:tav tm="0">
                                          <p:val>
                                            <p:fltVal val="0"/>
                                          </p:val>
                                        </p:tav>
                                        <p:tav tm="100000">
                                          <p:val>
                                            <p:strVal val="#ppt_h"/>
                                          </p:val>
                                        </p:tav>
                                      </p:tavLst>
                                    </p:anim>
                                    <p:anim calcmode="lin" valueType="num">
                                      <p:cBhvr>
                                        <p:cTn id="143" dur="250" fill="hold"/>
                                        <p:tgtEl>
                                          <p:spTgt spid="25"/>
                                        </p:tgtEl>
                                        <p:attrNameLst>
                                          <p:attrName>style.rotation</p:attrName>
                                        </p:attrNameLst>
                                      </p:cBhvr>
                                      <p:tavLst>
                                        <p:tav tm="0">
                                          <p:val>
                                            <p:fltVal val="90"/>
                                          </p:val>
                                        </p:tav>
                                        <p:tav tm="100000">
                                          <p:val>
                                            <p:fltVal val="0"/>
                                          </p:val>
                                        </p:tav>
                                      </p:tavLst>
                                    </p:anim>
                                    <p:animEffect transition="in" filter="fade">
                                      <p:cBhvr>
                                        <p:cTn id="144" dur="250"/>
                                        <p:tgtEl>
                                          <p:spTgt spid="25"/>
                                        </p:tgtEl>
                                      </p:cBhvr>
                                    </p:animEffect>
                                  </p:childTnLst>
                                </p:cTn>
                              </p:par>
                            </p:childTnLst>
                          </p:cTn>
                        </p:par>
                      </p:childTnLst>
                    </p:cTn>
                  </p:par>
                  <p:par>
                    <p:cTn id="145" fill="hold">
                      <p:stCondLst>
                        <p:cond delay="indefinite"/>
                      </p:stCondLst>
                      <p:childTnLst>
                        <p:par>
                          <p:cTn id="146" fill="hold">
                            <p:stCondLst>
                              <p:cond delay="0"/>
                            </p:stCondLst>
                            <p:childTnLst>
                              <p:par>
                                <p:cTn id="147" presetID="56" presetClass="entr" presetSubtype="0" fill="hold" grpId="0" nodeType="clickEffect">
                                  <p:stCondLst>
                                    <p:cond delay="0"/>
                                  </p:stCondLst>
                                  <p:iterate type="lt">
                                    <p:tmPct val="10000"/>
                                  </p:iterate>
                                  <p:childTnLst>
                                    <p:set>
                                      <p:cBhvr>
                                        <p:cTn id="148" dur="1" fill="hold">
                                          <p:stCondLst>
                                            <p:cond delay="0"/>
                                          </p:stCondLst>
                                        </p:cTn>
                                        <p:tgtEl>
                                          <p:spTgt spid="23"/>
                                        </p:tgtEl>
                                        <p:attrNameLst>
                                          <p:attrName>style.visibility</p:attrName>
                                        </p:attrNameLst>
                                      </p:cBhvr>
                                      <p:to>
                                        <p:strVal val="visible"/>
                                      </p:to>
                                    </p:set>
                                    <p:anim by="(-#ppt_w*2)" calcmode="lin" valueType="num">
                                      <p:cBhvr rctx="PPT">
                                        <p:cTn id="149" dur="250" autoRev="1" fill="hold">
                                          <p:stCondLst>
                                            <p:cond delay="0"/>
                                          </p:stCondLst>
                                        </p:cTn>
                                        <p:tgtEl>
                                          <p:spTgt spid="23"/>
                                        </p:tgtEl>
                                        <p:attrNameLst>
                                          <p:attrName>ppt_w</p:attrName>
                                        </p:attrNameLst>
                                      </p:cBhvr>
                                    </p:anim>
                                    <p:anim by="(#ppt_w*0.50)" calcmode="lin" valueType="num">
                                      <p:cBhvr>
                                        <p:cTn id="150" dur="250" decel="50000" autoRev="1" fill="hold">
                                          <p:stCondLst>
                                            <p:cond delay="0"/>
                                          </p:stCondLst>
                                        </p:cTn>
                                        <p:tgtEl>
                                          <p:spTgt spid="23"/>
                                        </p:tgtEl>
                                        <p:attrNameLst>
                                          <p:attrName>ppt_x</p:attrName>
                                        </p:attrNameLst>
                                      </p:cBhvr>
                                    </p:anim>
                                    <p:anim from="(-#ppt_h/2)" to="(#ppt_y)" calcmode="lin" valueType="num">
                                      <p:cBhvr>
                                        <p:cTn id="151" dur="500" fill="hold">
                                          <p:stCondLst>
                                            <p:cond delay="0"/>
                                          </p:stCondLst>
                                        </p:cTn>
                                        <p:tgtEl>
                                          <p:spTgt spid="23"/>
                                        </p:tgtEl>
                                        <p:attrNameLst>
                                          <p:attrName>ppt_y</p:attrName>
                                        </p:attrNameLst>
                                      </p:cBhvr>
                                    </p:anim>
                                    <p:animRot by="21600000">
                                      <p:cBhvr>
                                        <p:cTn id="152" dur="500" fill="hold">
                                          <p:stCondLst>
                                            <p:cond delay="0"/>
                                          </p:stCondLst>
                                        </p:cTn>
                                        <p:tgtEl>
                                          <p:spTgt spid="23"/>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p:cTn id="157" dur="250" fill="hold"/>
                                        <p:tgtEl>
                                          <p:spTgt spid="26"/>
                                        </p:tgtEl>
                                        <p:attrNameLst>
                                          <p:attrName>ppt_w</p:attrName>
                                        </p:attrNameLst>
                                      </p:cBhvr>
                                      <p:tavLst>
                                        <p:tav tm="0">
                                          <p:val>
                                            <p:fltVal val="0"/>
                                          </p:val>
                                        </p:tav>
                                        <p:tav tm="100000">
                                          <p:val>
                                            <p:strVal val="#ppt_w"/>
                                          </p:val>
                                        </p:tav>
                                      </p:tavLst>
                                    </p:anim>
                                    <p:anim calcmode="lin" valueType="num">
                                      <p:cBhvr>
                                        <p:cTn id="158" dur="250" fill="hold"/>
                                        <p:tgtEl>
                                          <p:spTgt spid="26"/>
                                        </p:tgtEl>
                                        <p:attrNameLst>
                                          <p:attrName>ppt_h</p:attrName>
                                        </p:attrNameLst>
                                      </p:cBhvr>
                                      <p:tavLst>
                                        <p:tav tm="0">
                                          <p:val>
                                            <p:fltVal val="0"/>
                                          </p:val>
                                        </p:tav>
                                        <p:tav tm="100000">
                                          <p:val>
                                            <p:strVal val="#ppt_h"/>
                                          </p:val>
                                        </p:tav>
                                      </p:tavLst>
                                    </p:anim>
                                    <p:anim calcmode="lin" valueType="num">
                                      <p:cBhvr>
                                        <p:cTn id="159" dur="250" fill="hold"/>
                                        <p:tgtEl>
                                          <p:spTgt spid="26"/>
                                        </p:tgtEl>
                                        <p:attrNameLst>
                                          <p:attrName>style.rotation</p:attrName>
                                        </p:attrNameLst>
                                      </p:cBhvr>
                                      <p:tavLst>
                                        <p:tav tm="0">
                                          <p:val>
                                            <p:fltVal val="90"/>
                                          </p:val>
                                        </p:tav>
                                        <p:tav tm="100000">
                                          <p:val>
                                            <p:fltVal val="0"/>
                                          </p:val>
                                        </p:tav>
                                      </p:tavLst>
                                    </p:anim>
                                    <p:animEffect transition="in" filter="fade">
                                      <p:cBhvr>
                                        <p:cTn id="160" dur="250"/>
                                        <p:tgtEl>
                                          <p:spTgt spid="26"/>
                                        </p:tgtEl>
                                      </p:cBhvr>
                                    </p:animEffect>
                                  </p:childTnLst>
                                </p:cTn>
                              </p:par>
                            </p:childTnLst>
                          </p:cTn>
                        </p:par>
                      </p:childTnLst>
                    </p:cTn>
                  </p:par>
                  <p:par>
                    <p:cTn id="161" fill="hold">
                      <p:stCondLst>
                        <p:cond delay="indefinite"/>
                      </p:stCondLst>
                      <p:childTnLst>
                        <p:par>
                          <p:cTn id="162" fill="hold">
                            <p:stCondLst>
                              <p:cond delay="0"/>
                            </p:stCondLst>
                            <p:childTnLst>
                              <p:par>
                                <p:cTn id="163" presetID="41" presetClass="entr" presetSubtype="0" fill="hold" grpId="0" nodeType="clickEffect">
                                  <p:stCondLst>
                                    <p:cond delay="0"/>
                                  </p:stCondLst>
                                  <p:iterate type="lt">
                                    <p:tmPct val="10000"/>
                                  </p:iterate>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6" dur="500" fill="hold"/>
                                        <p:tgtEl>
                                          <p:spTgt spid="24"/>
                                        </p:tgtEl>
                                        <p:attrNameLst>
                                          <p:attrName>ppt_y</p:attrName>
                                        </p:attrNameLst>
                                      </p:cBhvr>
                                      <p:tavLst>
                                        <p:tav tm="0">
                                          <p:val>
                                            <p:strVal val="#ppt_y"/>
                                          </p:val>
                                        </p:tav>
                                        <p:tav tm="100000">
                                          <p:val>
                                            <p:strVal val="#ppt_y"/>
                                          </p:val>
                                        </p:tav>
                                      </p:tavLst>
                                    </p:anim>
                                    <p:anim calcmode="lin" valueType="num">
                                      <p:cBhvr>
                                        <p:cTn id="16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6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69" dur="500" tmFilter="0,0; .5, 1; 1, 1"/>
                                        <p:tgtEl>
                                          <p:spTgt spid="24"/>
                                        </p:tgtEl>
                                      </p:cBhvr>
                                    </p:animEffect>
                                  </p:childTnLst>
                                </p:cTn>
                              </p:par>
                            </p:childTnLst>
                          </p:cTn>
                        </p:par>
                      </p:childTnLst>
                    </p:cTn>
                  </p:par>
                  <p:par>
                    <p:cTn id="170" fill="hold">
                      <p:stCondLst>
                        <p:cond delay="indefinite"/>
                      </p:stCondLst>
                      <p:childTnLst>
                        <p:par>
                          <p:cTn id="171" fill="hold">
                            <p:stCondLst>
                              <p:cond delay="0"/>
                            </p:stCondLst>
                            <p:childTnLst>
                              <p:par>
                                <p:cTn id="172" presetID="31" presetClass="entr" presetSubtype="0" fill="hold" grpId="0" nodeType="clickEffect">
                                  <p:stCondLst>
                                    <p:cond delay="0"/>
                                  </p:stCondLst>
                                  <p:childTnLst>
                                    <p:set>
                                      <p:cBhvr>
                                        <p:cTn id="173" dur="1" fill="hold">
                                          <p:stCondLst>
                                            <p:cond delay="0"/>
                                          </p:stCondLst>
                                        </p:cTn>
                                        <p:tgtEl>
                                          <p:spTgt spid="29"/>
                                        </p:tgtEl>
                                        <p:attrNameLst>
                                          <p:attrName>style.visibility</p:attrName>
                                        </p:attrNameLst>
                                      </p:cBhvr>
                                      <p:to>
                                        <p:strVal val="visible"/>
                                      </p:to>
                                    </p:set>
                                    <p:anim calcmode="lin" valueType="num">
                                      <p:cBhvr>
                                        <p:cTn id="174" dur="250" fill="hold"/>
                                        <p:tgtEl>
                                          <p:spTgt spid="29"/>
                                        </p:tgtEl>
                                        <p:attrNameLst>
                                          <p:attrName>ppt_w</p:attrName>
                                        </p:attrNameLst>
                                      </p:cBhvr>
                                      <p:tavLst>
                                        <p:tav tm="0">
                                          <p:val>
                                            <p:fltVal val="0"/>
                                          </p:val>
                                        </p:tav>
                                        <p:tav tm="100000">
                                          <p:val>
                                            <p:strVal val="#ppt_w"/>
                                          </p:val>
                                        </p:tav>
                                      </p:tavLst>
                                    </p:anim>
                                    <p:anim calcmode="lin" valueType="num">
                                      <p:cBhvr>
                                        <p:cTn id="175" dur="250" fill="hold"/>
                                        <p:tgtEl>
                                          <p:spTgt spid="29"/>
                                        </p:tgtEl>
                                        <p:attrNameLst>
                                          <p:attrName>ppt_h</p:attrName>
                                        </p:attrNameLst>
                                      </p:cBhvr>
                                      <p:tavLst>
                                        <p:tav tm="0">
                                          <p:val>
                                            <p:fltVal val="0"/>
                                          </p:val>
                                        </p:tav>
                                        <p:tav tm="100000">
                                          <p:val>
                                            <p:strVal val="#ppt_h"/>
                                          </p:val>
                                        </p:tav>
                                      </p:tavLst>
                                    </p:anim>
                                    <p:anim calcmode="lin" valueType="num">
                                      <p:cBhvr>
                                        <p:cTn id="176" dur="250" fill="hold"/>
                                        <p:tgtEl>
                                          <p:spTgt spid="29"/>
                                        </p:tgtEl>
                                        <p:attrNameLst>
                                          <p:attrName>style.rotation</p:attrName>
                                        </p:attrNameLst>
                                      </p:cBhvr>
                                      <p:tavLst>
                                        <p:tav tm="0">
                                          <p:val>
                                            <p:fltVal val="90"/>
                                          </p:val>
                                        </p:tav>
                                        <p:tav tm="100000">
                                          <p:val>
                                            <p:fltVal val="0"/>
                                          </p:val>
                                        </p:tav>
                                      </p:tavLst>
                                    </p:anim>
                                    <p:animEffect transition="in" filter="fade">
                                      <p:cBhvr>
                                        <p:cTn id="177" dur="250"/>
                                        <p:tgtEl>
                                          <p:spTgt spid="29"/>
                                        </p:tgtEl>
                                      </p:cBhvr>
                                    </p:animEffect>
                                  </p:childTnLst>
                                </p:cTn>
                              </p:par>
                            </p:childTnLst>
                          </p:cTn>
                        </p:par>
                      </p:childTnLst>
                    </p:cTn>
                  </p:par>
                  <p:par>
                    <p:cTn id="178" fill="hold">
                      <p:stCondLst>
                        <p:cond delay="indefinite"/>
                      </p:stCondLst>
                      <p:childTnLst>
                        <p:par>
                          <p:cTn id="179" fill="hold">
                            <p:stCondLst>
                              <p:cond delay="0"/>
                            </p:stCondLst>
                            <p:childTnLst>
                              <p:par>
                                <p:cTn id="180" presetID="41" presetClass="entr" presetSubtype="0" fill="hold" grpId="0" nodeType="clickEffect">
                                  <p:stCondLst>
                                    <p:cond delay="0"/>
                                  </p:stCondLst>
                                  <p:iterate type="lt">
                                    <p:tmPct val="10000"/>
                                  </p:iterate>
                                  <p:childTnLst>
                                    <p:set>
                                      <p:cBhvr>
                                        <p:cTn id="181" dur="1" fill="hold">
                                          <p:stCondLst>
                                            <p:cond delay="0"/>
                                          </p:stCondLst>
                                        </p:cTn>
                                        <p:tgtEl>
                                          <p:spTgt spid="27"/>
                                        </p:tgtEl>
                                        <p:attrNameLst>
                                          <p:attrName>style.visibility</p:attrName>
                                        </p:attrNameLst>
                                      </p:cBhvr>
                                      <p:to>
                                        <p:strVal val="visible"/>
                                      </p:to>
                                    </p:set>
                                    <p:anim calcmode="lin" valueType="num">
                                      <p:cBhvr>
                                        <p:cTn id="18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83" dur="500" fill="hold"/>
                                        <p:tgtEl>
                                          <p:spTgt spid="27"/>
                                        </p:tgtEl>
                                        <p:attrNameLst>
                                          <p:attrName>ppt_y</p:attrName>
                                        </p:attrNameLst>
                                      </p:cBhvr>
                                      <p:tavLst>
                                        <p:tav tm="0">
                                          <p:val>
                                            <p:strVal val="#ppt_y"/>
                                          </p:val>
                                        </p:tav>
                                        <p:tav tm="100000">
                                          <p:val>
                                            <p:strVal val="#ppt_y"/>
                                          </p:val>
                                        </p:tav>
                                      </p:tavLst>
                                    </p:anim>
                                    <p:anim calcmode="lin" valueType="num">
                                      <p:cBhvr>
                                        <p:cTn id="18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8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6" dur="500" tmFilter="0,0; .5, 1; 1, 1"/>
                                        <p:tgtEl>
                                          <p:spTgt spid="27"/>
                                        </p:tgtEl>
                                      </p:cBhvr>
                                    </p:animEffect>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30"/>
                                        </p:tgtEl>
                                        <p:attrNameLst>
                                          <p:attrName>style.visibility</p:attrName>
                                        </p:attrNameLst>
                                      </p:cBhvr>
                                      <p:to>
                                        <p:strVal val="visible"/>
                                      </p:to>
                                    </p:set>
                                    <p:anim calcmode="lin" valueType="num">
                                      <p:cBhvr>
                                        <p:cTn id="191" dur="250" fill="hold"/>
                                        <p:tgtEl>
                                          <p:spTgt spid="30"/>
                                        </p:tgtEl>
                                        <p:attrNameLst>
                                          <p:attrName>ppt_w</p:attrName>
                                        </p:attrNameLst>
                                      </p:cBhvr>
                                      <p:tavLst>
                                        <p:tav tm="0">
                                          <p:val>
                                            <p:fltVal val="0"/>
                                          </p:val>
                                        </p:tav>
                                        <p:tav tm="100000">
                                          <p:val>
                                            <p:strVal val="#ppt_w"/>
                                          </p:val>
                                        </p:tav>
                                      </p:tavLst>
                                    </p:anim>
                                    <p:anim calcmode="lin" valueType="num">
                                      <p:cBhvr>
                                        <p:cTn id="192" dur="250" fill="hold"/>
                                        <p:tgtEl>
                                          <p:spTgt spid="30"/>
                                        </p:tgtEl>
                                        <p:attrNameLst>
                                          <p:attrName>ppt_h</p:attrName>
                                        </p:attrNameLst>
                                      </p:cBhvr>
                                      <p:tavLst>
                                        <p:tav tm="0">
                                          <p:val>
                                            <p:fltVal val="0"/>
                                          </p:val>
                                        </p:tav>
                                        <p:tav tm="100000">
                                          <p:val>
                                            <p:strVal val="#ppt_h"/>
                                          </p:val>
                                        </p:tav>
                                      </p:tavLst>
                                    </p:anim>
                                    <p:anim calcmode="lin" valueType="num">
                                      <p:cBhvr>
                                        <p:cTn id="193" dur="250" fill="hold"/>
                                        <p:tgtEl>
                                          <p:spTgt spid="30"/>
                                        </p:tgtEl>
                                        <p:attrNameLst>
                                          <p:attrName>style.rotation</p:attrName>
                                        </p:attrNameLst>
                                      </p:cBhvr>
                                      <p:tavLst>
                                        <p:tav tm="0">
                                          <p:val>
                                            <p:fltVal val="90"/>
                                          </p:val>
                                        </p:tav>
                                        <p:tav tm="100000">
                                          <p:val>
                                            <p:fltVal val="0"/>
                                          </p:val>
                                        </p:tav>
                                      </p:tavLst>
                                    </p:anim>
                                    <p:animEffect transition="in" filter="fade">
                                      <p:cBhvr>
                                        <p:cTn id="194" dur="250"/>
                                        <p:tgtEl>
                                          <p:spTgt spid="30"/>
                                        </p:tgtEl>
                                      </p:cBhvr>
                                    </p:animEffect>
                                  </p:childTnLst>
                                </p:cTn>
                              </p:par>
                            </p:childTnLst>
                          </p:cTn>
                        </p:par>
                      </p:childTnLst>
                    </p:cTn>
                  </p:par>
                  <p:par>
                    <p:cTn id="195" fill="hold">
                      <p:stCondLst>
                        <p:cond delay="indefinite"/>
                      </p:stCondLst>
                      <p:childTnLst>
                        <p:par>
                          <p:cTn id="196" fill="hold">
                            <p:stCondLst>
                              <p:cond delay="0"/>
                            </p:stCondLst>
                            <p:childTnLst>
                              <p:par>
                                <p:cTn id="197" presetID="41" presetClass="entr" presetSubtype="0" fill="hold" grpId="0" nodeType="clickEffect">
                                  <p:stCondLst>
                                    <p:cond delay="0"/>
                                  </p:stCondLst>
                                  <p:iterate type="lt">
                                    <p:tmPct val="10000"/>
                                  </p:iterate>
                                  <p:childTnLst>
                                    <p:set>
                                      <p:cBhvr>
                                        <p:cTn id="198" dur="1" fill="hold">
                                          <p:stCondLst>
                                            <p:cond delay="0"/>
                                          </p:stCondLst>
                                        </p:cTn>
                                        <p:tgtEl>
                                          <p:spTgt spid="28"/>
                                        </p:tgtEl>
                                        <p:attrNameLst>
                                          <p:attrName>style.visibility</p:attrName>
                                        </p:attrNameLst>
                                      </p:cBhvr>
                                      <p:to>
                                        <p:strVal val="visible"/>
                                      </p:to>
                                    </p:set>
                                    <p:anim calcmode="lin" valueType="num">
                                      <p:cBhvr>
                                        <p:cTn id="19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00" dur="500" fill="hold"/>
                                        <p:tgtEl>
                                          <p:spTgt spid="28"/>
                                        </p:tgtEl>
                                        <p:attrNameLst>
                                          <p:attrName>ppt_y</p:attrName>
                                        </p:attrNameLst>
                                      </p:cBhvr>
                                      <p:tavLst>
                                        <p:tav tm="0">
                                          <p:val>
                                            <p:strVal val="#ppt_y"/>
                                          </p:val>
                                        </p:tav>
                                        <p:tav tm="100000">
                                          <p:val>
                                            <p:strVal val="#ppt_y"/>
                                          </p:val>
                                        </p:tav>
                                      </p:tavLst>
                                    </p:anim>
                                    <p:anim calcmode="lin" valueType="num">
                                      <p:cBhvr>
                                        <p:cTn id="20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0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03" dur="500" tmFilter="0,0; .5, 1; 1, 1"/>
                                        <p:tgtEl>
                                          <p:spTgt spid="28"/>
                                        </p:tgtEl>
                                      </p:cBhvr>
                                    </p:animEffect>
                                  </p:childTnLst>
                                </p:cTn>
                              </p:par>
                            </p:childTnLst>
                          </p:cTn>
                        </p:par>
                      </p:childTnLst>
                    </p:cTn>
                  </p:par>
                  <p:par>
                    <p:cTn id="204" fill="hold">
                      <p:stCondLst>
                        <p:cond delay="indefinite"/>
                      </p:stCondLst>
                      <p:childTnLst>
                        <p:par>
                          <p:cTn id="205" fill="hold">
                            <p:stCondLst>
                              <p:cond delay="0"/>
                            </p:stCondLst>
                            <p:childTnLst>
                              <p:par>
                                <p:cTn id="206" presetID="31" presetClass="entr" presetSubtype="0" fill="hold" grpId="0" nodeType="clickEffect">
                                  <p:stCondLst>
                                    <p:cond delay="0"/>
                                  </p:stCondLst>
                                  <p:childTnLst>
                                    <p:set>
                                      <p:cBhvr>
                                        <p:cTn id="207" dur="1" fill="hold">
                                          <p:stCondLst>
                                            <p:cond delay="0"/>
                                          </p:stCondLst>
                                        </p:cTn>
                                        <p:tgtEl>
                                          <p:spTgt spid="33"/>
                                        </p:tgtEl>
                                        <p:attrNameLst>
                                          <p:attrName>style.visibility</p:attrName>
                                        </p:attrNameLst>
                                      </p:cBhvr>
                                      <p:to>
                                        <p:strVal val="visible"/>
                                      </p:to>
                                    </p:set>
                                    <p:anim calcmode="lin" valueType="num">
                                      <p:cBhvr>
                                        <p:cTn id="208" dur="250" fill="hold"/>
                                        <p:tgtEl>
                                          <p:spTgt spid="33"/>
                                        </p:tgtEl>
                                        <p:attrNameLst>
                                          <p:attrName>ppt_w</p:attrName>
                                        </p:attrNameLst>
                                      </p:cBhvr>
                                      <p:tavLst>
                                        <p:tav tm="0">
                                          <p:val>
                                            <p:fltVal val="0"/>
                                          </p:val>
                                        </p:tav>
                                        <p:tav tm="100000">
                                          <p:val>
                                            <p:strVal val="#ppt_w"/>
                                          </p:val>
                                        </p:tav>
                                      </p:tavLst>
                                    </p:anim>
                                    <p:anim calcmode="lin" valueType="num">
                                      <p:cBhvr>
                                        <p:cTn id="209" dur="250" fill="hold"/>
                                        <p:tgtEl>
                                          <p:spTgt spid="33"/>
                                        </p:tgtEl>
                                        <p:attrNameLst>
                                          <p:attrName>ppt_h</p:attrName>
                                        </p:attrNameLst>
                                      </p:cBhvr>
                                      <p:tavLst>
                                        <p:tav tm="0">
                                          <p:val>
                                            <p:fltVal val="0"/>
                                          </p:val>
                                        </p:tav>
                                        <p:tav tm="100000">
                                          <p:val>
                                            <p:strVal val="#ppt_h"/>
                                          </p:val>
                                        </p:tav>
                                      </p:tavLst>
                                    </p:anim>
                                    <p:anim calcmode="lin" valueType="num">
                                      <p:cBhvr>
                                        <p:cTn id="210" dur="250" fill="hold"/>
                                        <p:tgtEl>
                                          <p:spTgt spid="33"/>
                                        </p:tgtEl>
                                        <p:attrNameLst>
                                          <p:attrName>style.rotation</p:attrName>
                                        </p:attrNameLst>
                                      </p:cBhvr>
                                      <p:tavLst>
                                        <p:tav tm="0">
                                          <p:val>
                                            <p:fltVal val="90"/>
                                          </p:val>
                                        </p:tav>
                                        <p:tav tm="100000">
                                          <p:val>
                                            <p:fltVal val="0"/>
                                          </p:val>
                                        </p:tav>
                                      </p:tavLst>
                                    </p:anim>
                                    <p:animEffect transition="in" filter="fade">
                                      <p:cBhvr>
                                        <p:cTn id="211" dur="250"/>
                                        <p:tgtEl>
                                          <p:spTgt spid="33"/>
                                        </p:tgtEl>
                                      </p:cBhvr>
                                    </p:animEffect>
                                  </p:childTnLst>
                                </p:cTn>
                              </p:par>
                            </p:childTnLst>
                          </p:cTn>
                        </p:par>
                      </p:childTnLst>
                    </p:cTn>
                  </p:par>
                  <p:par>
                    <p:cTn id="212" fill="hold">
                      <p:stCondLst>
                        <p:cond delay="indefinite"/>
                      </p:stCondLst>
                      <p:childTnLst>
                        <p:par>
                          <p:cTn id="213" fill="hold">
                            <p:stCondLst>
                              <p:cond delay="0"/>
                            </p:stCondLst>
                            <p:childTnLst>
                              <p:par>
                                <p:cTn id="214" presetID="41" presetClass="entr" presetSubtype="0" fill="hold" grpId="0" nodeType="clickEffect">
                                  <p:stCondLst>
                                    <p:cond delay="0"/>
                                  </p:stCondLst>
                                  <p:iterate type="lt">
                                    <p:tmPct val="10000"/>
                                  </p:iterate>
                                  <p:childTnLst>
                                    <p:set>
                                      <p:cBhvr>
                                        <p:cTn id="215" dur="1" fill="hold">
                                          <p:stCondLst>
                                            <p:cond delay="0"/>
                                          </p:stCondLst>
                                        </p:cTn>
                                        <p:tgtEl>
                                          <p:spTgt spid="31"/>
                                        </p:tgtEl>
                                        <p:attrNameLst>
                                          <p:attrName>style.visibility</p:attrName>
                                        </p:attrNameLst>
                                      </p:cBhvr>
                                      <p:to>
                                        <p:strVal val="visible"/>
                                      </p:to>
                                    </p:set>
                                    <p:anim calcmode="lin" valueType="num">
                                      <p:cBhvr>
                                        <p:cTn id="2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17" dur="500" fill="hold"/>
                                        <p:tgtEl>
                                          <p:spTgt spid="31"/>
                                        </p:tgtEl>
                                        <p:attrNameLst>
                                          <p:attrName>ppt_y</p:attrName>
                                        </p:attrNameLst>
                                      </p:cBhvr>
                                      <p:tavLst>
                                        <p:tav tm="0">
                                          <p:val>
                                            <p:strVal val="#ppt_y"/>
                                          </p:val>
                                        </p:tav>
                                        <p:tav tm="100000">
                                          <p:val>
                                            <p:strVal val="#ppt_y"/>
                                          </p:val>
                                        </p:tav>
                                      </p:tavLst>
                                    </p:anim>
                                    <p:anim calcmode="lin" valueType="num">
                                      <p:cBhvr>
                                        <p:cTn id="2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1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20" dur="500" tmFilter="0,0; .5, 1; 1, 1"/>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31"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 calcmode="lin" valueType="num">
                                      <p:cBhvr>
                                        <p:cTn id="225" dur="250" fill="hold"/>
                                        <p:tgtEl>
                                          <p:spTgt spid="34"/>
                                        </p:tgtEl>
                                        <p:attrNameLst>
                                          <p:attrName>ppt_w</p:attrName>
                                        </p:attrNameLst>
                                      </p:cBhvr>
                                      <p:tavLst>
                                        <p:tav tm="0">
                                          <p:val>
                                            <p:fltVal val="0"/>
                                          </p:val>
                                        </p:tav>
                                        <p:tav tm="100000">
                                          <p:val>
                                            <p:strVal val="#ppt_w"/>
                                          </p:val>
                                        </p:tav>
                                      </p:tavLst>
                                    </p:anim>
                                    <p:anim calcmode="lin" valueType="num">
                                      <p:cBhvr>
                                        <p:cTn id="226" dur="250" fill="hold"/>
                                        <p:tgtEl>
                                          <p:spTgt spid="34"/>
                                        </p:tgtEl>
                                        <p:attrNameLst>
                                          <p:attrName>ppt_h</p:attrName>
                                        </p:attrNameLst>
                                      </p:cBhvr>
                                      <p:tavLst>
                                        <p:tav tm="0">
                                          <p:val>
                                            <p:fltVal val="0"/>
                                          </p:val>
                                        </p:tav>
                                        <p:tav tm="100000">
                                          <p:val>
                                            <p:strVal val="#ppt_h"/>
                                          </p:val>
                                        </p:tav>
                                      </p:tavLst>
                                    </p:anim>
                                    <p:anim calcmode="lin" valueType="num">
                                      <p:cBhvr>
                                        <p:cTn id="227" dur="250" fill="hold"/>
                                        <p:tgtEl>
                                          <p:spTgt spid="34"/>
                                        </p:tgtEl>
                                        <p:attrNameLst>
                                          <p:attrName>style.rotation</p:attrName>
                                        </p:attrNameLst>
                                      </p:cBhvr>
                                      <p:tavLst>
                                        <p:tav tm="0">
                                          <p:val>
                                            <p:fltVal val="90"/>
                                          </p:val>
                                        </p:tav>
                                        <p:tav tm="100000">
                                          <p:val>
                                            <p:fltVal val="0"/>
                                          </p:val>
                                        </p:tav>
                                      </p:tavLst>
                                    </p:anim>
                                    <p:animEffect transition="in" filter="fade">
                                      <p:cBhvr>
                                        <p:cTn id="228" dur="250"/>
                                        <p:tgtEl>
                                          <p:spTgt spid="34"/>
                                        </p:tgtEl>
                                      </p:cBhvr>
                                    </p:animEffect>
                                  </p:childTnLst>
                                </p:cTn>
                              </p:par>
                            </p:childTnLst>
                          </p:cTn>
                        </p:par>
                      </p:childTnLst>
                    </p:cTn>
                  </p:par>
                  <p:par>
                    <p:cTn id="229" fill="hold">
                      <p:stCondLst>
                        <p:cond delay="indefinite"/>
                      </p:stCondLst>
                      <p:childTnLst>
                        <p:par>
                          <p:cTn id="230" fill="hold">
                            <p:stCondLst>
                              <p:cond delay="0"/>
                            </p:stCondLst>
                            <p:childTnLst>
                              <p:par>
                                <p:cTn id="231" presetID="41" presetClass="entr" presetSubtype="0" fill="hold" grpId="0" nodeType="clickEffect">
                                  <p:stCondLst>
                                    <p:cond delay="0"/>
                                  </p:stCondLst>
                                  <p:iterate type="lt">
                                    <p:tmPct val="10000"/>
                                  </p:iterate>
                                  <p:childTnLst>
                                    <p:set>
                                      <p:cBhvr>
                                        <p:cTn id="232" dur="1" fill="hold">
                                          <p:stCondLst>
                                            <p:cond delay="0"/>
                                          </p:stCondLst>
                                        </p:cTn>
                                        <p:tgtEl>
                                          <p:spTgt spid="32"/>
                                        </p:tgtEl>
                                        <p:attrNameLst>
                                          <p:attrName>style.visibility</p:attrName>
                                        </p:attrNameLst>
                                      </p:cBhvr>
                                      <p:to>
                                        <p:strVal val="visible"/>
                                      </p:to>
                                    </p:set>
                                    <p:anim calcmode="lin" valueType="num">
                                      <p:cBhvr>
                                        <p:cTn id="23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34" dur="500" fill="hold"/>
                                        <p:tgtEl>
                                          <p:spTgt spid="32"/>
                                        </p:tgtEl>
                                        <p:attrNameLst>
                                          <p:attrName>ppt_y</p:attrName>
                                        </p:attrNameLst>
                                      </p:cBhvr>
                                      <p:tavLst>
                                        <p:tav tm="0">
                                          <p:val>
                                            <p:strVal val="#ppt_y"/>
                                          </p:val>
                                        </p:tav>
                                        <p:tav tm="100000">
                                          <p:val>
                                            <p:strVal val="#ppt_y"/>
                                          </p:val>
                                        </p:tav>
                                      </p:tavLst>
                                    </p:anim>
                                    <p:anim calcmode="lin" valueType="num">
                                      <p:cBhvr>
                                        <p:cTn id="23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36"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37" dur="500" tmFilter="0,0; .5, 1; 1, 1"/>
                                        <p:tgtEl>
                                          <p:spTgt spid="32"/>
                                        </p:tgtEl>
                                      </p:cBhvr>
                                    </p:animEffect>
                                  </p:childTnLst>
                                </p:cTn>
                              </p:par>
                            </p:childTnLst>
                          </p:cTn>
                        </p:par>
                      </p:childTnLst>
                    </p:cTn>
                  </p:par>
                  <p:par>
                    <p:cTn id="238" fill="hold">
                      <p:stCondLst>
                        <p:cond delay="indefinite"/>
                      </p:stCondLst>
                      <p:childTnLst>
                        <p:par>
                          <p:cTn id="239" fill="hold">
                            <p:stCondLst>
                              <p:cond delay="0"/>
                            </p:stCondLst>
                            <p:childTnLst>
                              <p:par>
                                <p:cTn id="240" presetID="31" presetClass="entr" presetSubtype="0" fill="hold" grpId="0" nodeType="clickEffect">
                                  <p:stCondLst>
                                    <p:cond delay="0"/>
                                  </p:stCondLst>
                                  <p:childTnLst>
                                    <p:set>
                                      <p:cBhvr>
                                        <p:cTn id="241" dur="1" fill="hold">
                                          <p:stCondLst>
                                            <p:cond delay="0"/>
                                          </p:stCondLst>
                                        </p:cTn>
                                        <p:tgtEl>
                                          <p:spTgt spid="35"/>
                                        </p:tgtEl>
                                        <p:attrNameLst>
                                          <p:attrName>style.visibility</p:attrName>
                                        </p:attrNameLst>
                                      </p:cBhvr>
                                      <p:to>
                                        <p:strVal val="visible"/>
                                      </p:to>
                                    </p:set>
                                    <p:anim calcmode="lin" valueType="num">
                                      <p:cBhvr>
                                        <p:cTn id="242" dur="250" fill="hold"/>
                                        <p:tgtEl>
                                          <p:spTgt spid="35"/>
                                        </p:tgtEl>
                                        <p:attrNameLst>
                                          <p:attrName>ppt_w</p:attrName>
                                        </p:attrNameLst>
                                      </p:cBhvr>
                                      <p:tavLst>
                                        <p:tav tm="0">
                                          <p:val>
                                            <p:fltVal val="0"/>
                                          </p:val>
                                        </p:tav>
                                        <p:tav tm="100000">
                                          <p:val>
                                            <p:strVal val="#ppt_w"/>
                                          </p:val>
                                        </p:tav>
                                      </p:tavLst>
                                    </p:anim>
                                    <p:anim calcmode="lin" valueType="num">
                                      <p:cBhvr>
                                        <p:cTn id="243" dur="250" fill="hold"/>
                                        <p:tgtEl>
                                          <p:spTgt spid="35"/>
                                        </p:tgtEl>
                                        <p:attrNameLst>
                                          <p:attrName>ppt_h</p:attrName>
                                        </p:attrNameLst>
                                      </p:cBhvr>
                                      <p:tavLst>
                                        <p:tav tm="0">
                                          <p:val>
                                            <p:fltVal val="0"/>
                                          </p:val>
                                        </p:tav>
                                        <p:tav tm="100000">
                                          <p:val>
                                            <p:strVal val="#ppt_h"/>
                                          </p:val>
                                        </p:tav>
                                      </p:tavLst>
                                    </p:anim>
                                    <p:anim calcmode="lin" valueType="num">
                                      <p:cBhvr>
                                        <p:cTn id="244" dur="250" fill="hold"/>
                                        <p:tgtEl>
                                          <p:spTgt spid="35"/>
                                        </p:tgtEl>
                                        <p:attrNameLst>
                                          <p:attrName>style.rotation</p:attrName>
                                        </p:attrNameLst>
                                      </p:cBhvr>
                                      <p:tavLst>
                                        <p:tav tm="0">
                                          <p:val>
                                            <p:fltVal val="90"/>
                                          </p:val>
                                        </p:tav>
                                        <p:tav tm="100000">
                                          <p:val>
                                            <p:fltVal val="0"/>
                                          </p:val>
                                        </p:tav>
                                      </p:tavLst>
                                    </p:anim>
                                    <p:animEffect transition="in" filter="fade">
                                      <p:cBhvr>
                                        <p:cTn id="245" dur="250"/>
                                        <p:tgtEl>
                                          <p:spTgt spid="35"/>
                                        </p:tgtEl>
                                      </p:cBhvr>
                                    </p:animEffect>
                                  </p:childTnLst>
                                </p:cTn>
                              </p:par>
                            </p:childTnLst>
                          </p:cTn>
                        </p:par>
                      </p:childTnLst>
                    </p:cTn>
                  </p:par>
                  <p:par>
                    <p:cTn id="246" fill="hold">
                      <p:stCondLst>
                        <p:cond delay="indefinite"/>
                      </p:stCondLst>
                      <p:childTnLst>
                        <p:par>
                          <p:cTn id="247" fill="hold">
                            <p:stCondLst>
                              <p:cond delay="0"/>
                            </p:stCondLst>
                            <p:childTnLst>
                              <p:par>
                                <p:cTn id="248" presetID="41" presetClass="entr" presetSubtype="0" fill="hold" grpId="0" nodeType="clickEffect">
                                  <p:stCondLst>
                                    <p:cond delay="0"/>
                                  </p:stCondLst>
                                  <p:iterate type="lt">
                                    <p:tmPct val="10000"/>
                                  </p:iterate>
                                  <p:childTnLst>
                                    <p:set>
                                      <p:cBhvr>
                                        <p:cTn id="249" dur="1" fill="hold">
                                          <p:stCondLst>
                                            <p:cond delay="0"/>
                                          </p:stCondLst>
                                        </p:cTn>
                                        <p:tgtEl>
                                          <p:spTgt spid="36"/>
                                        </p:tgtEl>
                                        <p:attrNameLst>
                                          <p:attrName>style.visibility</p:attrName>
                                        </p:attrNameLst>
                                      </p:cBhvr>
                                      <p:to>
                                        <p:strVal val="visible"/>
                                      </p:to>
                                    </p:set>
                                    <p:anim calcmode="lin" valueType="num">
                                      <p:cBhvr>
                                        <p:cTn id="25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51" dur="500" fill="hold"/>
                                        <p:tgtEl>
                                          <p:spTgt spid="36"/>
                                        </p:tgtEl>
                                        <p:attrNameLst>
                                          <p:attrName>ppt_y</p:attrName>
                                        </p:attrNameLst>
                                      </p:cBhvr>
                                      <p:tavLst>
                                        <p:tav tm="0">
                                          <p:val>
                                            <p:strVal val="#ppt_y"/>
                                          </p:val>
                                        </p:tav>
                                        <p:tav tm="100000">
                                          <p:val>
                                            <p:strVal val="#ppt_y"/>
                                          </p:val>
                                        </p:tav>
                                      </p:tavLst>
                                    </p:anim>
                                    <p:anim calcmode="lin" valueType="num">
                                      <p:cBhvr>
                                        <p:cTn id="25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5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54"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50406" y="7627621"/>
            <a:ext cx="3108960" cy="438150"/>
          </a:xfrm>
        </p:spPr>
        <p:txBody>
          <a:bodyPr/>
          <a:lstStyle/>
          <a:p>
            <a:fld id="{935DE881-430C-419B-B101-A115E25B9AB2}" type="datetime2">
              <a:rPr lang="en-US" sz="2000" b="1" smtClean="0"/>
              <a:t>Wednesday, June 3, 2020</a:t>
            </a:fld>
            <a:endParaRPr lang="en-US" sz="2000" b="1" dirty="0"/>
          </a:p>
        </p:txBody>
      </p:sp>
      <p:sp>
        <p:nvSpPr>
          <p:cNvPr id="10" name="Footer Placeholder 9"/>
          <p:cNvSpPr>
            <a:spLocks noGrp="1"/>
          </p:cNvSpPr>
          <p:nvPr>
            <p:ph type="ftr" sz="quarter" idx="11"/>
          </p:nvPr>
        </p:nvSpPr>
        <p:spPr>
          <a:xfrm>
            <a:off x="3263462" y="7627621"/>
            <a:ext cx="8828686" cy="438150"/>
          </a:xfrm>
        </p:spPr>
        <p:txBody>
          <a:bodyPr/>
          <a:lstStyle/>
          <a:p>
            <a:r>
              <a:rPr lang="en-US" sz="1800" b="1" dirty="0" smtClean="0"/>
              <a:t>Abdul </a:t>
            </a:r>
            <a:r>
              <a:rPr lang="en-US" sz="1800" b="1" dirty="0" err="1" smtClean="0"/>
              <a:t>Alim</a:t>
            </a:r>
            <a:r>
              <a:rPr lang="en-US" sz="1800" b="1" dirty="0" smtClean="0"/>
              <a:t>, Lecturer (Arabic), </a:t>
            </a:r>
            <a:r>
              <a:rPr lang="en-US" sz="1800" b="1" dirty="0" err="1" smtClean="0"/>
              <a:t>Patari</a:t>
            </a:r>
            <a:r>
              <a:rPr lang="en-US" sz="1800" b="1" dirty="0" smtClean="0"/>
              <a:t> </a:t>
            </a:r>
            <a:r>
              <a:rPr lang="en-US" sz="1800" b="1" dirty="0" err="1" smtClean="0"/>
              <a:t>Fazil</a:t>
            </a:r>
            <a:r>
              <a:rPr lang="en-US" sz="1800" b="1" dirty="0" smtClean="0"/>
              <a:t> </a:t>
            </a:r>
            <a:r>
              <a:rPr lang="en-US" sz="1800" b="1" dirty="0" err="1" smtClean="0"/>
              <a:t>Madrasha</a:t>
            </a:r>
            <a:r>
              <a:rPr lang="en-US" sz="1800" b="1" dirty="0" smtClean="0"/>
              <a:t>, </a:t>
            </a:r>
            <a:r>
              <a:rPr lang="en-US" sz="1800" b="1" dirty="0" err="1" smtClean="0"/>
              <a:t>Sapahar</a:t>
            </a:r>
            <a:r>
              <a:rPr lang="en-US" sz="1800" b="1" dirty="0" smtClean="0"/>
              <a:t>, </a:t>
            </a:r>
            <a:r>
              <a:rPr lang="en-US" sz="1800" b="1" dirty="0" err="1" smtClean="0"/>
              <a:t>Naogaon</a:t>
            </a:r>
            <a:r>
              <a:rPr lang="en-US" sz="1800" b="1" dirty="0" smtClean="0"/>
              <a:t>, 01749944418</a:t>
            </a:r>
            <a:endParaRPr lang="en-US" sz="1800" b="1" dirty="0"/>
          </a:p>
        </p:txBody>
      </p:sp>
      <p:sp>
        <p:nvSpPr>
          <p:cNvPr id="11" name="Slide Number Placeholder 10"/>
          <p:cNvSpPr>
            <a:spLocks noGrp="1"/>
          </p:cNvSpPr>
          <p:nvPr>
            <p:ph type="sldNum" sz="quarter" idx="12"/>
          </p:nvPr>
        </p:nvSpPr>
        <p:spPr>
          <a:xfrm>
            <a:off x="12344406" y="7627621"/>
            <a:ext cx="996206" cy="438150"/>
          </a:xfrm>
        </p:spPr>
        <p:txBody>
          <a:bodyPr/>
          <a:lstStyle/>
          <a:p>
            <a:pPr algn="ctr"/>
            <a:fld id="{D58E6735-540D-4EB1-B0B9-16DDD8662F70}" type="slidenum">
              <a:rPr lang="en-US" sz="2000" b="1" smtClean="0"/>
              <a:pPr algn="ctr"/>
              <a:t>2</a:t>
            </a:fld>
            <a:endParaRPr lang="en-US" sz="2000" b="1" dirty="0"/>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400" y="489430"/>
            <a:ext cx="2469170" cy="2693972"/>
          </a:xfrm>
          <a:prstGeom prst="round2DiagRect">
            <a:avLst>
              <a:gd name="adj1" fmla="val 16667"/>
              <a:gd name="adj2" fmla="val 0"/>
            </a:avLst>
          </a:prstGeom>
          <a:ln w="38100" cap="sq">
            <a:solidFill>
              <a:srgbClr val="2B0AB6"/>
            </a:solidFill>
            <a:miter lim="800000"/>
          </a:ln>
          <a:effectLst>
            <a:glow rad="101600">
              <a:schemeClr val="accent2">
                <a:satMod val="175000"/>
                <a:alpha val="40000"/>
              </a:schemeClr>
            </a:glow>
            <a:outerShdw blurRad="254000" algn="tl" rotWithShape="0">
              <a:srgbClr val="000000">
                <a:alpha val="43000"/>
              </a:srgbClr>
            </a:outerShdw>
          </a:effectLst>
        </p:spPr>
      </p:pic>
      <p:sp>
        <p:nvSpPr>
          <p:cNvPr id="35" name="Rectangle 34"/>
          <p:cNvSpPr/>
          <p:nvPr/>
        </p:nvSpPr>
        <p:spPr>
          <a:xfrm>
            <a:off x="6061293" y="284472"/>
            <a:ext cx="1586638" cy="753243"/>
          </a:xfrm>
          <a:prstGeom prst="rect">
            <a:avLst/>
          </a:prstGeom>
          <a:noFill/>
          <a:effectLst>
            <a:glow rad="139700">
              <a:schemeClr val="accent3">
                <a:satMod val="175000"/>
                <a:alpha val="40000"/>
              </a:schemeClr>
            </a:glow>
          </a:effectLst>
        </p:spPr>
        <p:txBody>
          <a:bodyPr wrap="none" lIns="98259" tIns="49129" rIns="98259" bIns="4912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MA" sz="4250" b="1" dirty="0"/>
              <a:t>التعريف</a:t>
            </a:r>
            <a:endParaRPr lang="en-US" sz="4250" b="1" dirty="0"/>
          </a:p>
        </p:txBody>
      </p:sp>
      <p:pic>
        <p:nvPicPr>
          <p:cNvPr id="36" name="Picture 35"/>
          <p:cNvPicPr>
            <a:picLocks noChangeAspect="1"/>
          </p:cNvPicPr>
          <p:nvPr/>
        </p:nvPicPr>
        <p:blipFill rotWithShape="1">
          <a:blip r:embed="rId3" cstate="screen">
            <a:extLst>
              <a:ext uri="{28A0092B-C50C-407E-A947-70E740481C1C}">
                <a14:useLocalDpi xmlns:a14="http://schemas.microsoft.com/office/drawing/2010/main" val="0"/>
              </a:ext>
            </a:extLst>
          </a:blip>
          <a:srcRect l="50000" t="22222" r="34444" b="49444"/>
          <a:stretch/>
        </p:blipFill>
        <p:spPr>
          <a:xfrm>
            <a:off x="9339178" y="493684"/>
            <a:ext cx="2572297" cy="2689718"/>
          </a:xfrm>
          <a:prstGeom prst="round2DiagRect">
            <a:avLst>
              <a:gd name="adj1" fmla="val 16667"/>
              <a:gd name="adj2" fmla="val 0"/>
            </a:avLst>
          </a:prstGeom>
          <a:ln w="38100" cap="sq">
            <a:solidFill>
              <a:srgbClr val="2B0AB6"/>
            </a:solidFill>
            <a:miter lim="800000"/>
          </a:ln>
          <a:effectLst>
            <a:glow rad="101600">
              <a:schemeClr val="accent2">
                <a:satMod val="175000"/>
                <a:alpha val="40000"/>
              </a:schemeClr>
            </a:glow>
            <a:outerShdw blurRad="63500" sx="102000" sy="102000" algn="ctr" rotWithShape="0">
              <a:prstClr val="black">
                <a:alpha val="40000"/>
              </a:prstClr>
            </a:outerShdw>
          </a:effectLst>
        </p:spPr>
      </p:pic>
      <p:pic>
        <p:nvPicPr>
          <p:cNvPr id="37" name="Picture 3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51394" y="1486917"/>
            <a:ext cx="779752" cy="5908983"/>
          </a:xfrm>
          <a:prstGeom prst="rect">
            <a:avLst/>
          </a:prstGeom>
        </p:spPr>
      </p:pic>
      <p:sp>
        <p:nvSpPr>
          <p:cNvPr id="38" name="Rounded Rectangle 37"/>
          <p:cNvSpPr/>
          <p:nvPr/>
        </p:nvSpPr>
        <p:spPr>
          <a:xfrm>
            <a:off x="418578" y="3534322"/>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34" dirty="0"/>
          </a:p>
        </p:txBody>
      </p:sp>
      <p:sp>
        <p:nvSpPr>
          <p:cNvPr id="39" name="Rounded Rectangle 38"/>
          <p:cNvSpPr/>
          <p:nvPr/>
        </p:nvSpPr>
        <p:spPr>
          <a:xfrm>
            <a:off x="418578" y="4240442"/>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34" dirty="0"/>
          </a:p>
        </p:txBody>
      </p:sp>
      <p:sp>
        <p:nvSpPr>
          <p:cNvPr id="40" name="Rounded Rectangle 39"/>
          <p:cNvSpPr/>
          <p:nvPr/>
        </p:nvSpPr>
        <p:spPr>
          <a:xfrm>
            <a:off x="441438" y="4936402"/>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34" dirty="0"/>
          </a:p>
        </p:txBody>
      </p:sp>
      <p:sp>
        <p:nvSpPr>
          <p:cNvPr id="41" name="Rounded Rectangle 40"/>
          <p:cNvSpPr/>
          <p:nvPr/>
        </p:nvSpPr>
        <p:spPr>
          <a:xfrm>
            <a:off x="441438" y="5642522"/>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34" dirty="0"/>
          </a:p>
        </p:txBody>
      </p:sp>
      <p:sp>
        <p:nvSpPr>
          <p:cNvPr id="42" name="Rounded Rectangle 41"/>
          <p:cNvSpPr/>
          <p:nvPr/>
        </p:nvSpPr>
        <p:spPr>
          <a:xfrm>
            <a:off x="456678" y="6346102"/>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34" dirty="0"/>
          </a:p>
        </p:txBody>
      </p:sp>
      <p:sp>
        <p:nvSpPr>
          <p:cNvPr id="43" name="Rounded Rectangle 42"/>
          <p:cNvSpPr/>
          <p:nvPr/>
        </p:nvSpPr>
        <p:spPr>
          <a:xfrm>
            <a:off x="456678" y="7052222"/>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34" dirty="0"/>
          </a:p>
        </p:txBody>
      </p:sp>
      <p:sp>
        <p:nvSpPr>
          <p:cNvPr id="44" name="Rounded Rectangle 43"/>
          <p:cNvSpPr/>
          <p:nvPr/>
        </p:nvSpPr>
        <p:spPr>
          <a:xfrm>
            <a:off x="7476469" y="3560594"/>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934" dirty="0"/>
          </a:p>
        </p:txBody>
      </p:sp>
      <p:sp>
        <p:nvSpPr>
          <p:cNvPr id="45" name="Rounded Rectangle 44"/>
          <p:cNvSpPr/>
          <p:nvPr/>
        </p:nvSpPr>
        <p:spPr>
          <a:xfrm>
            <a:off x="7476469" y="4266714"/>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934" dirty="0"/>
          </a:p>
        </p:txBody>
      </p:sp>
      <p:sp>
        <p:nvSpPr>
          <p:cNvPr id="46" name="Rounded Rectangle 45"/>
          <p:cNvSpPr/>
          <p:nvPr/>
        </p:nvSpPr>
        <p:spPr>
          <a:xfrm>
            <a:off x="7499329" y="4962674"/>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934" dirty="0"/>
          </a:p>
        </p:txBody>
      </p:sp>
      <p:sp>
        <p:nvSpPr>
          <p:cNvPr id="47" name="Rounded Rectangle 46"/>
          <p:cNvSpPr/>
          <p:nvPr/>
        </p:nvSpPr>
        <p:spPr>
          <a:xfrm>
            <a:off x="7499329" y="5668794"/>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934" dirty="0"/>
          </a:p>
        </p:txBody>
      </p:sp>
      <p:sp>
        <p:nvSpPr>
          <p:cNvPr id="48" name="Rounded Rectangle 47"/>
          <p:cNvSpPr/>
          <p:nvPr/>
        </p:nvSpPr>
        <p:spPr>
          <a:xfrm>
            <a:off x="7514569" y="6372374"/>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934" dirty="0"/>
          </a:p>
        </p:txBody>
      </p:sp>
      <p:sp>
        <p:nvSpPr>
          <p:cNvPr id="49" name="Rounded Rectangle 48"/>
          <p:cNvSpPr/>
          <p:nvPr/>
        </p:nvSpPr>
        <p:spPr>
          <a:xfrm>
            <a:off x="7514569" y="7078494"/>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934" dirty="0"/>
          </a:p>
        </p:txBody>
      </p:sp>
      <p:sp>
        <p:nvSpPr>
          <p:cNvPr id="50" name="Rectangle 49"/>
          <p:cNvSpPr/>
          <p:nvPr/>
        </p:nvSpPr>
        <p:spPr>
          <a:xfrm>
            <a:off x="8472264" y="3501943"/>
            <a:ext cx="4117920"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عبد العليم بن شمس الحق</a:t>
            </a:r>
          </a:p>
        </p:txBody>
      </p:sp>
      <p:sp>
        <p:nvSpPr>
          <p:cNvPr id="51" name="Rectangle 50"/>
          <p:cNvSpPr/>
          <p:nvPr/>
        </p:nvSpPr>
        <p:spPr>
          <a:xfrm>
            <a:off x="8572500" y="4272176"/>
            <a:ext cx="3933970"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محاضر اللغة العربية</a:t>
            </a:r>
            <a:r>
              <a:rPr lang="ar-SA" sz="3200" b="1" spc="54" dirty="0">
                <a:ln w="11430"/>
                <a:effectLst>
                  <a:outerShdw blurRad="38100" dist="38100" dir="2700000" algn="tl">
                    <a:srgbClr val="000000">
                      <a:alpha val="43137"/>
                    </a:srgbClr>
                  </a:outerShdw>
                </a:effectLst>
              </a:rPr>
              <a:t> </a:t>
            </a:r>
            <a:endParaRPr lang="en-US" sz="3200" b="1" spc="54" dirty="0">
              <a:ln w="11430"/>
              <a:effectLst>
                <a:outerShdw blurRad="38100" dist="38100" dir="2700000" algn="tl">
                  <a:srgbClr val="000000">
                    <a:alpha val="43137"/>
                  </a:srgbClr>
                </a:outerShdw>
              </a:effectLst>
            </a:endParaRPr>
          </a:p>
        </p:txBody>
      </p:sp>
      <p:sp>
        <p:nvSpPr>
          <p:cNvPr id="52" name="Rectangle 51"/>
          <p:cNvSpPr/>
          <p:nvPr/>
        </p:nvSpPr>
        <p:spPr>
          <a:xfrm>
            <a:off x="7589520" y="4962996"/>
            <a:ext cx="5820974"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effectLst>
                  <a:outerShdw blurRad="38100" dist="38100" dir="2700000" algn="tl">
                    <a:srgbClr val="000000">
                      <a:alpha val="43137"/>
                    </a:srgbClr>
                  </a:outerShdw>
                </a:effectLst>
              </a:rPr>
              <a:t>فتاري فاضل مدرسة،</a:t>
            </a:r>
            <a:r>
              <a:rPr lang="en-US" sz="3200" b="1" spc="54" dirty="0">
                <a:ln w="11430"/>
                <a:effectLst>
                  <a:outerShdw blurRad="38100" dist="38100" dir="2700000" algn="tl">
                    <a:srgbClr val="000000">
                      <a:alpha val="43137"/>
                    </a:srgbClr>
                  </a:outerShdw>
                </a:effectLst>
              </a:rPr>
              <a:t> </a:t>
            </a:r>
            <a:r>
              <a:rPr lang="ar-MA" sz="3200" b="1" spc="54" dirty="0">
                <a:ln w="11430"/>
                <a:effectLst>
                  <a:outerShdw blurRad="38100" dist="38100" dir="2700000" algn="tl">
                    <a:srgbClr val="000000">
                      <a:alpha val="43137"/>
                    </a:srgbClr>
                  </a:outerShdw>
                </a:effectLst>
              </a:rPr>
              <a:t>سفاهر، نوغاؤن</a:t>
            </a:r>
          </a:p>
        </p:txBody>
      </p:sp>
      <p:sp>
        <p:nvSpPr>
          <p:cNvPr id="53" name="Rectangle 52"/>
          <p:cNvSpPr/>
          <p:nvPr/>
        </p:nvSpPr>
        <p:spPr>
          <a:xfrm>
            <a:off x="7873942" y="5657054"/>
            <a:ext cx="5301038"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effectLst>
                  <a:outerShdw blurRad="38100" dist="38100" dir="2700000" algn="tl">
                    <a:srgbClr val="000000">
                      <a:alpha val="43137"/>
                    </a:srgbClr>
                  </a:outerShdw>
                </a:effectLst>
              </a:rPr>
              <a:t>رقم الجوال : </a:t>
            </a:r>
            <a:r>
              <a:rPr lang="en-US" sz="3200" b="1" spc="54" dirty="0">
                <a:ln w="11430"/>
                <a:effectLst>
                  <a:outerShdw blurRad="38100" dist="38100" dir="2700000" algn="tl">
                    <a:srgbClr val="000000">
                      <a:alpha val="43137"/>
                    </a:srgbClr>
                  </a:outerShdw>
                </a:effectLst>
              </a:rPr>
              <a:t>01749-94 44 18</a:t>
            </a:r>
            <a:endParaRPr lang="ar-MA" sz="3200" b="1" spc="54" dirty="0">
              <a:ln w="11430"/>
              <a:effectLst>
                <a:outerShdw blurRad="38100" dist="38100" dir="2700000" algn="tl">
                  <a:srgbClr val="000000">
                    <a:alpha val="43137"/>
                  </a:srgbClr>
                </a:outerShdw>
              </a:effectLst>
            </a:endParaRPr>
          </a:p>
        </p:txBody>
      </p:sp>
      <p:sp>
        <p:nvSpPr>
          <p:cNvPr id="54" name="Rectangle 53"/>
          <p:cNvSpPr/>
          <p:nvPr/>
        </p:nvSpPr>
        <p:spPr>
          <a:xfrm>
            <a:off x="8732687" y="6375613"/>
            <a:ext cx="3495653"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العنوان الالكتروني :</a:t>
            </a:r>
            <a:endParaRPr lang="en-US" sz="3200" b="1" spc="54" dirty="0">
              <a:ln w="11430"/>
              <a:effectLst>
                <a:outerShdw blurRad="38100" dist="38100" dir="2700000" algn="tl">
                  <a:srgbClr val="000000">
                    <a:alpha val="43137"/>
                  </a:srgbClr>
                </a:outerShdw>
              </a:effectLst>
            </a:endParaRPr>
          </a:p>
        </p:txBody>
      </p:sp>
      <p:sp>
        <p:nvSpPr>
          <p:cNvPr id="55" name="Rectangle 54"/>
          <p:cNvSpPr/>
          <p:nvPr/>
        </p:nvSpPr>
        <p:spPr>
          <a:xfrm>
            <a:off x="1243099" y="3518074"/>
            <a:ext cx="4140788"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الصف : التاسع من الداخل</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6" name="Rectangle 55"/>
          <p:cNvSpPr/>
          <p:nvPr/>
        </p:nvSpPr>
        <p:spPr>
          <a:xfrm>
            <a:off x="971553" y="4230281"/>
            <a:ext cx="4572847"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المادة : اللغة العربية الاتصالية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7" name="Rectangle 56"/>
          <p:cNvSpPr/>
          <p:nvPr/>
        </p:nvSpPr>
        <p:spPr>
          <a:xfrm>
            <a:off x="2051207" y="4937744"/>
            <a:ext cx="2884085"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الوحدة : </a:t>
            </a:r>
            <a:r>
              <a:rPr lang="ar-MA" sz="3200" b="1" spc="54" dirty="0" smtClean="0">
                <a:ln w="11430"/>
                <a:solidFill>
                  <a:sysClr val="windowText" lastClr="000000"/>
                </a:solidFill>
                <a:effectLst>
                  <a:outerShdw blurRad="38100" dist="38100" dir="2700000" algn="tl">
                    <a:srgbClr val="000000">
                      <a:alpha val="43137"/>
                    </a:srgbClr>
                  </a:outerShdw>
                </a:effectLst>
              </a:rPr>
              <a:t>الثالثة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8" name="Rectangle 57"/>
          <p:cNvSpPr/>
          <p:nvPr/>
        </p:nvSpPr>
        <p:spPr>
          <a:xfrm>
            <a:off x="2036283" y="5621961"/>
            <a:ext cx="2905341"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الدرس : </a:t>
            </a:r>
            <a:r>
              <a:rPr lang="ar-MA" sz="3200" b="1" spc="54" dirty="0" smtClean="0">
                <a:ln w="11430"/>
                <a:solidFill>
                  <a:sysClr val="windowText" lastClr="000000"/>
                </a:solidFill>
                <a:effectLst>
                  <a:outerShdw blurRad="38100" dist="38100" dir="2700000" algn="tl">
                    <a:srgbClr val="000000">
                      <a:alpha val="43137"/>
                    </a:srgbClr>
                  </a:outerShdw>
                </a:effectLst>
              </a:rPr>
              <a:t>الأول</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9" name="Rectangle 58"/>
          <p:cNvSpPr/>
          <p:nvPr/>
        </p:nvSpPr>
        <p:spPr>
          <a:xfrm>
            <a:off x="1580061" y="6333925"/>
            <a:ext cx="3340951"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solidFill>
                  <a:sysClr val="windowText" lastClr="000000"/>
                </a:solidFill>
                <a:effectLst>
                  <a:outerShdw blurRad="38100" dist="38100" dir="2700000" algn="tl">
                    <a:srgbClr val="000000">
                      <a:alpha val="43137"/>
                    </a:srgbClr>
                  </a:outerShdw>
                </a:effectLst>
              </a:rPr>
              <a:t>الوقت : </a:t>
            </a:r>
            <a:r>
              <a:rPr lang="en-US" sz="3200" b="1" spc="54" dirty="0">
                <a:ln w="11430"/>
                <a:solidFill>
                  <a:sysClr val="windowText" lastClr="000000"/>
                </a:solidFill>
                <a:effectLst>
                  <a:outerShdw blurRad="38100" dist="38100" dir="2700000" algn="tl">
                    <a:srgbClr val="000000">
                      <a:alpha val="43137"/>
                    </a:srgbClr>
                  </a:outerShdw>
                </a:effectLst>
              </a:rPr>
              <a:t>40</a:t>
            </a:r>
            <a:r>
              <a:rPr lang="ar-MA" sz="3200" b="1" spc="54" dirty="0">
                <a:ln w="11430"/>
                <a:solidFill>
                  <a:sysClr val="windowText" lastClr="000000"/>
                </a:solidFill>
                <a:effectLst>
                  <a:outerShdw blurRad="38100" dist="38100" dir="2700000" algn="tl">
                    <a:srgbClr val="000000">
                      <a:alpha val="43137"/>
                    </a:srgbClr>
                  </a:outerShdw>
                </a:effectLst>
              </a:rPr>
              <a:t> دقيقة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60" name="Rectangle 59"/>
          <p:cNvSpPr/>
          <p:nvPr/>
        </p:nvSpPr>
        <p:spPr>
          <a:xfrm>
            <a:off x="1360009" y="7015334"/>
            <a:ext cx="4060566"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solidFill>
                  <a:sysClr val="windowText" lastClr="000000"/>
                </a:solidFill>
                <a:effectLst>
                  <a:outerShdw blurRad="38100" dist="38100" dir="2700000" algn="tl">
                    <a:srgbClr val="000000">
                      <a:alpha val="43137"/>
                    </a:srgbClr>
                  </a:outerShdw>
                </a:effectLst>
              </a:rPr>
              <a:t>التاريخ : </a:t>
            </a:r>
            <a:r>
              <a:rPr lang="en-US" sz="3200" b="1" spc="54" dirty="0" smtClean="0">
                <a:ln w="11430"/>
                <a:solidFill>
                  <a:sysClr val="windowText" lastClr="000000"/>
                </a:solidFill>
                <a:effectLst>
                  <a:outerShdw blurRad="38100" dist="38100" dir="2700000" algn="tl">
                    <a:srgbClr val="000000">
                      <a:alpha val="43137"/>
                    </a:srgbClr>
                  </a:outerShdw>
                </a:effectLst>
              </a:rPr>
              <a:t>04</a:t>
            </a:r>
            <a:r>
              <a:rPr lang="ar-MA" sz="3200" b="1" spc="54" dirty="0" smtClean="0">
                <a:ln w="11430"/>
                <a:solidFill>
                  <a:sysClr val="windowText" lastClr="000000"/>
                </a:solidFill>
                <a:effectLst>
                  <a:outerShdw blurRad="38100" dist="38100" dir="2700000" algn="tl">
                    <a:srgbClr val="000000">
                      <a:alpha val="43137"/>
                    </a:srgbClr>
                  </a:outerShdw>
                </a:effectLst>
              </a:rPr>
              <a:t>/</a:t>
            </a:r>
            <a:r>
              <a:rPr lang="en-US" sz="3200" b="1" spc="54" dirty="0" smtClean="0">
                <a:ln w="11430"/>
                <a:solidFill>
                  <a:sysClr val="windowText" lastClr="000000"/>
                </a:solidFill>
                <a:effectLst>
                  <a:outerShdw blurRad="38100" dist="38100" dir="2700000" algn="tl">
                    <a:srgbClr val="000000">
                      <a:alpha val="43137"/>
                    </a:srgbClr>
                  </a:outerShdw>
                </a:effectLst>
              </a:rPr>
              <a:t>06</a:t>
            </a:r>
            <a:r>
              <a:rPr lang="ar-MA" sz="3200" b="1" spc="54" dirty="0" smtClean="0">
                <a:ln w="11430"/>
                <a:solidFill>
                  <a:sysClr val="windowText" lastClr="000000"/>
                </a:solidFill>
                <a:effectLst>
                  <a:outerShdw blurRad="38100" dist="38100" dir="2700000" algn="tl">
                    <a:srgbClr val="000000">
                      <a:alpha val="43137"/>
                    </a:srgbClr>
                  </a:outerShdw>
                </a:effectLst>
              </a:rPr>
              <a:t>/</a:t>
            </a:r>
            <a:r>
              <a:rPr lang="en-US" sz="3200" b="1" spc="54" dirty="0">
                <a:ln w="11430"/>
                <a:solidFill>
                  <a:sysClr val="windowText" lastClr="000000"/>
                </a:solidFill>
                <a:effectLst>
                  <a:outerShdw blurRad="38100" dist="38100" dir="2700000" algn="tl">
                    <a:srgbClr val="000000">
                      <a:alpha val="43137"/>
                    </a:srgbClr>
                  </a:outerShdw>
                </a:effectLst>
              </a:rPr>
              <a:t>2020</a:t>
            </a:r>
            <a:r>
              <a:rPr lang="ar-MA" sz="3200" b="1" spc="54" dirty="0">
                <a:ln w="11430"/>
                <a:solidFill>
                  <a:sysClr val="windowText" lastClr="000000"/>
                </a:solidFill>
                <a:effectLst>
                  <a:outerShdw blurRad="38100" dist="38100" dir="2700000" algn="tl">
                    <a:srgbClr val="000000">
                      <a:alpha val="43137"/>
                    </a:srgbClr>
                  </a:outerShdw>
                </a:effectLst>
              </a:rPr>
              <a:t>م</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62" name="Rectangle 61"/>
          <p:cNvSpPr/>
          <p:nvPr/>
        </p:nvSpPr>
        <p:spPr>
          <a:xfrm>
            <a:off x="7665720" y="7066083"/>
            <a:ext cx="5706623"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4" dirty="0" smtClean="0">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infoabdulalim@gmail.co</a:t>
            </a:r>
            <a:r>
              <a:rPr lang="ar-SA" sz="3200" b="1" spc="54" dirty="0" smtClean="0">
                <a:ln w="11430"/>
                <a:effectLst>
                  <a:outerShdw blurRad="38100" dist="38100" dir="2700000" algn="tl">
                    <a:srgbClr val="000000">
                      <a:alpha val="43137"/>
                    </a:srgbClr>
                  </a:outerShdw>
                </a:effectLst>
              </a:rPr>
              <a:t> </a:t>
            </a:r>
            <a:endParaRPr lang="en-US" sz="3200" b="1" spc="54" dirty="0">
              <a:ln w="1143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8985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6*min(max(#ppt_w*#ppt_h,.3),1)-7.4)/-.7*#ppt_w"/>
                                          </p:val>
                                        </p:tav>
                                        <p:tav tm="100000">
                                          <p:val>
                                            <p:strVal val="#ppt_w"/>
                                          </p:val>
                                        </p:tav>
                                      </p:tavLst>
                                    </p:anim>
                                    <p:anim calcmode="lin" valueType="num">
                                      <p:cBhvr>
                                        <p:cTn id="8" dur="1000" fill="hold"/>
                                        <p:tgtEl>
                                          <p:spTgt spid="36"/>
                                        </p:tgtEl>
                                        <p:attrNameLst>
                                          <p:attrName>ppt_h</p:attrName>
                                        </p:attrNameLst>
                                      </p:cBhvr>
                                      <p:tavLst>
                                        <p:tav tm="0">
                                          <p:val>
                                            <p:strVal val="(6*min(max(#ppt_w*#ppt_h,.3),1)-7.4)/-.7*#ppt_h"/>
                                          </p:val>
                                        </p:tav>
                                        <p:tav tm="100000">
                                          <p:val>
                                            <p:strVal val="#ppt_h"/>
                                          </p:val>
                                        </p:tav>
                                      </p:tavLst>
                                    </p:anim>
                                    <p:anim calcmode="lin" valueType="num">
                                      <p:cBhvr>
                                        <p:cTn id="9" dur="1000" fill="hold"/>
                                        <p:tgtEl>
                                          <p:spTgt spid="36"/>
                                        </p:tgtEl>
                                        <p:attrNameLst>
                                          <p:attrName>ppt_x</p:attrName>
                                        </p:attrNameLst>
                                      </p:cBhvr>
                                      <p:tavLst>
                                        <p:tav tm="0">
                                          <p:val>
                                            <p:fltVal val="0.5"/>
                                          </p:val>
                                        </p:tav>
                                        <p:tav tm="100000">
                                          <p:val>
                                            <p:strVal val="#ppt_x"/>
                                          </p:val>
                                        </p:tav>
                                      </p:tavLst>
                                    </p:anim>
                                    <p:anim calcmode="lin" valueType="num">
                                      <p:cBhvr>
                                        <p:cTn id="10" dur="1000" fill="hold"/>
                                        <p:tgtEl>
                                          <p:spTgt spid="36"/>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1000" fill="hold"/>
                                        <p:tgtEl>
                                          <p:spTgt spid="34"/>
                                        </p:tgtEl>
                                        <p:attrNameLst>
                                          <p:attrName>ppt_w</p:attrName>
                                        </p:attrNameLst>
                                      </p:cBhvr>
                                      <p:tavLst>
                                        <p:tav tm="0">
                                          <p:val>
                                            <p:strVal val="(6*min(max(#ppt_w*#ppt_h,.3),1)-7.4)/-.7*#ppt_w"/>
                                          </p:val>
                                        </p:tav>
                                        <p:tav tm="100000">
                                          <p:val>
                                            <p:strVal val="#ppt_w"/>
                                          </p:val>
                                        </p:tav>
                                      </p:tavLst>
                                    </p:anim>
                                    <p:anim calcmode="lin" valueType="num">
                                      <p:cBhvr>
                                        <p:cTn id="14" dur="1000" fill="hold"/>
                                        <p:tgtEl>
                                          <p:spTgt spid="34"/>
                                        </p:tgtEl>
                                        <p:attrNameLst>
                                          <p:attrName>ppt_h</p:attrName>
                                        </p:attrNameLst>
                                      </p:cBhvr>
                                      <p:tavLst>
                                        <p:tav tm="0">
                                          <p:val>
                                            <p:strVal val="(6*min(max(#ppt_w*#ppt_h,.3),1)-7.4)/-.7*#ppt_h"/>
                                          </p:val>
                                        </p:tav>
                                        <p:tav tm="100000">
                                          <p:val>
                                            <p:strVal val="#ppt_h"/>
                                          </p:val>
                                        </p:tav>
                                      </p:tavLst>
                                    </p:anim>
                                    <p:anim calcmode="lin" valueType="num">
                                      <p:cBhvr>
                                        <p:cTn id="15" dur="1000" fill="hold"/>
                                        <p:tgtEl>
                                          <p:spTgt spid="34"/>
                                        </p:tgtEl>
                                        <p:attrNameLst>
                                          <p:attrName>ppt_x</p:attrName>
                                        </p:attrNameLst>
                                      </p:cBhvr>
                                      <p:tavLst>
                                        <p:tav tm="0">
                                          <p:val>
                                            <p:fltVal val="0.5"/>
                                          </p:val>
                                        </p:tav>
                                        <p:tav tm="100000">
                                          <p:val>
                                            <p:strVal val="#ppt_x"/>
                                          </p:val>
                                        </p:tav>
                                      </p:tavLst>
                                    </p:anim>
                                    <p:anim calcmode="lin" valueType="num">
                                      <p:cBhvr>
                                        <p:cTn id="16" dur="1000" fill="hold"/>
                                        <p:tgtEl>
                                          <p:spTgt spid="3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50406" y="7627621"/>
            <a:ext cx="3108960" cy="438150"/>
          </a:xfrm>
        </p:spPr>
        <p:txBody>
          <a:bodyPr/>
          <a:lstStyle/>
          <a:p>
            <a:fld id="{935DE881-430C-419B-B101-A115E25B9AB2}" type="datetime2">
              <a:rPr lang="en-US" sz="2000" b="1" smtClean="0"/>
              <a:t>Wednesday, June 3, 2020</a:t>
            </a:fld>
            <a:endParaRPr lang="en-US" sz="2000" b="1" dirty="0"/>
          </a:p>
        </p:txBody>
      </p:sp>
      <p:sp>
        <p:nvSpPr>
          <p:cNvPr id="10" name="Footer Placeholder 9"/>
          <p:cNvSpPr>
            <a:spLocks noGrp="1"/>
          </p:cNvSpPr>
          <p:nvPr>
            <p:ph type="ftr" sz="quarter" idx="11"/>
          </p:nvPr>
        </p:nvSpPr>
        <p:spPr>
          <a:xfrm>
            <a:off x="3263462" y="7627621"/>
            <a:ext cx="8828686" cy="438150"/>
          </a:xfrm>
        </p:spPr>
        <p:txBody>
          <a:bodyPr/>
          <a:lstStyle/>
          <a:p>
            <a:r>
              <a:rPr lang="en-US" sz="1800" b="1" dirty="0" smtClean="0"/>
              <a:t>Abdul </a:t>
            </a:r>
            <a:r>
              <a:rPr lang="en-US" sz="1800" b="1" dirty="0" err="1" smtClean="0"/>
              <a:t>Alim</a:t>
            </a:r>
            <a:r>
              <a:rPr lang="en-US" sz="1800" b="1" dirty="0" smtClean="0"/>
              <a:t>, Lecturer (Arabic), </a:t>
            </a:r>
            <a:r>
              <a:rPr lang="en-US" sz="1800" b="1" dirty="0" err="1" smtClean="0"/>
              <a:t>Patari</a:t>
            </a:r>
            <a:r>
              <a:rPr lang="en-US" sz="1800" b="1" dirty="0" smtClean="0"/>
              <a:t> </a:t>
            </a:r>
            <a:r>
              <a:rPr lang="en-US" sz="1800" b="1" dirty="0" err="1" smtClean="0"/>
              <a:t>Fazil</a:t>
            </a:r>
            <a:r>
              <a:rPr lang="en-US" sz="1800" b="1" dirty="0" smtClean="0"/>
              <a:t> </a:t>
            </a:r>
            <a:r>
              <a:rPr lang="en-US" sz="1800" b="1" dirty="0" err="1" smtClean="0"/>
              <a:t>Madrasha</a:t>
            </a:r>
            <a:r>
              <a:rPr lang="en-US" sz="1800" b="1" dirty="0" smtClean="0"/>
              <a:t>, </a:t>
            </a:r>
            <a:r>
              <a:rPr lang="en-US" sz="1800" b="1" dirty="0" err="1" smtClean="0"/>
              <a:t>Sapahar</a:t>
            </a:r>
            <a:r>
              <a:rPr lang="en-US" sz="1800" b="1" dirty="0" smtClean="0"/>
              <a:t>, </a:t>
            </a:r>
            <a:r>
              <a:rPr lang="en-US" sz="1800" b="1" dirty="0" err="1" smtClean="0"/>
              <a:t>Naogaon</a:t>
            </a:r>
            <a:r>
              <a:rPr lang="en-US" sz="1800" b="1" dirty="0" smtClean="0"/>
              <a:t>, 01749944418</a:t>
            </a:r>
            <a:endParaRPr lang="en-US" sz="1800" b="1" dirty="0"/>
          </a:p>
        </p:txBody>
      </p:sp>
      <p:sp>
        <p:nvSpPr>
          <p:cNvPr id="11" name="Slide Number Placeholder 10"/>
          <p:cNvSpPr>
            <a:spLocks noGrp="1"/>
          </p:cNvSpPr>
          <p:nvPr>
            <p:ph type="sldNum" sz="quarter" idx="12"/>
          </p:nvPr>
        </p:nvSpPr>
        <p:spPr>
          <a:xfrm>
            <a:off x="12344406" y="7627621"/>
            <a:ext cx="996206" cy="438150"/>
          </a:xfrm>
        </p:spPr>
        <p:txBody>
          <a:bodyPr/>
          <a:lstStyle/>
          <a:p>
            <a:pPr algn="ctr"/>
            <a:fld id="{D58E6735-540D-4EB1-B0B9-16DDD8662F70}" type="slidenum">
              <a:rPr lang="en-US" sz="2000" b="1" smtClean="0"/>
              <a:pPr algn="ctr"/>
              <a:t>20</a:t>
            </a:fld>
            <a:endParaRPr lang="en-US" sz="2000" b="1" dirty="0"/>
          </a:p>
        </p:txBody>
      </p:sp>
      <p:sp>
        <p:nvSpPr>
          <p:cNvPr id="5" name="Rectangle 4"/>
          <p:cNvSpPr/>
          <p:nvPr/>
        </p:nvSpPr>
        <p:spPr>
          <a:xfrm>
            <a:off x="11299583" y="24295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المذكر للغائب</a:t>
            </a:r>
            <a:endParaRPr lang="en-US" sz="3200" dirty="0">
              <a:solidFill>
                <a:schemeClr val="tx1"/>
              </a:solidFill>
            </a:endParaRPr>
          </a:p>
        </p:txBody>
      </p:sp>
      <p:sp>
        <p:nvSpPr>
          <p:cNvPr id="6" name="Rectangle 5"/>
          <p:cNvSpPr/>
          <p:nvPr/>
        </p:nvSpPr>
        <p:spPr>
          <a:xfrm>
            <a:off x="8166206" y="24295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المطلق المثبت المعروف</a:t>
            </a:r>
            <a:endParaRPr lang="en-US" sz="3200" dirty="0">
              <a:solidFill>
                <a:schemeClr val="tx1"/>
              </a:solidFill>
            </a:endParaRPr>
          </a:p>
        </p:txBody>
      </p:sp>
      <p:sp>
        <p:nvSpPr>
          <p:cNvPr id="7" name="Rounded Rectangular Callout 6"/>
          <p:cNvSpPr/>
          <p:nvPr/>
        </p:nvSpPr>
        <p:spPr>
          <a:xfrm>
            <a:off x="11298841" y="14819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8" name="Rounded Rectangular Callout 7"/>
          <p:cNvSpPr/>
          <p:nvPr/>
        </p:nvSpPr>
        <p:spPr>
          <a:xfrm>
            <a:off x="8166206" y="14955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12" name="Rectangle 11"/>
          <p:cNvSpPr/>
          <p:nvPr/>
        </p:nvSpPr>
        <p:spPr>
          <a:xfrm>
            <a:off x="6470268" y="24566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سمع</a:t>
            </a:r>
            <a:endParaRPr lang="en-US" sz="3200" dirty="0">
              <a:solidFill>
                <a:schemeClr val="tx1"/>
              </a:solidFill>
            </a:endParaRPr>
          </a:p>
        </p:txBody>
      </p:sp>
      <p:sp>
        <p:nvSpPr>
          <p:cNvPr id="13" name="Rectangle 12"/>
          <p:cNvSpPr/>
          <p:nvPr/>
        </p:nvSpPr>
        <p:spPr>
          <a:xfrm>
            <a:off x="4795945" y="24566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الركوب</a:t>
            </a:r>
            <a:endParaRPr lang="en-US" sz="3200" dirty="0">
              <a:solidFill>
                <a:schemeClr val="tx1"/>
              </a:solidFill>
            </a:endParaRPr>
          </a:p>
        </p:txBody>
      </p:sp>
      <p:sp>
        <p:nvSpPr>
          <p:cNvPr id="14" name="Rounded Rectangular Callout 13"/>
          <p:cNvSpPr/>
          <p:nvPr/>
        </p:nvSpPr>
        <p:spPr>
          <a:xfrm>
            <a:off x="6470268" y="15090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15" name="Rounded Rectangular Callout 14"/>
          <p:cNvSpPr/>
          <p:nvPr/>
        </p:nvSpPr>
        <p:spPr>
          <a:xfrm>
            <a:off x="4795945" y="15226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16" name="Rectangle 15"/>
          <p:cNvSpPr/>
          <p:nvPr/>
        </p:nvSpPr>
        <p:spPr>
          <a:xfrm>
            <a:off x="3331087" y="24566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ر ك ب</a:t>
            </a:r>
            <a:endParaRPr lang="en-US" sz="3200" dirty="0">
              <a:solidFill>
                <a:schemeClr val="tx1"/>
              </a:solidFill>
            </a:endParaRPr>
          </a:p>
        </p:txBody>
      </p:sp>
      <p:sp>
        <p:nvSpPr>
          <p:cNvPr id="17" name="Rectangle 16"/>
          <p:cNvSpPr/>
          <p:nvPr/>
        </p:nvSpPr>
        <p:spPr>
          <a:xfrm>
            <a:off x="1997360" y="24566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صحيح</a:t>
            </a:r>
            <a:endParaRPr lang="en-US" sz="3200" dirty="0">
              <a:solidFill>
                <a:schemeClr val="tx1"/>
              </a:solidFill>
            </a:endParaRPr>
          </a:p>
        </p:txBody>
      </p:sp>
      <p:sp>
        <p:nvSpPr>
          <p:cNvPr id="18" name="Rounded Rectangular Callout 17"/>
          <p:cNvSpPr/>
          <p:nvPr/>
        </p:nvSpPr>
        <p:spPr>
          <a:xfrm>
            <a:off x="3331087" y="15090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19" name="Rounded Rectangular Callout 18"/>
          <p:cNvSpPr/>
          <p:nvPr/>
        </p:nvSpPr>
        <p:spPr>
          <a:xfrm>
            <a:off x="1997360" y="15226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20" name="Rounded Rectangular Callout 19"/>
          <p:cNvSpPr/>
          <p:nvPr/>
        </p:nvSpPr>
        <p:spPr>
          <a:xfrm>
            <a:off x="243584" y="15216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21" name="Rectangle 20"/>
          <p:cNvSpPr/>
          <p:nvPr/>
        </p:nvSpPr>
        <p:spPr>
          <a:xfrm>
            <a:off x="243584" y="24566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اقتعد / ضم</a:t>
            </a:r>
            <a:endParaRPr lang="en-US" sz="3200" dirty="0">
              <a:solidFill>
                <a:schemeClr val="tx1"/>
              </a:solidFill>
            </a:endParaRPr>
          </a:p>
        </p:txBody>
      </p:sp>
      <p:sp>
        <p:nvSpPr>
          <p:cNvPr id="22" name="Rounded Rectangular Callout 21"/>
          <p:cNvSpPr/>
          <p:nvPr/>
        </p:nvSpPr>
        <p:spPr>
          <a:xfrm>
            <a:off x="10607566" y="3271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ركب</a:t>
            </a:r>
            <a:endParaRPr lang="en-US" sz="4000" b="1" dirty="0">
              <a:solidFill>
                <a:schemeClr val="tx1"/>
              </a:solidFill>
            </a:endParaRPr>
          </a:p>
        </p:txBody>
      </p:sp>
      <p:sp>
        <p:nvSpPr>
          <p:cNvPr id="23" name="Rectangle 22"/>
          <p:cNvSpPr/>
          <p:nvPr/>
        </p:nvSpPr>
        <p:spPr>
          <a:xfrm>
            <a:off x="11324983" y="60871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المذكر للغائب</a:t>
            </a:r>
            <a:endParaRPr lang="en-US" sz="3200" dirty="0">
              <a:solidFill>
                <a:schemeClr val="tx1"/>
              </a:solidFill>
            </a:endParaRPr>
          </a:p>
        </p:txBody>
      </p:sp>
      <p:sp>
        <p:nvSpPr>
          <p:cNvPr id="24" name="Rectangle 23"/>
          <p:cNvSpPr/>
          <p:nvPr/>
        </p:nvSpPr>
        <p:spPr>
          <a:xfrm>
            <a:off x="8191606" y="60871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المطلق المثبت المعروف</a:t>
            </a:r>
            <a:endParaRPr lang="en-US" sz="3200" dirty="0">
              <a:solidFill>
                <a:schemeClr val="tx1"/>
              </a:solidFill>
            </a:endParaRPr>
          </a:p>
        </p:txBody>
      </p:sp>
      <p:sp>
        <p:nvSpPr>
          <p:cNvPr id="25" name="Rounded Rectangular Callout 24"/>
          <p:cNvSpPr/>
          <p:nvPr/>
        </p:nvSpPr>
        <p:spPr>
          <a:xfrm>
            <a:off x="11324241" y="51395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26" name="Rounded Rectangular Callout 25"/>
          <p:cNvSpPr/>
          <p:nvPr/>
        </p:nvSpPr>
        <p:spPr>
          <a:xfrm>
            <a:off x="8191606" y="51531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27" name="Rectangle 26"/>
          <p:cNvSpPr/>
          <p:nvPr/>
        </p:nvSpPr>
        <p:spPr>
          <a:xfrm>
            <a:off x="6495668" y="61142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انفعال</a:t>
            </a:r>
            <a:endParaRPr lang="en-US" sz="3200" dirty="0">
              <a:solidFill>
                <a:schemeClr val="tx1"/>
              </a:solidFill>
            </a:endParaRPr>
          </a:p>
        </p:txBody>
      </p:sp>
      <p:sp>
        <p:nvSpPr>
          <p:cNvPr id="28" name="Rectangle 27"/>
          <p:cNvSpPr/>
          <p:nvPr/>
        </p:nvSpPr>
        <p:spPr>
          <a:xfrm>
            <a:off x="4821345" y="61142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الانطلاق</a:t>
            </a:r>
            <a:endParaRPr lang="en-US" sz="3200" dirty="0">
              <a:solidFill>
                <a:schemeClr val="tx1"/>
              </a:solidFill>
            </a:endParaRPr>
          </a:p>
        </p:txBody>
      </p:sp>
      <p:sp>
        <p:nvSpPr>
          <p:cNvPr id="29" name="Rounded Rectangular Callout 28"/>
          <p:cNvSpPr/>
          <p:nvPr/>
        </p:nvSpPr>
        <p:spPr>
          <a:xfrm>
            <a:off x="6495668" y="51666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30" name="Rounded Rectangular Callout 29"/>
          <p:cNvSpPr/>
          <p:nvPr/>
        </p:nvSpPr>
        <p:spPr>
          <a:xfrm>
            <a:off x="4821345" y="51802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31" name="Rectangle 30"/>
          <p:cNvSpPr/>
          <p:nvPr/>
        </p:nvSpPr>
        <p:spPr>
          <a:xfrm>
            <a:off x="3356487" y="61142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ط ل ق</a:t>
            </a:r>
            <a:endParaRPr lang="en-US" sz="3200" dirty="0">
              <a:solidFill>
                <a:schemeClr val="tx1"/>
              </a:solidFill>
            </a:endParaRPr>
          </a:p>
        </p:txBody>
      </p:sp>
      <p:sp>
        <p:nvSpPr>
          <p:cNvPr id="32" name="Rectangle 31"/>
          <p:cNvSpPr/>
          <p:nvPr/>
        </p:nvSpPr>
        <p:spPr>
          <a:xfrm>
            <a:off x="2022760" y="61142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صحيح</a:t>
            </a:r>
            <a:endParaRPr lang="en-US" sz="3200" dirty="0">
              <a:solidFill>
                <a:schemeClr val="tx1"/>
              </a:solidFill>
            </a:endParaRPr>
          </a:p>
        </p:txBody>
      </p:sp>
      <p:sp>
        <p:nvSpPr>
          <p:cNvPr id="33" name="Rounded Rectangular Callout 32"/>
          <p:cNvSpPr/>
          <p:nvPr/>
        </p:nvSpPr>
        <p:spPr>
          <a:xfrm>
            <a:off x="3356487" y="51666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34" name="Rounded Rectangular Callout 33"/>
          <p:cNvSpPr/>
          <p:nvPr/>
        </p:nvSpPr>
        <p:spPr>
          <a:xfrm>
            <a:off x="2022760" y="51802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35" name="Rounded Rectangular Callout 34"/>
          <p:cNvSpPr/>
          <p:nvPr/>
        </p:nvSpPr>
        <p:spPr>
          <a:xfrm>
            <a:off x="268984" y="51792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36" name="Rectangle 35"/>
          <p:cNvSpPr/>
          <p:nvPr/>
        </p:nvSpPr>
        <p:spPr>
          <a:xfrm>
            <a:off x="268984" y="61142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ذهب</a:t>
            </a:r>
            <a:endParaRPr lang="en-US" sz="3200" dirty="0">
              <a:solidFill>
                <a:schemeClr val="tx1"/>
              </a:solidFill>
            </a:endParaRPr>
          </a:p>
        </p:txBody>
      </p:sp>
      <p:sp>
        <p:nvSpPr>
          <p:cNvPr id="37" name="Rounded Rectangular Callout 36"/>
          <p:cNvSpPr/>
          <p:nvPr/>
        </p:nvSpPr>
        <p:spPr>
          <a:xfrm>
            <a:off x="10632966" y="39847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انطلق</a:t>
            </a:r>
            <a:endParaRPr lang="en-US" sz="4000" b="1" dirty="0">
              <a:solidFill>
                <a:schemeClr val="tx1"/>
              </a:solidFill>
            </a:endParaRPr>
          </a:p>
        </p:txBody>
      </p:sp>
    </p:spTree>
    <p:extLst>
      <p:ext uri="{BB962C8B-B14F-4D97-AF65-F5344CB8AC3E}">
        <p14:creationId xmlns:p14="http://schemas.microsoft.com/office/powerpoint/2010/main" val="5107998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ppt_w</p:attrName>
                                        </p:attrNameLst>
                                      </p:cBhvr>
                                      <p:tavLst>
                                        <p:tav tm="0">
                                          <p:val>
                                            <p:fltVal val="0"/>
                                          </p:val>
                                        </p:tav>
                                        <p:tav tm="100000">
                                          <p:val>
                                            <p:strVal val="#ppt_w"/>
                                          </p:val>
                                        </p:tav>
                                      </p:tavLst>
                                    </p:anim>
                                    <p:anim calcmode="lin" valueType="num">
                                      <p:cBhvr>
                                        <p:cTn id="16" dur="250" fill="hold"/>
                                        <p:tgtEl>
                                          <p:spTgt spid="7"/>
                                        </p:tgtEl>
                                        <p:attrNameLst>
                                          <p:attrName>ppt_h</p:attrName>
                                        </p:attrNameLst>
                                      </p:cBhvr>
                                      <p:tavLst>
                                        <p:tav tm="0">
                                          <p:val>
                                            <p:fltVal val="0"/>
                                          </p:val>
                                        </p:tav>
                                        <p:tav tm="100000">
                                          <p:val>
                                            <p:strVal val="#ppt_h"/>
                                          </p:val>
                                        </p:tav>
                                      </p:tavLst>
                                    </p:anim>
                                    <p:anim calcmode="lin" valueType="num">
                                      <p:cBhvr>
                                        <p:cTn id="17" dur="250" fill="hold"/>
                                        <p:tgtEl>
                                          <p:spTgt spid="7"/>
                                        </p:tgtEl>
                                        <p:attrNameLst>
                                          <p:attrName>style.rotation</p:attrName>
                                        </p:attrNameLst>
                                      </p:cBhvr>
                                      <p:tavLst>
                                        <p:tav tm="0">
                                          <p:val>
                                            <p:fltVal val="90"/>
                                          </p:val>
                                        </p:tav>
                                        <p:tav tm="100000">
                                          <p:val>
                                            <p:fltVal val="0"/>
                                          </p:val>
                                        </p:tav>
                                      </p:tavLst>
                                    </p:anim>
                                    <p:animEffect transition="in" filter="fade">
                                      <p:cBhvr>
                                        <p:cTn id="18" dur="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250" autoRev="1" fill="hold">
                                          <p:stCondLst>
                                            <p:cond delay="0"/>
                                          </p:stCondLst>
                                        </p:cTn>
                                        <p:tgtEl>
                                          <p:spTgt spid="5"/>
                                        </p:tgtEl>
                                        <p:attrNameLst>
                                          <p:attrName>ppt_w</p:attrName>
                                        </p:attrNameLst>
                                      </p:cBhvr>
                                    </p:anim>
                                    <p:anim by="(#ppt_w*0.50)" calcmode="lin" valueType="num">
                                      <p:cBhvr>
                                        <p:cTn id="24" dur="250" decel="50000" autoRev="1" fill="hold">
                                          <p:stCondLst>
                                            <p:cond delay="0"/>
                                          </p:stCondLst>
                                        </p:cTn>
                                        <p:tgtEl>
                                          <p:spTgt spid="5"/>
                                        </p:tgtEl>
                                        <p:attrNameLst>
                                          <p:attrName>ppt_x</p:attrName>
                                        </p:attrNameLst>
                                      </p:cBhvr>
                                    </p:anim>
                                    <p:anim from="(-#ppt_h/2)" to="(#ppt_y)" calcmode="lin" valueType="num">
                                      <p:cBhvr>
                                        <p:cTn id="25" dur="500" fill="hold">
                                          <p:stCondLst>
                                            <p:cond delay="0"/>
                                          </p:stCondLst>
                                        </p:cTn>
                                        <p:tgtEl>
                                          <p:spTgt spid="5"/>
                                        </p:tgtEl>
                                        <p:attrNameLst>
                                          <p:attrName>ppt_y</p:attrName>
                                        </p:attrNameLst>
                                      </p:cBhvr>
                                    </p:anim>
                                    <p:animRot by="21600000">
                                      <p:cBhvr>
                                        <p:cTn id="26" dur="500" fill="hold">
                                          <p:stCondLst>
                                            <p:cond delay="0"/>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fltVal val="0"/>
                                          </p:val>
                                        </p:tav>
                                        <p:tav tm="100000">
                                          <p:val>
                                            <p:strVal val="#ppt_w"/>
                                          </p:val>
                                        </p:tav>
                                      </p:tavLst>
                                    </p:anim>
                                    <p:anim calcmode="lin" valueType="num">
                                      <p:cBhvr>
                                        <p:cTn id="32" dur="250" fill="hold"/>
                                        <p:tgtEl>
                                          <p:spTgt spid="8"/>
                                        </p:tgtEl>
                                        <p:attrNameLst>
                                          <p:attrName>ppt_h</p:attrName>
                                        </p:attrNameLst>
                                      </p:cBhvr>
                                      <p:tavLst>
                                        <p:tav tm="0">
                                          <p:val>
                                            <p:fltVal val="0"/>
                                          </p:val>
                                        </p:tav>
                                        <p:tav tm="100000">
                                          <p:val>
                                            <p:strVal val="#ppt_h"/>
                                          </p:val>
                                        </p:tav>
                                      </p:tavLst>
                                    </p:anim>
                                    <p:anim calcmode="lin" valueType="num">
                                      <p:cBhvr>
                                        <p:cTn id="33" dur="250" fill="hold"/>
                                        <p:tgtEl>
                                          <p:spTgt spid="8"/>
                                        </p:tgtEl>
                                        <p:attrNameLst>
                                          <p:attrName>style.rotation</p:attrName>
                                        </p:attrNameLst>
                                      </p:cBhvr>
                                      <p:tavLst>
                                        <p:tav tm="0">
                                          <p:val>
                                            <p:fltVal val="90"/>
                                          </p:val>
                                        </p:tav>
                                        <p:tav tm="100000">
                                          <p:val>
                                            <p:fltVal val="0"/>
                                          </p:val>
                                        </p:tav>
                                      </p:tavLst>
                                    </p:anim>
                                    <p:animEffect transition="in" filter="fade">
                                      <p:cBhvr>
                                        <p:cTn id="34" dur="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anim calcmode="lin" valueType="num">
                                      <p:cBhvr>
                                        <p:cTn id="4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250" fill="hold"/>
                                        <p:tgtEl>
                                          <p:spTgt spid="14"/>
                                        </p:tgtEl>
                                        <p:attrNameLst>
                                          <p:attrName>ppt_w</p:attrName>
                                        </p:attrNameLst>
                                      </p:cBhvr>
                                      <p:tavLst>
                                        <p:tav tm="0">
                                          <p:val>
                                            <p:fltVal val="0"/>
                                          </p:val>
                                        </p:tav>
                                        <p:tav tm="100000">
                                          <p:val>
                                            <p:strVal val="#ppt_w"/>
                                          </p:val>
                                        </p:tav>
                                      </p:tavLst>
                                    </p:anim>
                                    <p:anim calcmode="lin" valueType="num">
                                      <p:cBhvr>
                                        <p:cTn id="49" dur="250" fill="hold"/>
                                        <p:tgtEl>
                                          <p:spTgt spid="14"/>
                                        </p:tgtEl>
                                        <p:attrNameLst>
                                          <p:attrName>ppt_h</p:attrName>
                                        </p:attrNameLst>
                                      </p:cBhvr>
                                      <p:tavLst>
                                        <p:tav tm="0">
                                          <p:val>
                                            <p:fltVal val="0"/>
                                          </p:val>
                                        </p:tav>
                                        <p:tav tm="100000">
                                          <p:val>
                                            <p:strVal val="#ppt_h"/>
                                          </p:val>
                                        </p:tav>
                                      </p:tavLst>
                                    </p:anim>
                                    <p:anim calcmode="lin" valueType="num">
                                      <p:cBhvr>
                                        <p:cTn id="50" dur="250" fill="hold"/>
                                        <p:tgtEl>
                                          <p:spTgt spid="14"/>
                                        </p:tgtEl>
                                        <p:attrNameLst>
                                          <p:attrName>style.rotation</p:attrName>
                                        </p:attrNameLst>
                                      </p:cBhvr>
                                      <p:tavLst>
                                        <p:tav tm="0">
                                          <p:val>
                                            <p:fltVal val="90"/>
                                          </p:val>
                                        </p:tav>
                                        <p:tav tm="100000">
                                          <p:val>
                                            <p:fltVal val="0"/>
                                          </p:val>
                                        </p:tav>
                                      </p:tavLst>
                                    </p:anim>
                                    <p:animEffect transition="in" filter="fade">
                                      <p:cBhvr>
                                        <p:cTn id="51" dur="25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 calcmode="lin" valueType="num">
                                      <p:cBhvr>
                                        <p:cTn id="5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250" fill="hold"/>
                                        <p:tgtEl>
                                          <p:spTgt spid="15"/>
                                        </p:tgtEl>
                                        <p:attrNameLst>
                                          <p:attrName>ppt_w</p:attrName>
                                        </p:attrNameLst>
                                      </p:cBhvr>
                                      <p:tavLst>
                                        <p:tav tm="0">
                                          <p:val>
                                            <p:fltVal val="0"/>
                                          </p:val>
                                        </p:tav>
                                        <p:tav tm="100000">
                                          <p:val>
                                            <p:strVal val="#ppt_w"/>
                                          </p:val>
                                        </p:tav>
                                      </p:tavLst>
                                    </p:anim>
                                    <p:anim calcmode="lin" valueType="num">
                                      <p:cBhvr>
                                        <p:cTn id="66" dur="250" fill="hold"/>
                                        <p:tgtEl>
                                          <p:spTgt spid="15"/>
                                        </p:tgtEl>
                                        <p:attrNameLst>
                                          <p:attrName>ppt_h</p:attrName>
                                        </p:attrNameLst>
                                      </p:cBhvr>
                                      <p:tavLst>
                                        <p:tav tm="0">
                                          <p:val>
                                            <p:fltVal val="0"/>
                                          </p:val>
                                        </p:tav>
                                        <p:tav tm="100000">
                                          <p:val>
                                            <p:strVal val="#ppt_h"/>
                                          </p:val>
                                        </p:tav>
                                      </p:tavLst>
                                    </p:anim>
                                    <p:anim calcmode="lin" valueType="num">
                                      <p:cBhvr>
                                        <p:cTn id="67" dur="250" fill="hold"/>
                                        <p:tgtEl>
                                          <p:spTgt spid="15"/>
                                        </p:tgtEl>
                                        <p:attrNameLst>
                                          <p:attrName>style.rotation</p:attrName>
                                        </p:attrNameLst>
                                      </p:cBhvr>
                                      <p:tavLst>
                                        <p:tav tm="0">
                                          <p:val>
                                            <p:fltVal val="90"/>
                                          </p:val>
                                        </p:tav>
                                        <p:tav tm="100000">
                                          <p:val>
                                            <p:fltVal val="0"/>
                                          </p:val>
                                        </p:tav>
                                      </p:tavLst>
                                    </p:anim>
                                    <p:animEffect transition="in" filter="fade">
                                      <p:cBhvr>
                                        <p:cTn id="68" dur="25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3"/>
                                        </p:tgtEl>
                                        <p:attrNameLst>
                                          <p:attrName>ppt_y</p:attrName>
                                        </p:attrNameLst>
                                      </p:cBhvr>
                                      <p:tavLst>
                                        <p:tav tm="0">
                                          <p:val>
                                            <p:strVal val="#ppt_y"/>
                                          </p:val>
                                        </p:tav>
                                        <p:tav tm="100000">
                                          <p:val>
                                            <p:strVal val="#ppt_y"/>
                                          </p:val>
                                        </p:tav>
                                      </p:tavLst>
                                    </p:anim>
                                    <p:anim calcmode="lin" valueType="num">
                                      <p:cBhvr>
                                        <p:cTn id="7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250" fill="hold"/>
                                        <p:tgtEl>
                                          <p:spTgt spid="18"/>
                                        </p:tgtEl>
                                        <p:attrNameLst>
                                          <p:attrName>ppt_w</p:attrName>
                                        </p:attrNameLst>
                                      </p:cBhvr>
                                      <p:tavLst>
                                        <p:tav tm="0">
                                          <p:val>
                                            <p:fltVal val="0"/>
                                          </p:val>
                                        </p:tav>
                                        <p:tav tm="100000">
                                          <p:val>
                                            <p:strVal val="#ppt_w"/>
                                          </p:val>
                                        </p:tav>
                                      </p:tavLst>
                                    </p:anim>
                                    <p:anim calcmode="lin" valueType="num">
                                      <p:cBhvr>
                                        <p:cTn id="83" dur="250" fill="hold"/>
                                        <p:tgtEl>
                                          <p:spTgt spid="18"/>
                                        </p:tgtEl>
                                        <p:attrNameLst>
                                          <p:attrName>ppt_h</p:attrName>
                                        </p:attrNameLst>
                                      </p:cBhvr>
                                      <p:tavLst>
                                        <p:tav tm="0">
                                          <p:val>
                                            <p:fltVal val="0"/>
                                          </p:val>
                                        </p:tav>
                                        <p:tav tm="100000">
                                          <p:val>
                                            <p:strVal val="#ppt_h"/>
                                          </p:val>
                                        </p:tav>
                                      </p:tavLst>
                                    </p:anim>
                                    <p:anim calcmode="lin" valueType="num">
                                      <p:cBhvr>
                                        <p:cTn id="84" dur="250" fill="hold"/>
                                        <p:tgtEl>
                                          <p:spTgt spid="18"/>
                                        </p:tgtEl>
                                        <p:attrNameLst>
                                          <p:attrName>style.rotation</p:attrName>
                                        </p:attrNameLst>
                                      </p:cBhvr>
                                      <p:tavLst>
                                        <p:tav tm="0">
                                          <p:val>
                                            <p:fltVal val="90"/>
                                          </p:val>
                                        </p:tav>
                                        <p:tav tm="100000">
                                          <p:val>
                                            <p:fltVal val="0"/>
                                          </p:val>
                                        </p:tav>
                                      </p:tavLst>
                                    </p:anim>
                                    <p:animEffect transition="in" filter="fade">
                                      <p:cBhvr>
                                        <p:cTn id="85" dur="25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6"/>
                                        </p:tgtEl>
                                        <p:attrNameLst>
                                          <p:attrName>ppt_y</p:attrName>
                                        </p:attrNameLst>
                                      </p:cBhvr>
                                      <p:tavLst>
                                        <p:tav tm="0">
                                          <p:val>
                                            <p:strVal val="#ppt_y"/>
                                          </p:val>
                                        </p:tav>
                                        <p:tav tm="100000">
                                          <p:val>
                                            <p:strVal val="#ppt_y"/>
                                          </p:val>
                                        </p:tav>
                                      </p:tavLst>
                                    </p:anim>
                                    <p:anim calcmode="lin" valueType="num">
                                      <p:cBhvr>
                                        <p:cTn id="9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250" fill="hold"/>
                                        <p:tgtEl>
                                          <p:spTgt spid="19"/>
                                        </p:tgtEl>
                                        <p:attrNameLst>
                                          <p:attrName>ppt_w</p:attrName>
                                        </p:attrNameLst>
                                      </p:cBhvr>
                                      <p:tavLst>
                                        <p:tav tm="0">
                                          <p:val>
                                            <p:fltVal val="0"/>
                                          </p:val>
                                        </p:tav>
                                        <p:tav tm="100000">
                                          <p:val>
                                            <p:strVal val="#ppt_w"/>
                                          </p:val>
                                        </p:tav>
                                      </p:tavLst>
                                    </p:anim>
                                    <p:anim calcmode="lin" valueType="num">
                                      <p:cBhvr>
                                        <p:cTn id="100" dur="250" fill="hold"/>
                                        <p:tgtEl>
                                          <p:spTgt spid="19"/>
                                        </p:tgtEl>
                                        <p:attrNameLst>
                                          <p:attrName>ppt_h</p:attrName>
                                        </p:attrNameLst>
                                      </p:cBhvr>
                                      <p:tavLst>
                                        <p:tav tm="0">
                                          <p:val>
                                            <p:fltVal val="0"/>
                                          </p:val>
                                        </p:tav>
                                        <p:tav tm="100000">
                                          <p:val>
                                            <p:strVal val="#ppt_h"/>
                                          </p:val>
                                        </p:tav>
                                      </p:tavLst>
                                    </p:anim>
                                    <p:anim calcmode="lin" valueType="num">
                                      <p:cBhvr>
                                        <p:cTn id="101" dur="250" fill="hold"/>
                                        <p:tgtEl>
                                          <p:spTgt spid="19"/>
                                        </p:tgtEl>
                                        <p:attrNameLst>
                                          <p:attrName>style.rotation</p:attrName>
                                        </p:attrNameLst>
                                      </p:cBhvr>
                                      <p:tavLst>
                                        <p:tav tm="0">
                                          <p:val>
                                            <p:fltVal val="90"/>
                                          </p:val>
                                        </p:tav>
                                        <p:tav tm="100000">
                                          <p:val>
                                            <p:fltVal val="0"/>
                                          </p:val>
                                        </p:tav>
                                      </p:tavLst>
                                    </p:anim>
                                    <p:animEffect transition="in" filter="fade">
                                      <p:cBhvr>
                                        <p:cTn id="102" dur="25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41" presetClass="entr" presetSubtype="0" fill="hold" grpId="0" nodeType="clickEffect">
                                  <p:stCondLst>
                                    <p:cond delay="0"/>
                                  </p:stCondLst>
                                  <p:iterate type="lt">
                                    <p:tmPct val="10000"/>
                                  </p:iterate>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7"/>
                                        </p:tgtEl>
                                        <p:attrNameLst>
                                          <p:attrName>ppt_y</p:attrName>
                                        </p:attrNameLst>
                                      </p:cBhvr>
                                      <p:tavLst>
                                        <p:tav tm="0">
                                          <p:val>
                                            <p:strVal val="#ppt_y"/>
                                          </p:val>
                                        </p:tav>
                                        <p:tav tm="100000">
                                          <p:val>
                                            <p:strVal val="#ppt_y"/>
                                          </p:val>
                                        </p:tav>
                                      </p:tavLst>
                                    </p:anim>
                                    <p:anim calcmode="lin" valueType="num">
                                      <p:cBhvr>
                                        <p:cTn id="10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250" fill="hold"/>
                                        <p:tgtEl>
                                          <p:spTgt spid="20"/>
                                        </p:tgtEl>
                                        <p:attrNameLst>
                                          <p:attrName>ppt_w</p:attrName>
                                        </p:attrNameLst>
                                      </p:cBhvr>
                                      <p:tavLst>
                                        <p:tav tm="0">
                                          <p:val>
                                            <p:fltVal val="0"/>
                                          </p:val>
                                        </p:tav>
                                        <p:tav tm="100000">
                                          <p:val>
                                            <p:strVal val="#ppt_w"/>
                                          </p:val>
                                        </p:tav>
                                      </p:tavLst>
                                    </p:anim>
                                    <p:anim calcmode="lin" valueType="num">
                                      <p:cBhvr>
                                        <p:cTn id="117" dur="250" fill="hold"/>
                                        <p:tgtEl>
                                          <p:spTgt spid="20"/>
                                        </p:tgtEl>
                                        <p:attrNameLst>
                                          <p:attrName>ppt_h</p:attrName>
                                        </p:attrNameLst>
                                      </p:cBhvr>
                                      <p:tavLst>
                                        <p:tav tm="0">
                                          <p:val>
                                            <p:fltVal val="0"/>
                                          </p:val>
                                        </p:tav>
                                        <p:tav tm="100000">
                                          <p:val>
                                            <p:strVal val="#ppt_h"/>
                                          </p:val>
                                        </p:tav>
                                      </p:tavLst>
                                    </p:anim>
                                    <p:anim calcmode="lin" valueType="num">
                                      <p:cBhvr>
                                        <p:cTn id="118" dur="250" fill="hold"/>
                                        <p:tgtEl>
                                          <p:spTgt spid="20"/>
                                        </p:tgtEl>
                                        <p:attrNameLst>
                                          <p:attrName>style.rotation</p:attrName>
                                        </p:attrNameLst>
                                      </p:cBhvr>
                                      <p:tavLst>
                                        <p:tav tm="0">
                                          <p:val>
                                            <p:fltVal val="90"/>
                                          </p:val>
                                        </p:tav>
                                        <p:tav tm="100000">
                                          <p:val>
                                            <p:fltVal val="0"/>
                                          </p:val>
                                        </p:tav>
                                      </p:tavLst>
                                    </p:anim>
                                    <p:animEffect transition="in" filter="fade">
                                      <p:cBhvr>
                                        <p:cTn id="119" dur="250"/>
                                        <p:tgtEl>
                                          <p:spTgt spid="20"/>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21"/>
                                        </p:tgtEl>
                                        <p:attrNameLst>
                                          <p:attrName>style.visibility</p:attrName>
                                        </p:attrNameLst>
                                      </p:cBhvr>
                                      <p:to>
                                        <p:strVal val="visible"/>
                                      </p:to>
                                    </p:set>
                                    <p:anim calcmode="lin" valueType="num">
                                      <p:cBhvr>
                                        <p:cTn id="12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21"/>
                                        </p:tgtEl>
                                        <p:attrNameLst>
                                          <p:attrName>ppt_y</p:attrName>
                                        </p:attrNameLst>
                                      </p:cBhvr>
                                      <p:tavLst>
                                        <p:tav tm="0">
                                          <p:val>
                                            <p:strVal val="#ppt_y"/>
                                          </p:val>
                                        </p:tav>
                                        <p:tav tm="100000">
                                          <p:val>
                                            <p:strVal val="#ppt_y"/>
                                          </p:val>
                                        </p:tav>
                                      </p:tavLst>
                                    </p:anim>
                                    <p:anim calcmode="lin" valueType="num">
                                      <p:cBhvr>
                                        <p:cTn id="12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2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1000" fill="hold"/>
                                        <p:tgtEl>
                                          <p:spTgt spid="37"/>
                                        </p:tgtEl>
                                        <p:attrNameLst>
                                          <p:attrName>ppt_w</p:attrName>
                                        </p:attrNameLst>
                                      </p:cBhvr>
                                      <p:tavLst>
                                        <p:tav tm="0">
                                          <p:val>
                                            <p:fltVal val="0"/>
                                          </p:val>
                                        </p:tav>
                                        <p:tav tm="100000">
                                          <p:val>
                                            <p:strVal val="#ppt_w"/>
                                          </p:val>
                                        </p:tav>
                                      </p:tavLst>
                                    </p:anim>
                                    <p:anim calcmode="lin" valueType="num">
                                      <p:cBhvr>
                                        <p:cTn id="134" dur="1000" fill="hold"/>
                                        <p:tgtEl>
                                          <p:spTgt spid="37"/>
                                        </p:tgtEl>
                                        <p:attrNameLst>
                                          <p:attrName>ppt_h</p:attrName>
                                        </p:attrNameLst>
                                      </p:cBhvr>
                                      <p:tavLst>
                                        <p:tav tm="0">
                                          <p:val>
                                            <p:fltVal val="0"/>
                                          </p:val>
                                        </p:tav>
                                        <p:tav tm="100000">
                                          <p:val>
                                            <p:strVal val="#ppt_h"/>
                                          </p:val>
                                        </p:tav>
                                      </p:tavLst>
                                    </p:anim>
                                    <p:anim calcmode="lin" valueType="num">
                                      <p:cBhvr>
                                        <p:cTn id="135" dur="1000" fill="hold"/>
                                        <p:tgtEl>
                                          <p:spTgt spid="37"/>
                                        </p:tgtEl>
                                        <p:attrNameLst>
                                          <p:attrName>style.rotation</p:attrName>
                                        </p:attrNameLst>
                                      </p:cBhvr>
                                      <p:tavLst>
                                        <p:tav tm="0">
                                          <p:val>
                                            <p:fltVal val="90"/>
                                          </p:val>
                                        </p:tav>
                                        <p:tav tm="100000">
                                          <p:val>
                                            <p:fltVal val="0"/>
                                          </p:val>
                                        </p:tav>
                                      </p:tavLst>
                                    </p:anim>
                                    <p:animEffect transition="in" filter="fade">
                                      <p:cBhvr>
                                        <p:cTn id="136" dur="1000"/>
                                        <p:tgtEl>
                                          <p:spTgt spid="37"/>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250" fill="hold"/>
                                        <p:tgtEl>
                                          <p:spTgt spid="25"/>
                                        </p:tgtEl>
                                        <p:attrNameLst>
                                          <p:attrName>ppt_w</p:attrName>
                                        </p:attrNameLst>
                                      </p:cBhvr>
                                      <p:tavLst>
                                        <p:tav tm="0">
                                          <p:val>
                                            <p:fltVal val="0"/>
                                          </p:val>
                                        </p:tav>
                                        <p:tav tm="100000">
                                          <p:val>
                                            <p:strVal val="#ppt_w"/>
                                          </p:val>
                                        </p:tav>
                                      </p:tavLst>
                                    </p:anim>
                                    <p:anim calcmode="lin" valueType="num">
                                      <p:cBhvr>
                                        <p:cTn id="142" dur="250" fill="hold"/>
                                        <p:tgtEl>
                                          <p:spTgt spid="25"/>
                                        </p:tgtEl>
                                        <p:attrNameLst>
                                          <p:attrName>ppt_h</p:attrName>
                                        </p:attrNameLst>
                                      </p:cBhvr>
                                      <p:tavLst>
                                        <p:tav tm="0">
                                          <p:val>
                                            <p:fltVal val="0"/>
                                          </p:val>
                                        </p:tav>
                                        <p:tav tm="100000">
                                          <p:val>
                                            <p:strVal val="#ppt_h"/>
                                          </p:val>
                                        </p:tav>
                                      </p:tavLst>
                                    </p:anim>
                                    <p:anim calcmode="lin" valueType="num">
                                      <p:cBhvr>
                                        <p:cTn id="143" dur="250" fill="hold"/>
                                        <p:tgtEl>
                                          <p:spTgt spid="25"/>
                                        </p:tgtEl>
                                        <p:attrNameLst>
                                          <p:attrName>style.rotation</p:attrName>
                                        </p:attrNameLst>
                                      </p:cBhvr>
                                      <p:tavLst>
                                        <p:tav tm="0">
                                          <p:val>
                                            <p:fltVal val="90"/>
                                          </p:val>
                                        </p:tav>
                                        <p:tav tm="100000">
                                          <p:val>
                                            <p:fltVal val="0"/>
                                          </p:val>
                                        </p:tav>
                                      </p:tavLst>
                                    </p:anim>
                                    <p:animEffect transition="in" filter="fade">
                                      <p:cBhvr>
                                        <p:cTn id="144" dur="250"/>
                                        <p:tgtEl>
                                          <p:spTgt spid="25"/>
                                        </p:tgtEl>
                                      </p:cBhvr>
                                    </p:animEffect>
                                  </p:childTnLst>
                                </p:cTn>
                              </p:par>
                            </p:childTnLst>
                          </p:cTn>
                        </p:par>
                      </p:childTnLst>
                    </p:cTn>
                  </p:par>
                  <p:par>
                    <p:cTn id="145" fill="hold">
                      <p:stCondLst>
                        <p:cond delay="indefinite"/>
                      </p:stCondLst>
                      <p:childTnLst>
                        <p:par>
                          <p:cTn id="146" fill="hold">
                            <p:stCondLst>
                              <p:cond delay="0"/>
                            </p:stCondLst>
                            <p:childTnLst>
                              <p:par>
                                <p:cTn id="147" presetID="56" presetClass="entr" presetSubtype="0" fill="hold" grpId="0" nodeType="clickEffect">
                                  <p:stCondLst>
                                    <p:cond delay="0"/>
                                  </p:stCondLst>
                                  <p:iterate type="lt">
                                    <p:tmPct val="10000"/>
                                  </p:iterate>
                                  <p:childTnLst>
                                    <p:set>
                                      <p:cBhvr>
                                        <p:cTn id="148" dur="1" fill="hold">
                                          <p:stCondLst>
                                            <p:cond delay="0"/>
                                          </p:stCondLst>
                                        </p:cTn>
                                        <p:tgtEl>
                                          <p:spTgt spid="23"/>
                                        </p:tgtEl>
                                        <p:attrNameLst>
                                          <p:attrName>style.visibility</p:attrName>
                                        </p:attrNameLst>
                                      </p:cBhvr>
                                      <p:to>
                                        <p:strVal val="visible"/>
                                      </p:to>
                                    </p:set>
                                    <p:anim by="(-#ppt_w*2)" calcmode="lin" valueType="num">
                                      <p:cBhvr rctx="PPT">
                                        <p:cTn id="149" dur="250" autoRev="1" fill="hold">
                                          <p:stCondLst>
                                            <p:cond delay="0"/>
                                          </p:stCondLst>
                                        </p:cTn>
                                        <p:tgtEl>
                                          <p:spTgt spid="23"/>
                                        </p:tgtEl>
                                        <p:attrNameLst>
                                          <p:attrName>ppt_w</p:attrName>
                                        </p:attrNameLst>
                                      </p:cBhvr>
                                    </p:anim>
                                    <p:anim by="(#ppt_w*0.50)" calcmode="lin" valueType="num">
                                      <p:cBhvr>
                                        <p:cTn id="150" dur="250" decel="50000" autoRev="1" fill="hold">
                                          <p:stCondLst>
                                            <p:cond delay="0"/>
                                          </p:stCondLst>
                                        </p:cTn>
                                        <p:tgtEl>
                                          <p:spTgt spid="23"/>
                                        </p:tgtEl>
                                        <p:attrNameLst>
                                          <p:attrName>ppt_x</p:attrName>
                                        </p:attrNameLst>
                                      </p:cBhvr>
                                    </p:anim>
                                    <p:anim from="(-#ppt_h/2)" to="(#ppt_y)" calcmode="lin" valueType="num">
                                      <p:cBhvr>
                                        <p:cTn id="151" dur="500" fill="hold">
                                          <p:stCondLst>
                                            <p:cond delay="0"/>
                                          </p:stCondLst>
                                        </p:cTn>
                                        <p:tgtEl>
                                          <p:spTgt spid="23"/>
                                        </p:tgtEl>
                                        <p:attrNameLst>
                                          <p:attrName>ppt_y</p:attrName>
                                        </p:attrNameLst>
                                      </p:cBhvr>
                                    </p:anim>
                                    <p:animRot by="21600000">
                                      <p:cBhvr>
                                        <p:cTn id="152" dur="500" fill="hold">
                                          <p:stCondLst>
                                            <p:cond delay="0"/>
                                          </p:stCondLst>
                                        </p:cTn>
                                        <p:tgtEl>
                                          <p:spTgt spid="23"/>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p:cTn id="157" dur="250" fill="hold"/>
                                        <p:tgtEl>
                                          <p:spTgt spid="26"/>
                                        </p:tgtEl>
                                        <p:attrNameLst>
                                          <p:attrName>ppt_w</p:attrName>
                                        </p:attrNameLst>
                                      </p:cBhvr>
                                      <p:tavLst>
                                        <p:tav tm="0">
                                          <p:val>
                                            <p:fltVal val="0"/>
                                          </p:val>
                                        </p:tav>
                                        <p:tav tm="100000">
                                          <p:val>
                                            <p:strVal val="#ppt_w"/>
                                          </p:val>
                                        </p:tav>
                                      </p:tavLst>
                                    </p:anim>
                                    <p:anim calcmode="lin" valueType="num">
                                      <p:cBhvr>
                                        <p:cTn id="158" dur="250" fill="hold"/>
                                        <p:tgtEl>
                                          <p:spTgt spid="26"/>
                                        </p:tgtEl>
                                        <p:attrNameLst>
                                          <p:attrName>ppt_h</p:attrName>
                                        </p:attrNameLst>
                                      </p:cBhvr>
                                      <p:tavLst>
                                        <p:tav tm="0">
                                          <p:val>
                                            <p:fltVal val="0"/>
                                          </p:val>
                                        </p:tav>
                                        <p:tav tm="100000">
                                          <p:val>
                                            <p:strVal val="#ppt_h"/>
                                          </p:val>
                                        </p:tav>
                                      </p:tavLst>
                                    </p:anim>
                                    <p:anim calcmode="lin" valueType="num">
                                      <p:cBhvr>
                                        <p:cTn id="159" dur="250" fill="hold"/>
                                        <p:tgtEl>
                                          <p:spTgt spid="26"/>
                                        </p:tgtEl>
                                        <p:attrNameLst>
                                          <p:attrName>style.rotation</p:attrName>
                                        </p:attrNameLst>
                                      </p:cBhvr>
                                      <p:tavLst>
                                        <p:tav tm="0">
                                          <p:val>
                                            <p:fltVal val="90"/>
                                          </p:val>
                                        </p:tav>
                                        <p:tav tm="100000">
                                          <p:val>
                                            <p:fltVal val="0"/>
                                          </p:val>
                                        </p:tav>
                                      </p:tavLst>
                                    </p:anim>
                                    <p:animEffect transition="in" filter="fade">
                                      <p:cBhvr>
                                        <p:cTn id="160" dur="250"/>
                                        <p:tgtEl>
                                          <p:spTgt spid="26"/>
                                        </p:tgtEl>
                                      </p:cBhvr>
                                    </p:animEffect>
                                  </p:childTnLst>
                                </p:cTn>
                              </p:par>
                            </p:childTnLst>
                          </p:cTn>
                        </p:par>
                      </p:childTnLst>
                    </p:cTn>
                  </p:par>
                  <p:par>
                    <p:cTn id="161" fill="hold">
                      <p:stCondLst>
                        <p:cond delay="indefinite"/>
                      </p:stCondLst>
                      <p:childTnLst>
                        <p:par>
                          <p:cTn id="162" fill="hold">
                            <p:stCondLst>
                              <p:cond delay="0"/>
                            </p:stCondLst>
                            <p:childTnLst>
                              <p:par>
                                <p:cTn id="163" presetID="41" presetClass="entr" presetSubtype="0" fill="hold" grpId="0" nodeType="clickEffect">
                                  <p:stCondLst>
                                    <p:cond delay="0"/>
                                  </p:stCondLst>
                                  <p:iterate type="lt">
                                    <p:tmPct val="10000"/>
                                  </p:iterate>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6" dur="500" fill="hold"/>
                                        <p:tgtEl>
                                          <p:spTgt spid="24"/>
                                        </p:tgtEl>
                                        <p:attrNameLst>
                                          <p:attrName>ppt_y</p:attrName>
                                        </p:attrNameLst>
                                      </p:cBhvr>
                                      <p:tavLst>
                                        <p:tav tm="0">
                                          <p:val>
                                            <p:strVal val="#ppt_y"/>
                                          </p:val>
                                        </p:tav>
                                        <p:tav tm="100000">
                                          <p:val>
                                            <p:strVal val="#ppt_y"/>
                                          </p:val>
                                        </p:tav>
                                      </p:tavLst>
                                    </p:anim>
                                    <p:anim calcmode="lin" valueType="num">
                                      <p:cBhvr>
                                        <p:cTn id="16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6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69" dur="500" tmFilter="0,0; .5, 1; 1, 1"/>
                                        <p:tgtEl>
                                          <p:spTgt spid="24"/>
                                        </p:tgtEl>
                                      </p:cBhvr>
                                    </p:animEffect>
                                  </p:childTnLst>
                                </p:cTn>
                              </p:par>
                            </p:childTnLst>
                          </p:cTn>
                        </p:par>
                      </p:childTnLst>
                    </p:cTn>
                  </p:par>
                  <p:par>
                    <p:cTn id="170" fill="hold">
                      <p:stCondLst>
                        <p:cond delay="indefinite"/>
                      </p:stCondLst>
                      <p:childTnLst>
                        <p:par>
                          <p:cTn id="171" fill="hold">
                            <p:stCondLst>
                              <p:cond delay="0"/>
                            </p:stCondLst>
                            <p:childTnLst>
                              <p:par>
                                <p:cTn id="172" presetID="31" presetClass="entr" presetSubtype="0" fill="hold" grpId="0" nodeType="clickEffect">
                                  <p:stCondLst>
                                    <p:cond delay="0"/>
                                  </p:stCondLst>
                                  <p:childTnLst>
                                    <p:set>
                                      <p:cBhvr>
                                        <p:cTn id="173" dur="1" fill="hold">
                                          <p:stCondLst>
                                            <p:cond delay="0"/>
                                          </p:stCondLst>
                                        </p:cTn>
                                        <p:tgtEl>
                                          <p:spTgt spid="29"/>
                                        </p:tgtEl>
                                        <p:attrNameLst>
                                          <p:attrName>style.visibility</p:attrName>
                                        </p:attrNameLst>
                                      </p:cBhvr>
                                      <p:to>
                                        <p:strVal val="visible"/>
                                      </p:to>
                                    </p:set>
                                    <p:anim calcmode="lin" valueType="num">
                                      <p:cBhvr>
                                        <p:cTn id="174" dur="250" fill="hold"/>
                                        <p:tgtEl>
                                          <p:spTgt spid="29"/>
                                        </p:tgtEl>
                                        <p:attrNameLst>
                                          <p:attrName>ppt_w</p:attrName>
                                        </p:attrNameLst>
                                      </p:cBhvr>
                                      <p:tavLst>
                                        <p:tav tm="0">
                                          <p:val>
                                            <p:fltVal val="0"/>
                                          </p:val>
                                        </p:tav>
                                        <p:tav tm="100000">
                                          <p:val>
                                            <p:strVal val="#ppt_w"/>
                                          </p:val>
                                        </p:tav>
                                      </p:tavLst>
                                    </p:anim>
                                    <p:anim calcmode="lin" valueType="num">
                                      <p:cBhvr>
                                        <p:cTn id="175" dur="250" fill="hold"/>
                                        <p:tgtEl>
                                          <p:spTgt spid="29"/>
                                        </p:tgtEl>
                                        <p:attrNameLst>
                                          <p:attrName>ppt_h</p:attrName>
                                        </p:attrNameLst>
                                      </p:cBhvr>
                                      <p:tavLst>
                                        <p:tav tm="0">
                                          <p:val>
                                            <p:fltVal val="0"/>
                                          </p:val>
                                        </p:tav>
                                        <p:tav tm="100000">
                                          <p:val>
                                            <p:strVal val="#ppt_h"/>
                                          </p:val>
                                        </p:tav>
                                      </p:tavLst>
                                    </p:anim>
                                    <p:anim calcmode="lin" valueType="num">
                                      <p:cBhvr>
                                        <p:cTn id="176" dur="250" fill="hold"/>
                                        <p:tgtEl>
                                          <p:spTgt spid="29"/>
                                        </p:tgtEl>
                                        <p:attrNameLst>
                                          <p:attrName>style.rotation</p:attrName>
                                        </p:attrNameLst>
                                      </p:cBhvr>
                                      <p:tavLst>
                                        <p:tav tm="0">
                                          <p:val>
                                            <p:fltVal val="90"/>
                                          </p:val>
                                        </p:tav>
                                        <p:tav tm="100000">
                                          <p:val>
                                            <p:fltVal val="0"/>
                                          </p:val>
                                        </p:tav>
                                      </p:tavLst>
                                    </p:anim>
                                    <p:animEffect transition="in" filter="fade">
                                      <p:cBhvr>
                                        <p:cTn id="177" dur="250"/>
                                        <p:tgtEl>
                                          <p:spTgt spid="29"/>
                                        </p:tgtEl>
                                      </p:cBhvr>
                                    </p:animEffect>
                                  </p:childTnLst>
                                </p:cTn>
                              </p:par>
                            </p:childTnLst>
                          </p:cTn>
                        </p:par>
                      </p:childTnLst>
                    </p:cTn>
                  </p:par>
                  <p:par>
                    <p:cTn id="178" fill="hold">
                      <p:stCondLst>
                        <p:cond delay="indefinite"/>
                      </p:stCondLst>
                      <p:childTnLst>
                        <p:par>
                          <p:cTn id="179" fill="hold">
                            <p:stCondLst>
                              <p:cond delay="0"/>
                            </p:stCondLst>
                            <p:childTnLst>
                              <p:par>
                                <p:cTn id="180" presetID="41" presetClass="entr" presetSubtype="0" fill="hold" grpId="0" nodeType="clickEffect">
                                  <p:stCondLst>
                                    <p:cond delay="0"/>
                                  </p:stCondLst>
                                  <p:iterate type="lt">
                                    <p:tmPct val="10000"/>
                                  </p:iterate>
                                  <p:childTnLst>
                                    <p:set>
                                      <p:cBhvr>
                                        <p:cTn id="181" dur="1" fill="hold">
                                          <p:stCondLst>
                                            <p:cond delay="0"/>
                                          </p:stCondLst>
                                        </p:cTn>
                                        <p:tgtEl>
                                          <p:spTgt spid="27"/>
                                        </p:tgtEl>
                                        <p:attrNameLst>
                                          <p:attrName>style.visibility</p:attrName>
                                        </p:attrNameLst>
                                      </p:cBhvr>
                                      <p:to>
                                        <p:strVal val="visible"/>
                                      </p:to>
                                    </p:set>
                                    <p:anim calcmode="lin" valueType="num">
                                      <p:cBhvr>
                                        <p:cTn id="18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83" dur="500" fill="hold"/>
                                        <p:tgtEl>
                                          <p:spTgt spid="27"/>
                                        </p:tgtEl>
                                        <p:attrNameLst>
                                          <p:attrName>ppt_y</p:attrName>
                                        </p:attrNameLst>
                                      </p:cBhvr>
                                      <p:tavLst>
                                        <p:tav tm="0">
                                          <p:val>
                                            <p:strVal val="#ppt_y"/>
                                          </p:val>
                                        </p:tav>
                                        <p:tav tm="100000">
                                          <p:val>
                                            <p:strVal val="#ppt_y"/>
                                          </p:val>
                                        </p:tav>
                                      </p:tavLst>
                                    </p:anim>
                                    <p:anim calcmode="lin" valueType="num">
                                      <p:cBhvr>
                                        <p:cTn id="18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8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6" dur="500" tmFilter="0,0; .5, 1; 1, 1"/>
                                        <p:tgtEl>
                                          <p:spTgt spid="27"/>
                                        </p:tgtEl>
                                      </p:cBhvr>
                                    </p:animEffect>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30"/>
                                        </p:tgtEl>
                                        <p:attrNameLst>
                                          <p:attrName>style.visibility</p:attrName>
                                        </p:attrNameLst>
                                      </p:cBhvr>
                                      <p:to>
                                        <p:strVal val="visible"/>
                                      </p:to>
                                    </p:set>
                                    <p:anim calcmode="lin" valueType="num">
                                      <p:cBhvr>
                                        <p:cTn id="191" dur="250" fill="hold"/>
                                        <p:tgtEl>
                                          <p:spTgt spid="30"/>
                                        </p:tgtEl>
                                        <p:attrNameLst>
                                          <p:attrName>ppt_w</p:attrName>
                                        </p:attrNameLst>
                                      </p:cBhvr>
                                      <p:tavLst>
                                        <p:tav tm="0">
                                          <p:val>
                                            <p:fltVal val="0"/>
                                          </p:val>
                                        </p:tav>
                                        <p:tav tm="100000">
                                          <p:val>
                                            <p:strVal val="#ppt_w"/>
                                          </p:val>
                                        </p:tav>
                                      </p:tavLst>
                                    </p:anim>
                                    <p:anim calcmode="lin" valueType="num">
                                      <p:cBhvr>
                                        <p:cTn id="192" dur="250" fill="hold"/>
                                        <p:tgtEl>
                                          <p:spTgt spid="30"/>
                                        </p:tgtEl>
                                        <p:attrNameLst>
                                          <p:attrName>ppt_h</p:attrName>
                                        </p:attrNameLst>
                                      </p:cBhvr>
                                      <p:tavLst>
                                        <p:tav tm="0">
                                          <p:val>
                                            <p:fltVal val="0"/>
                                          </p:val>
                                        </p:tav>
                                        <p:tav tm="100000">
                                          <p:val>
                                            <p:strVal val="#ppt_h"/>
                                          </p:val>
                                        </p:tav>
                                      </p:tavLst>
                                    </p:anim>
                                    <p:anim calcmode="lin" valueType="num">
                                      <p:cBhvr>
                                        <p:cTn id="193" dur="250" fill="hold"/>
                                        <p:tgtEl>
                                          <p:spTgt spid="30"/>
                                        </p:tgtEl>
                                        <p:attrNameLst>
                                          <p:attrName>style.rotation</p:attrName>
                                        </p:attrNameLst>
                                      </p:cBhvr>
                                      <p:tavLst>
                                        <p:tav tm="0">
                                          <p:val>
                                            <p:fltVal val="90"/>
                                          </p:val>
                                        </p:tav>
                                        <p:tav tm="100000">
                                          <p:val>
                                            <p:fltVal val="0"/>
                                          </p:val>
                                        </p:tav>
                                      </p:tavLst>
                                    </p:anim>
                                    <p:animEffect transition="in" filter="fade">
                                      <p:cBhvr>
                                        <p:cTn id="194" dur="250"/>
                                        <p:tgtEl>
                                          <p:spTgt spid="30"/>
                                        </p:tgtEl>
                                      </p:cBhvr>
                                    </p:animEffect>
                                  </p:childTnLst>
                                </p:cTn>
                              </p:par>
                            </p:childTnLst>
                          </p:cTn>
                        </p:par>
                      </p:childTnLst>
                    </p:cTn>
                  </p:par>
                  <p:par>
                    <p:cTn id="195" fill="hold">
                      <p:stCondLst>
                        <p:cond delay="indefinite"/>
                      </p:stCondLst>
                      <p:childTnLst>
                        <p:par>
                          <p:cTn id="196" fill="hold">
                            <p:stCondLst>
                              <p:cond delay="0"/>
                            </p:stCondLst>
                            <p:childTnLst>
                              <p:par>
                                <p:cTn id="197" presetID="41" presetClass="entr" presetSubtype="0" fill="hold" grpId="0" nodeType="clickEffect">
                                  <p:stCondLst>
                                    <p:cond delay="0"/>
                                  </p:stCondLst>
                                  <p:iterate type="lt">
                                    <p:tmPct val="10000"/>
                                  </p:iterate>
                                  <p:childTnLst>
                                    <p:set>
                                      <p:cBhvr>
                                        <p:cTn id="198" dur="1" fill="hold">
                                          <p:stCondLst>
                                            <p:cond delay="0"/>
                                          </p:stCondLst>
                                        </p:cTn>
                                        <p:tgtEl>
                                          <p:spTgt spid="28"/>
                                        </p:tgtEl>
                                        <p:attrNameLst>
                                          <p:attrName>style.visibility</p:attrName>
                                        </p:attrNameLst>
                                      </p:cBhvr>
                                      <p:to>
                                        <p:strVal val="visible"/>
                                      </p:to>
                                    </p:set>
                                    <p:anim calcmode="lin" valueType="num">
                                      <p:cBhvr>
                                        <p:cTn id="19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00" dur="500" fill="hold"/>
                                        <p:tgtEl>
                                          <p:spTgt spid="28"/>
                                        </p:tgtEl>
                                        <p:attrNameLst>
                                          <p:attrName>ppt_y</p:attrName>
                                        </p:attrNameLst>
                                      </p:cBhvr>
                                      <p:tavLst>
                                        <p:tav tm="0">
                                          <p:val>
                                            <p:strVal val="#ppt_y"/>
                                          </p:val>
                                        </p:tav>
                                        <p:tav tm="100000">
                                          <p:val>
                                            <p:strVal val="#ppt_y"/>
                                          </p:val>
                                        </p:tav>
                                      </p:tavLst>
                                    </p:anim>
                                    <p:anim calcmode="lin" valueType="num">
                                      <p:cBhvr>
                                        <p:cTn id="20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0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03" dur="500" tmFilter="0,0; .5, 1; 1, 1"/>
                                        <p:tgtEl>
                                          <p:spTgt spid="28"/>
                                        </p:tgtEl>
                                      </p:cBhvr>
                                    </p:animEffect>
                                  </p:childTnLst>
                                </p:cTn>
                              </p:par>
                            </p:childTnLst>
                          </p:cTn>
                        </p:par>
                      </p:childTnLst>
                    </p:cTn>
                  </p:par>
                  <p:par>
                    <p:cTn id="204" fill="hold">
                      <p:stCondLst>
                        <p:cond delay="indefinite"/>
                      </p:stCondLst>
                      <p:childTnLst>
                        <p:par>
                          <p:cTn id="205" fill="hold">
                            <p:stCondLst>
                              <p:cond delay="0"/>
                            </p:stCondLst>
                            <p:childTnLst>
                              <p:par>
                                <p:cTn id="206" presetID="31" presetClass="entr" presetSubtype="0" fill="hold" grpId="0" nodeType="clickEffect">
                                  <p:stCondLst>
                                    <p:cond delay="0"/>
                                  </p:stCondLst>
                                  <p:childTnLst>
                                    <p:set>
                                      <p:cBhvr>
                                        <p:cTn id="207" dur="1" fill="hold">
                                          <p:stCondLst>
                                            <p:cond delay="0"/>
                                          </p:stCondLst>
                                        </p:cTn>
                                        <p:tgtEl>
                                          <p:spTgt spid="33"/>
                                        </p:tgtEl>
                                        <p:attrNameLst>
                                          <p:attrName>style.visibility</p:attrName>
                                        </p:attrNameLst>
                                      </p:cBhvr>
                                      <p:to>
                                        <p:strVal val="visible"/>
                                      </p:to>
                                    </p:set>
                                    <p:anim calcmode="lin" valueType="num">
                                      <p:cBhvr>
                                        <p:cTn id="208" dur="250" fill="hold"/>
                                        <p:tgtEl>
                                          <p:spTgt spid="33"/>
                                        </p:tgtEl>
                                        <p:attrNameLst>
                                          <p:attrName>ppt_w</p:attrName>
                                        </p:attrNameLst>
                                      </p:cBhvr>
                                      <p:tavLst>
                                        <p:tav tm="0">
                                          <p:val>
                                            <p:fltVal val="0"/>
                                          </p:val>
                                        </p:tav>
                                        <p:tav tm="100000">
                                          <p:val>
                                            <p:strVal val="#ppt_w"/>
                                          </p:val>
                                        </p:tav>
                                      </p:tavLst>
                                    </p:anim>
                                    <p:anim calcmode="lin" valueType="num">
                                      <p:cBhvr>
                                        <p:cTn id="209" dur="250" fill="hold"/>
                                        <p:tgtEl>
                                          <p:spTgt spid="33"/>
                                        </p:tgtEl>
                                        <p:attrNameLst>
                                          <p:attrName>ppt_h</p:attrName>
                                        </p:attrNameLst>
                                      </p:cBhvr>
                                      <p:tavLst>
                                        <p:tav tm="0">
                                          <p:val>
                                            <p:fltVal val="0"/>
                                          </p:val>
                                        </p:tav>
                                        <p:tav tm="100000">
                                          <p:val>
                                            <p:strVal val="#ppt_h"/>
                                          </p:val>
                                        </p:tav>
                                      </p:tavLst>
                                    </p:anim>
                                    <p:anim calcmode="lin" valueType="num">
                                      <p:cBhvr>
                                        <p:cTn id="210" dur="250" fill="hold"/>
                                        <p:tgtEl>
                                          <p:spTgt spid="33"/>
                                        </p:tgtEl>
                                        <p:attrNameLst>
                                          <p:attrName>style.rotation</p:attrName>
                                        </p:attrNameLst>
                                      </p:cBhvr>
                                      <p:tavLst>
                                        <p:tav tm="0">
                                          <p:val>
                                            <p:fltVal val="90"/>
                                          </p:val>
                                        </p:tav>
                                        <p:tav tm="100000">
                                          <p:val>
                                            <p:fltVal val="0"/>
                                          </p:val>
                                        </p:tav>
                                      </p:tavLst>
                                    </p:anim>
                                    <p:animEffect transition="in" filter="fade">
                                      <p:cBhvr>
                                        <p:cTn id="211" dur="250"/>
                                        <p:tgtEl>
                                          <p:spTgt spid="33"/>
                                        </p:tgtEl>
                                      </p:cBhvr>
                                    </p:animEffect>
                                  </p:childTnLst>
                                </p:cTn>
                              </p:par>
                            </p:childTnLst>
                          </p:cTn>
                        </p:par>
                      </p:childTnLst>
                    </p:cTn>
                  </p:par>
                  <p:par>
                    <p:cTn id="212" fill="hold">
                      <p:stCondLst>
                        <p:cond delay="indefinite"/>
                      </p:stCondLst>
                      <p:childTnLst>
                        <p:par>
                          <p:cTn id="213" fill="hold">
                            <p:stCondLst>
                              <p:cond delay="0"/>
                            </p:stCondLst>
                            <p:childTnLst>
                              <p:par>
                                <p:cTn id="214" presetID="41" presetClass="entr" presetSubtype="0" fill="hold" grpId="0" nodeType="clickEffect">
                                  <p:stCondLst>
                                    <p:cond delay="0"/>
                                  </p:stCondLst>
                                  <p:iterate type="lt">
                                    <p:tmPct val="10000"/>
                                  </p:iterate>
                                  <p:childTnLst>
                                    <p:set>
                                      <p:cBhvr>
                                        <p:cTn id="215" dur="1" fill="hold">
                                          <p:stCondLst>
                                            <p:cond delay="0"/>
                                          </p:stCondLst>
                                        </p:cTn>
                                        <p:tgtEl>
                                          <p:spTgt spid="31"/>
                                        </p:tgtEl>
                                        <p:attrNameLst>
                                          <p:attrName>style.visibility</p:attrName>
                                        </p:attrNameLst>
                                      </p:cBhvr>
                                      <p:to>
                                        <p:strVal val="visible"/>
                                      </p:to>
                                    </p:set>
                                    <p:anim calcmode="lin" valueType="num">
                                      <p:cBhvr>
                                        <p:cTn id="2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17" dur="500" fill="hold"/>
                                        <p:tgtEl>
                                          <p:spTgt spid="31"/>
                                        </p:tgtEl>
                                        <p:attrNameLst>
                                          <p:attrName>ppt_y</p:attrName>
                                        </p:attrNameLst>
                                      </p:cBhvr>
                                      <p:tavLst>
                                        <p:tav tm="0">
                                          <p:val>
                                            <p:strVal val="#ppt_y"/>
                                          </p:val>
                                        </p:tav>
                                        <p:tav tm="100000">
                                          <p:val>
                                            <p:strVal val="#ppt_y"/>
                                          </p:val>
                                        </p:tav>
                                      </p:tavLst>
                                    </p:anim>
                                    <p:anim calcmode="lin" valueType="num">
                                      <p:cBhvr>
                                        <p:cTn id="2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1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20" dur="500" tmFilter="0,0; .5, 1; 1, 1"/>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31"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 calcmode="lin" valueType="num">
                                      <p:cBhvr>
                                        <p:cTn id="225" dur="250" fill="hold"/>
                                        <p:tgtEl>
                                          <p:spTgt spid="34"/>
                                        </p:tgtEl>
                                        <p:attrNameLst>
                                          <p:attrName>ppt_w</p:attrName>
                                        </p:attrNameLst>
                                      </p:cBhvr>
                                      <p:tavLst>
                                        <p:tav tm="0">
                                          <p:val>
                                            <p:fltVal val="0"/>
                                          </p:val>
                                        </p:tav>
                                        <p:tav tm="100000">
                                          <p:val>
                                            <p:strVal val="#ppt_w"/>
                                          </p:val>
                                        </p:tav>
                                      </p:tavLst>
                                    </p:anim>
                                    <p:anim calcmode="lin" valueType="num">
                                      <p:cBhvr>
                                        <p:cTn id="226" dur="250" fill="hold"/>
                                        <p:tgtEl>
                                          <p:spTgt spid="34"/>
                                        </p:tgtEl>
                                        <p:attrNameLst>
                                          <p:attrName>ppt_h</p:attrName>
                                        </p:attrNameLst>
                                      </p:cBhvr>
                                      <p:tavLst>
                                        <p:tav tm="0">
                                          <p:val>
                                            <p:fltVal val="0"/>
                                          </p:val>
                                        </p:tav>
                                        <p:tav tm="100000">
                                          <p:val>
                                            <p:strVal val="#ppt_h"/>
                                          </p:val>
                                        </p:tav>
                                      </p:tavLst>
                                    </p:anim>
                                    <p:anim calcmode="lin" valueType="num">
                                      <p:cBhvr>
                                        <p:cTn id="227" dur="250" fill="hold"/>
                                        <p:tgtEl>
                                          <p:spTgt spid="34"/>
                                        </p:tgtEl>
                                        <p:attrNameLst>
                                          <p:attrName>style.rotation</p:attrName>
                                        </p:attrNameLst>
                                      </p:cBhvr>
                                      <p:tavLst>
                                        <p:tav tm="0">
                                          <p:val>
                                            <p:fltVal val="90"/>
                                          </p:val>
                                        </p:tav>
                                        <p:tav tm="100000">
                                          <p:val>
                                            <p:fltVal val="0"/>
                                          </p:val>
                                        </p:tav>
                                      </p:tavLst>
                                    </p:anim>
                                    <p:animEffect transition="in" filter="fade">
                                      <p:cBhvr>
                                        <p:cTn id="228" dur="250"/>
                                        <p:tgtEl>
                                          <p:spTgt spid="34"/>
                                        </p:tgtEl>
                                      </p:cBhvr>
                                    </p:animEffect>
                                  </p:childTnLst>
                                </p:cTn>
                              </p:par>
                            </p:childTnLst>
                          </p:cTn>
                        </p:par>
                      </p:childTnLst>
                    </p:cTn>
                  </p:par>
                  <p:par>
                    <p:cTn id="229" fill="hold">
                      <p:stCondLst>
                        <p:cond delay="indefinite"/>
                      </p:stCondLst>
                      <p:childTnLst>
                        <p:par>
                          <p:cTn id="230" fill="hold">
                            <p:stCondLst>
                              <p:cond delay="0"/>
                            </p:stCondLst>
                            <p:childTnLst>
                              <p:par>
                                <p:cTn id="231" presetID="41" presetClass="entr" presetSubtype="0" fill="hold" grpId="0" nodeType="clickEffect">
                                  <p:stCondLst>
                                    <p:cond delay="0"/>
                                  </p:stCondLst>
                                  <p:iterate type="lt">
                                    <p:tmPct val="10000"/>
                                  </p:iterate>
                                  <p:childTnLst>
                                    <p:set>
                                      <p:cBhvr>
                                        <p:cTn id="232" dur="1" fill="hold">
                                          <p:stCondLst>
                                            <p:cond delay="0"/>
                                          </p:stCondLst>
                                        </p:cTn>
                                        <p:tgtEl>
                                          <p:spTgt spid="32"/>
                                        </p:tgtEl>
                                        <p:attrNameLst>
                                          <p:attrName>style.visibility</p:attrName>
                                        </p:attrNameLst>
                                      </p:cBhvr>
                                      <p:to>
                                        <p:strVal val="visible"/>
                                      </p:to>
                                    </p:set>
                                    <p:anim calcmode="lin" valueType="num">
                                      <p:cBhvr>
                                        <p:cTn id="23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34" dur="500" fill="hold"/>
                                        <p:tgtEl>
                                          <p:spTgt spid="32"/>
                                        </p:tgtEl>
                                        <p:attrNameLst>
                                          <p:attrName>ppt_y</p:attrName>
                                        </p:attrNameLst>
                                      </p:cBhvr>
                                      <p:tavLst>
                                        <p:tav tm="0">
                                          <p:val>
                                            <p:strVal val="#ppt_y"/>
                                          </p:val>
                                        </p:tav>
                                        <p:tav tm="100000">
                                          <p:val>
                                            <p:strVal val="#ppt_y"/>
                                          </p:val>
                                        </p:tav>
                                      </p:tavLst>
                                    </p:anim>
                                    <p:anim calcmode="lin" valueType="num">
                                      <p:cBhvr>
                                        <p:cTn id="23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36"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37" dur="500" tmFilter="0,0; .5, 1; 1, 1"/>
                                        <p:tgtEl>
                                          <p:spTgt spid="32"/>
                                        </p:tgtEl>
                                      </p:cBhvr>
                                    </p:animEffect>
                                  </p:childTnLst>
                                </p:cTn>
                              </p:par>
                            </p:childTnLst>
                          </p:cTn>
                        </p:par>
                      </p:childTnLst>
                    </p:cTn>
                  </p:par>
                  <p:par>
                    <p:cTn id="238" fill="hold">
                      <p:stCondLst>
                        <p:cond delay="indefinite"/>
                      </p:stCondLst>
                      <p:childTnLst>
                        <p:par>
                          <p:cTn id="239" fill="hold">
                            <p:stCondLst>
                              <p:cond delay="0"/>
                            </p:stCondLst>
                            <p:childTnLst>
                              <p:par>
                                <p:cTn id="240" presetID="31" presetClass="entr" presetSubtype="0" fill="hold" grpId="0" nodeType="clickEffect">
                                  <p:stCondLst>
                                    <p:cond delay="0"/>
                                  </p:stCondLst>
                                  <p:childTnLst>
                                    <p:set>
                                      <p:cBhvr>
                                        <p:cTn id="241" dur="1" fill="hold">
                                          <p:stCondLst>
                                            <p:cond delay="0"/>
                                          </p:stCondLst>
                                        </p:cTn>
                                        <p:tgtEl>
                                          <p:spTgt spid="35"/>
                                        </p:tgtEl>
                                        <p:attrNameLst>
                                          <p:attrName>style.visibility</p:attrName>
                                        </p:attrNameLst>
                                      </p:cBhvr>
                                      <p:to>
                                        <p:strVal val="visible"/>
                                      </p:to>
                                    </p:set>
                                    <p:anim calcmode="lin" valueType="num">
                                      <p:cBhvr>
                                        <p:cTn id="242" dur="250" fill="hold"/>
                                        <p:tgtEl>
                                          <p:spTgt spid="35"/>
                                        </p:tgtEl>
                                        <p:attrNameLst>
                                          <p:attrName>ppt_w</p:attrName>
                                        </p:attrNameLst>
                                      </p:cBhvr>
                                      <p:tavLst>
                                        <p:tav tm="0">
                                          <p:val>
                                            <p:fltVal val="0"/>
                                          </p:val>
                                        </p:tav>
                                        <p:tav tm="100000">
                                          <p:val>
                                            <p:strVal val="#ppt_w"/>
                                          </p:val>
                                        </p:tav>
                                      </p:tavLst>
                                    </p:anim>
                                    <p:anim calcmode="lin" valueType="num">
                                      <p:cBhvr>
                                        <p:cTn id="243" dur="250" fill="hold"/>
                                        <p:tgtEl>
                                          <p:spTgt spid="35"/>
                                        </p:tgtEl>
                                        <p:attrNameLst>
                                          <p:attrName>ppt_h</p:attrName>
                                        </p:attrNameLst>
                                      </p:cBhvr>
                                      <p:tavLst>
                                        <p:tav tm="0">
                                          <p:val>
                                            <p:fltVal val="0"/>
                                          </p:val>
                                        </p:tav>
                                        <p:tav tm="100000">
                                          <p:val>
                                            <p:strVal val="#ppt_h"/>
                                          </p:val>
                                        </p:tav>
                                      </p:tavLst>
                                    </p:anim>
                                    <p:anim calcmode="lin" valueType="num">
                                      <p:cBhvr>
                                        <p:cTn id="244" dur="250" fill="hold"/>
                                        <p:tgtEl>
                                          <p:spTgt spid="35"/>
                                        </p:tgtEl>
                                        <p:attrNameLst>
                                          <p:attrName>style.rotation</p:attrName>
                                        </p:attrNameLst>
                                      </p:cBhvr>
                                      <p:tavLst>
                                        <p:tav tm="0">
                                          <p:val>
                                            <p:fltVal val="90"/>
                                          </p:val>
                                        </p:tav>
                                        <p:tav tm="100000">
                                          <p:val>
                                            <p:fltVal val="0"/>
                                          </p:val>
                                        </p:tav>
                                      </p:tavLst>
                                    </p:anim>
                                    <p:animEffect transition="in" filter="fade">
                                      <p:cBhvr>
                                        <p:cTn id="245" dur="250"/>
                                        <p:tgtEl>
                                          <p:spTgt spid="35"/>
                                        </p:tgtEl>
                                      </p:cBhvr>
                                    </p:animEffect>
                                  </p:childTnLst>
                                </p:cTn>
                              </p:par>
                            </p:childTnLst>
                          </p:cTn>
                        </p:par>
                      </p:childTnLst>
                    </p:cTn>
                  </p:par>
                  <p:par>
                    <p:cTn id="246" fill="hold">
                      <p:stCondLst>
                        <p:cond delay="indefinite"/>
                      </p:stCondLst>
                      <p:childTnLst>
                        <p:par>
                          <p:cTn id="247" fill="hold">
                            <p:stCondLst>
                              <p:cond delay="0"/>
                            </p:stCondLst>
                            <p:childTnLst>
                              <p:par>
                                <p:cTn id="248" presetID="41" presetClass="entr" presetSubtype="0" fill="hold" grpId="0" nodeType="clickEffect">
                                  <p:stCondLst>
                                    <p:cond delay="0"/>
                                  </p:stCondLst>
                                  <p:iterate type="lt">
                                    <p:tmPct val="10000"/>
                                  </p:iterate>
                                  <p:childTnLst>
                                    <p:set>
                                      <p:cBhvr>
                                        <p:cTn id="249" dur="1" fill="hold">
                                          <p:stCondLst>
                                            <p:cond delay="0"/>
                                          </p:stCondLst>
                                        </p:cTn>
                                        <p:tgtEl>
                                          <p:spTgt spid="36"/>
                                        </p:tgtEl>
                                        <p:attrNameLst>
                                          <p:attrName>style.visibility</p:attrName>
                                        </p:attrNameLst>
                                      </p:cBhvr>
                                      <p:to>
                                        <p:strVal val="visible"/>
                                      </p:to>
                                    </p:set>
                                    <p:anim calcmode="lin" valueType="num">
                                      <p:cBhvr>
                                        <p:cTn id="25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51" dur="500" fill="hold"/>
                                        <p:tgtEl>
                                          <p:spTgt spid="36"/>
                                        </p:tgtEl>
                                        <p:attrNameLst>
                                          <p:attrName>ppt_y</p:attrName>
                                        </p:attrNameLst>
                                      </p:cBhvr>
                                      <p:tavLst>
                                        <p:tav tm="0">
                                          <p:val>
                                            <p:strVal val="#ppt_y"/>
                                          </p:val>
                                        </p:tav>
                                        <p:tav tm="100000">
                                          <p:val>
                                            <p:strVal val="#ppt_y"/>
                                          </p:val>
                                        </p:tav>
                                      </p:tavLst>
                                    </p:anim>
                                    <p:anim calcmode="lin" valueType="num">
                                      <p:cBhvr>
                                        <p:cTn id="25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5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54"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50406" y="7627621"/>
            <a:ext cx="3108960" cy="438150"/>
          </a:xfrm>
        </p:spPr>
        <p:txBody>
          <a:bodyPr/>
          <a:lstStyle/>
          <a:p>
            <a:fld id="{935DE881-430C-419B-B101-A115E25B9AB2}" type="datetime2">
              <a:rPr lang="en-US" sz="2000" b="1" smtClean="0"/>
              <a:t>Wednesday, June 3, 2020</a:t>
            </a:fld>
            <a:endParaRPr lang="en-US" sz="2000" b="1" dirty="0"/>
          </a:p>
        </p:txBody>
      </p:sp>
      <p:sp>
        <p:nvSpPr>
          <p:cNvPr id="10" name="Footer Placeholder 9"/>
          <p:cNvSpPr>
            <a:spLocks noGrp="1"/>
          </p:cNvSpPr>
          <p:nvPr>
            <p:ph type="ftr" sz="quarter" idx="11"/>
          </p:nvPr>
        </p:nvSpPr>
        <p:spPr>
          <a:xfrm>
            <a:off x="3263462" y="7627621"/>
            <a:ext cx="8828686" cy="438150"/>
          </a:xfrm>
        </p:spPr>
        <p:txBody>
          <a:bodyPr/>
          <a:lstStyle/>
          <a:p>
            <a:r>
              <a:rPr lang="en-US" sz="1800" b="1" dirty="0" smtClean="0"/>
              <a:t>Abdul </a:t>
            </a:r>
            <a:r>
              <a:rPr lang="en-US" sz="1800" b="1" dirty="0" err="1" smtClean="0"/>
              <a:t>Alim</a:t>
            </a:r>
            <a:r>
              <a:rPr lang="en-US" sz="1800" b="1" dirty="0" smtClean="0"/>
              <a:t>, Lecturer (Arabic), </a:t>
            </a:r>
            <a:r>
              <a:rPr lang="en-US" sz="1800" b="1" dirty="0" err="1" smtClean="0"/>
              <a:t>Patari</a:t>
            </a:r>
            <a:r>
              <a:rPr lang="en-US" sz="1800" b="1" dirty="0" smtClean="0"/>
              <a:t> </a:t>
            </a:r>
            <a:r>
              <a:rPr lang="en-US" sz="1800" b="1" dirty="0" err="1" smtClean="0"/>
              <a:t>Fazil</a:t>
            </a:r>
            <a:r>
              <a:rPr lang="en-US" sz="1800" b="1" dirty="0" smtClean="0"/>
              <a:t> </a:t>
            </a:r>
            <a:r>
              <a:rPr lang="en-US" sz="1800" b="1" dirty="0" err="1" smtClean="0"/>
              <a:t>Madrasha</a:t>
            </a:r>
            <a:r>
              <a:rPr lang="en-US" sz="1800" b="1" dirty="0" smtClean="0"/>
              <a:t>, </a:t>
            </a:r>
            <a:r>
              <a:rPr lang="en-US" sz="1800" b="1" dirty="0" err="1" smtClean="0"/>
              <a:t>Sapahar</a:t>
            </a:r>
            <a:r>
              <a:rPr lang="en-US" sz="1800" b="1" dirty="0" smtClean="0"/>
              <a:t>, </a:t>
            </a:r>
            <a:r>
              <a:rPr lang="en-US" sz="1800" b="1" dirty="0" err="1" smtClean="0"/>
              <a:t>Naogaon</a:t>
            </a:r>
            <a:r>
              <a:rPr lang="en-US" sz="1800" b="1" dirty="0" smtClean="0"/>
              <a:t>, 01749944418</a:t>
            </a:r>
            <a:endParaRPr lang="en-US" sz="1800" b="1" dirty="0"/>
          </a:p>
        </p:txBody>
      </p:sp>
      <p:sp>
        <p:nvSpPr>
          <p:cNvPr id="11" name="Slide Number Placeholder 10"/>
          <p:cNvSpPr>
            <a:spLocks noGrp="1"/>
          </p:cNvSpPr>
          <p:nvPr>
            <p:ph type="sldNum" sz="quarter" idx="12"/>
          </p:nvPr>
        </p:nvSpPr>
        <p:spPr>
          <a:xfrm>
            <a:off x="12344406" y="7627621"/>
            <a:ext cx="996206" cy="438150"/>
          </a:xfrm>
        </p:spPr>
        <p:txBody>
          <a:bodyPr/>
          <a:lstStyle/>
          <a:p>
            <a:pPr algn="ctr"/>
            <a:fld id="{D58E6735-540D-4EB1-B0B9-16DDD8662F70}" type="slidenum">
              <a:rPr lang="en-US" sz="2000" b="1" smtClean="0"/>
              <a:pPr algn="ctr"/>
              <a:t>21</a:t>
            </a:fld>
            <a:endParaRPr lang="en-US" sz="2000" b="1" dirty="0"/>
          </a:p>
        </p:txBody>
      </p:sp>
      <p:sp>
        <p:nvSpPr>
          <p:cNvPr id="5" name="TextBox 4"/>
          <p:cNvSpPr txBox="1"/>
          <p:nvPr/>
        </p:nvSpPr>
        <p:spPr>
          <a:xfrm>
            <a:off x="3102648" y="562712"/>
            <a:ext cx="3200400" cy="307777"/>
          </a:xfrm>
          <a:prstGeom prst="rect">
            <a:avLst/>
          </a:prstGeom>
          <a:noFill/>
        </p:spPr>
        <p:txBody>
          <a:bodyPr wrap="square" rtlCol="0">
            <a:spAutoFit/>
          </a:bodyPr>
          <a:lstStyle/>
          <a:p>
            <a:endParaRPr lang="en-US" dirty="0"/>
          </a:p>
        </p:txBody>
      </p:sp>
      <p:sp>
        <p:nvSpPr>
          <p:cNvPr id="6" name="Rounded Rectangular Callout 5"/>
          <p:cNvSpPr/>
          <p:nvPr/>
        </p:nvSpPr>
        <p:spPr>
          <a:xfrm>
            <a:off x="10531366" y="1777612"/>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ظهر</a:t>
            </a:r>
            <a:endParaRPr lang="en-US" sz="4000" b="1" dirty="0">
              <a:solidFill>
                <a:schemeClr val="tx1"/>
              </a:solidFill>
            </a:endParaRPr>
          </a:p>
        </p:txBody>
      </p:sp>
      <p:sp>
        <p:nvSpPr>
          <p:cNvPr id="7" name="Rounded Rectangle 6"/>
          <p:cNvSpPr/>
          <p:nvPr/>
        </p:nvSpPr>
        <p:spPr>
          <a:xfrm>
            <a:off x="469175" y="381000"/>
            <a:ext cx="12899984" cy="1063735"/>
          </a:xfrm>
          <a:prstGeom prst="roundRect">
            <a:avLst/>
          </a:prstGeom>
          <a:ln w="76200">
            <a:solidFill>
              <a:srgbClr val="002060"/>
            </a:solidFill>
          </a:ln>
          <a:effectLst>
            <a:glow rad="101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dirty="0"/>
          </a:p>
        </p:txBody>
      </p:sp>
      <p:sp>
        <p:nvSpPr>
          <p:cNvPr id="15" name="Rounded Rectangular Callout 14"/>
          <p:cNvSpPr/>
          <p:nvPr/>
        </p:nvSpPr>
        <p:spPr>
          <a:xfrm>
            <a:off x="7246878" y="180388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منع</a:t>
            </a:r>
            <a:endParaRPr lang="en-US" sz="4000" b="1" dirty="0">
              <a:solidFill>
                <a:schemeClr val="tx1"/>
              </a:solidFill>
            </a:endParaRPr>
          </a:p>
        </p:txBody>
      </p:sp>
      <p:sp>
        <p:nvSpPr>
          <p:cNvPr id="16" name="Rounded Rectangular Callout 15"/>
          <p:cNvSpPr/>
          <p:nvPr/>
        </p:nvSpPr>
        <p:spPr>
          <a:xfrm>
            <a:off x="3904586" y="180388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لا أخذ</a:t>
            </a:r>
            <a:endParaRPr lang="en-US" sz="4000" b="1" dirty="0">
              <a:solidFill>
                <a:schemeClr val="tx1"/>
              </a:solidFill>
            </a:endParaRPr>
          </a:p>
        </p:txBody>
      </p:sp>
      <p:sp>
        <p:nvSpPr>
          <p:cNvPr id="17" name="Rounded Rectangular Callout 16"/>
          <p:cNvSpPr/>
          <p:nvPr/>
        </p:nvSpPr>
        <p:spPr>
          <a:xfrm>
            <a:off x="620098" y="1830156"/>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بعت</a:t>
            </a:r>
            <a:endParaRPr lang="en-US" sz="4000" b="1" dirty="0">
              <a:solidFill>
                <a:schemeClr val="tx1"/>
              </a:solidFill>
            </a:endParaRPr>
          </a:p>
        </p:txBody>
      </p:sp>
      <p:sp>
        <p:nvSpPr>
          <p:cNvPr id="18" name="Rectangle 17"/>
          <p:cNvSpPr/>
          <p:nvPr/>
        </p:nvSpPr>
        <p:spPr>
          <a:xfrm>
            <a:off x="1229714" y="564932"/>
            <a:ext cx="11571889"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dirty="0" smtClean="0">
                <a:solidFill>
                  <a:sysClr val="windowText" lastClr="000000"/>
                </a:solidFill>
              </a:rPr>
              <a:t>اقرأ الأفعال والكلمات وقارن مع الصور ثم حققها في التالية</a:t>
            </a:r>
            <a:endParaRPr lang="en-US" sz="4400" dirty="0">
              <a:solidFill>
                <a:sysClr val="windowText" lastClr="000000"/>
              </a:solidFill>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9068" y="3051053"/>
            <a:ext cx="3018118" cy="4445876"/>
          </a:xfrm>
          <a:prstGeom prst="roundRect">
            <a:avLst>
              <a:gd name="adj" fmla="val 4167"/>
            </a:avLst>
          </a:prstGeom>
          <a:solidFill>
            <a:srgbClr val="FFFFFF"/>
          </a:solidFill>
          <a:ln w="76200" cap="sq">
            <a:solidFill>
              <a:srgbClr val="00B050"/>
            </a:solidFill>
            <a:miter lim="800000"/>
          </a:ln>
          <a:effectLst>
            <a:glow rad="139700">
              <a:schemeClr val="accent3">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0262" y="3030244"/>
            <a:ext cx="3034505" cy="4466686"/>
          </a:xfrm>
          <a:prstGeom prst="roundRect">
            <a:avLst>
              <a:gd name="adj" fmla="val 4167"/>
            </a:avLst>
          </a:prstGeom>
          <a:solidFill>
            <a:srgbClr val="FFFFFF"/>
          </a:solidFill>
          <a:ln w="76200" cap="sq">
            <a:solidFill>
              <a:srgbClr val="00B050"/>
            </a:solidFill>
            <a:miter lim="800000"/>
          </a:ln>
          <a:effectLst>
            <a:glow rad="139700">
              <a:schemeClr val="accent3">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5" name="Picture 4" descr="بالصور: لحظة ظهور صورة المسيح في سماء ايطاليا | Addiy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7104" y="3051053"/>
            <a:ext cx="3026319" cy="4445876"/>
          </a:xfrm>
          <a:prstGeom prst="roundRect">
            <a:avLst>
              <a:gd name="adj" fmla="val 4167"/>
            </a:avLst>
          </a:prstGeom>
          <a:solidFill>
            <a:srgbClr val="FFFFFF"/>
          </a:solidFill>
          <a:ln w="76200" cap="sq">
            <a:solidFill>
              <a:srgbClr val="00B050"/>
            </a:solidFill>
            <a:miter lim="800000"/>
          </a:ln>
          <a:effectLst>
            <a:glow rad="139700">
              <a:schemeClr val="accent3">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875" y="3030243"/>
            <a:ext cx="3075915" cy="4466686"/>
          </a:xfrm>
          <a:prstGeom prst="roundRect">
            <a:avLst>
              <a:gd name="adj" fmla="val 4167"/>
            </a:avLst>
          </a:prstGeom>
          <a:solidFill>
            <a:srgbClr val="FFFFFF"/>
          </a:solidFill>
          <a:ln w="76200" cap="sq">
            <a:solidFill>
              <a:srgbClr val="00B050"/>
            </a:solidFill>
            <a:miter lim="800000"/>
          </a:ln>
          <a:effectLst>
            <a:glow rad="139700">
              <a:schemeClr val="accent3">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4352451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8"/>
                                        </p:tgtEl>
                                        <p:attrNameLst>
                                          <p:attrName>ppt_y</p:attrName>
                                        </p:attrNameLst>
                                      </p:cBhvr>
                                      <p:tavLst>
                                        <p:tav tm="0">
                                          <p:val>
                                            <p:strVal val="#ppt_y"/>
                                          </p:val>
                                        </p:tav>
                                        <p:tav tm="100000">
                                          <p:val>
                                            <p:strVal val="#ppt_y"/>
                                          </p:val>
                                        </p:tav>
                                      </p:tavLst>
                                    </p:anim>
                                    <p:anim calcmode="lin" valueType="num">
                                      <p:cBhvr>
                                        <p:cTn id="1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32"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diamond(out)">
                                      <p:cBhvr>
                                        <p:cTn id="31" dur="10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 calcmode="lin" valueType="num">
                                      <p:cBhvr>
                                        <p:cTn id="38" dur="1000" fill="hold"/>
                                        <p:tgtEl>
                                          <p:spTgt spid="15"/>
                                        </p:tgtEl>
                                        <p:attrNameLst>
                                          <p:attrName>style.rotation</p:attrName>
                                        </p:attrNameLst>
                                      </p:cBhvr>
                                      <p:tavLst>
                                        <p:tav tm="0">
                                          <p:val>
                                            <p:fltVal val="90"/>
                                          </p:val>
                                        </p:tav>
                                        <p:tav tm="100000">
                                          <p:val>
                                            <p:fltVal val="0"/>
                                          </p:val>
                                        </p:tav>
                                      </p:tavLst>
                                    </p:anim>
                                    <p:animEffect transition="in" filter="fade">
                                      <p:cBhvr>
                                        <p:cTn id="39" dur="1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circle(in)">
                                      <p:cBhvr>
                                        <p:cTn id="44" dur="10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style.rotation</p:attrName>
                                        </p:attrNameLst>
                                      </p:cBhvr>
                                      <p:tavLst>
                                        <p:tav tm="0">
                                          <p:val>
                                            <p:fltVal val="90"/>
                                          </p:val>
                                        </p:tav>
                                        <p:tav tm="100000">
                                          <p:val>
                                            <p:fltVal val="0"/>
                                          </p:val>
                                        </p:tav>
                                      </p:tavLst>
                                    </p:anim>
                                    <p:animEffect transition="in" filter="fade">
                                      <p:cBhvr>
                                        <p:cTn id="52" dur="1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edge">
                                      <p:cBhvr>
                                        <p:cTn id="57" dur="10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 calcmode="lin" valueType="num">
                                      <p:cBhvr>
                                        <p:cTn id="64" dur="1000" fill="hold"/>
                                        <p:tgtEl>
                                          <p:spTgt spid="17"/>
                                        </p:tgtEl>
                                        <p:attrNameLst>
                                          <p:attrName>style.rotation</p:attrName>
                                        </p:attrNameLst>
                                      </p:cBhvr>
                                      <p:tavLst>
                                        <p:tav tm="0">
                                          <p:val>
                                            <p:fltVal val="90"/>
                                          </p:val>
                                        </p:tav>
                                        <p:tav tm="100000">
                                          <p:val>
                                            <p:fltVal val="0"/>
                                          </p:val>
                                        </p:tav>
                                      </p:tavLst>
                                    </p:anim>
                                    <p:animEffect transition="in" filter="fade">
                                      <p:cBhvr>
                                        <p:cTn id="65" dur="10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box(in)">
                                      <p:cBhvr>
                                        <p:cTn id="7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6" grpId="0" animBg="1"/>
      <p:bldP spid="17"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50406" y="7627621"/>
            <a:ext cx="3108960" cy="438150"/>
          </a:xfrm>
        </p:spPr>
        <p:txBody>
          <a:bodyPr/>
          <a:lstStyle/>
          <a:p>
            <a:fld id="{935DE881-430C-419B-B101-A115E25B9AB2}" type="datetime2">
              <a:rPr lang="en-US" sz="2000" b="1" smtClean="0"/>
              <a:t>Wednesday, June 3, 2020</a:t>
            </a:fld>
            <a:endParaRPr lang="en-US" sz="2000" b="1" dirty="0"/>
          </a:p>
        </p:txBody>
      </p:sp>
      <p:sp>
        <p:nvSpPr>
          <p:cNvPr id="10" name="Footer Placeholder 9"/>
          <p:cNvSpPr>
            <a:spLocks noGrp="1"/>
          </p:cNvSpPr>
          <p:nvPr>
            <p:ph type="ftr" sz="quarter" idx="11"/>
          </p:nvPr>
        </p:nvSpPr>
        <p:spPr>
          <a:xfrm>
            <a:off x="3263462" y="7627621"/>
            <a:ext cx="8828686" cy="438150"/>
          </a:xfrm>
        </p:spPr>
        <p:txBody>
          <a:bodyPr/>
          <a:lstStyle/>
          <a:p>
            <a:r>
              <a:rPr lang="en-US" sz="1800" b="1" dirty="0" smtClean="0"/>
              <a:t>Abdul </a:t>
            </a:r>
            <a:r>
              <a:rPr lang="en-US" sz="1800" b="1" dirty="0" err="1" smtClean="0"/>
              <a:t>Alim</a:t>
            </a:r>
            <a:r>
              <a:rPr lang="en-US" sz="1800" b="1" dirty="0" smtClean="0"/>
              <a:t>, Lecturer (Arabic), </a:t>
            </a:r>
            <a:r>
              <a:rPr lang="en-US" sz="1800" b="1" dirty="0" err="1" smtClean="0"/>
              <a:t>Patari</a:t>
            </a:r>
            <a:r>
              <a:rPr lang="en-US" sz="1800" b="1" dirty="0" smtClean="0"/>
              <a:t> </a:t>
            </a:r>
            <a:r>
              <a:rPr lang="en-US" sz="1800" b="1" dirty="0" err="1" smtClean="0"/>
              <a:t>Fazil</a:t>
            </a:r>
            <a:r>
              <a:rPr lang="en-US" sz="1800" b="1" dirty="0" smtClean="0"/>
              <a:t> </a:t>
            </a:r>
            <a:r>
              <a:rPr lang="en-US" sz="1800" b="1" dirty="0" err="1" smtClean="0"/>
              <a:t>Madrasha</a:t>
            </a:r>
            <a:r>
              <a:rPr lang="en-US" sz="1800" b="1" dirty="0" smtClean="0"/>
              <a:t>, </a:t>
            </a:r>
            <a:r>
              <a:rPr lang="en-US" sz="1800" b="1" dirty="0" err="1" smtClean="0"/>
              <a:t>Sapahar</a:t>
            </a:r>
            <a:r>
              <a:rPr lang="en-US" sz="1800" b="1" dirty="0" smtClean="0"/>
              <a:t>, </a:t>
            </a:r>
            <a:r>
              <a:rPr lang="en-US" sz="1800" b="1" dirty="0" err="1" smtClean="0"/>
              <a:t>Naogaon</a:t>
            </a:r>
            <a:r>
              <a:rPr lang="en-US" sz="1800" b="1" dirty="0" smtClean="0"/>
              <a:t>, 01749944418</a:t>
            </a:r>
            <a:endParaRPr lang="en-US" sz="1800" b="1" dirty="0"/>
          </a:p>
        </p:txBody>
      </p:sp>
      <p:sp>
        <p:nvSpPr>
          <p:cNvPr id="11" name="Slide Number Placeholder 10"/>
          <p:cNvSpPr>
            <a:spLocks noGrp="1"/>
          </p:cNvSpPr>
          <p:nvPr>
            <p:ph type="sldNum" sz="quarter" idx="12"/>
          </p:nvPr>
        </p:nvSpPr>
        <p:spPr>
          <a:xfrm>
            <a:off x="12344406" y="7627621"/>
            <a:ext cx="996206" cy="438150"/>
          </a:xfrm>
        </p:spPr>
        <p:txBody>
          <a:bodyPr/>
          <a:lstStyle/>
          <a:p>
            <a:pPr algn="ctr"/>
            <a:fld id="{D58E6735-540D-4EB1-B0B9-16DDD8662F70}" type="slidenum">
              <a:rPr lang="en-US" sz="2000" b="1" smtClean="0"/>
              <a:pPr algn="ctr"/>
              <a:t>22</a:t>
            </a:fld>
            <a:endParaRPr lang="en-US" sz="2000" b="1" dirty="0"/>
          </a:p>
        </p:txBody>
      </p:sp>
      <p:sp>
        <p:nvSpPr>
          <p:cNvPr id="5" name="Rectangle 4"/>
          <p:cNvSpPr/>
          <p:nvPr/>
        </p:nvSpPr>
        <p:spPr>
          <a:xfrm>
            <a:off x="11299583" y="24295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المذكر للغائب</a:t>
            </a:r>
            <a:endParaRPr lang="en-US" sz="3200" dirty="0">
              <a:solidFill>
                <a:schemeClr val="tx1"/>
              </a:solidFill>
            </a:endParaRPr>
          </a:p>
        </p:txBody>
      </p:sp>
      <p:sp>
        <p:nvSpPr>
          <p:cNvPr id="6" name="Rectangle 5"/>
          <p:cNvSpPr/>
          <p:nvPr/>
        </p:nvSpPr>
        <p:spPr>
          <a:xfrm>
            <a:off x="8166206" y="24295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المطلق المثبت المعروف</a:t>
            </a:r>
            <a:endParaRPr lang="en-US" sz="3200" dirty="0">
              <a:solidFill>
                <a:schemeClr val="tx1"/>
              </a:solidFill>
            </a:endParaRPr>
          </a:p>
        </p:txBody>
      </p:sp>
      <p:sp>
        <p:nvSpPr>
          <p:cNvPr id="7" name="Rounded Rectangular Callout 6"/>
          <p:cNvSpPr/>
          <p:nvPr/>
        </p:nvSpPr>
        <p:spPr>
          <a:xfrm>
            <a:off x="11298841" y="14819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8" name="Rounded Rectangular Callout 7"/>
          <p:cNvSpPr/>
          <p:nvPr/>
        </p:nvSpPr>
        <p:spPr>
          <a:xfrm>
            <a:off x="8166206" y="14955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12" name="Rectangle 11"/>
          <p:cNvSpPr/>
          <p:nvPr/>
        </p:nvSpPr>
        <p:spPr>
          <a:xfrm>
            <a:off x="6470268" y="24566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فتح</a:t>
            </a:r>
            <a:endParaRPr lang="en-US" sz="3200" dirty="0">
              <a:solidFill>
                <a:schemeClr val="tx1"/>
              </a:solidFill>
            </a:endParaRPr>
          </a:p>
        </p:txBody>
      </p:sp>
      <p:sp>
        <p:nvSpPr>
          <p:cNvPr id="13" name="Rectangle 12"/>
          <p:cNvSpPr/>
          <p:nvPr/>
        </p:nvSpPr>
        <p:spPr>
          <a:xfrm>
            <a:off x="4795945" y="24566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الظهور</a:t>
            </a:r>
            <a:endParaRPr lang="en-US" sz="3200" dirty="0">
              <a:solidFill>
                <a:schemeClr val="tx1"/>
              </a:solidFill>
            </a:endParaRPr>
          </a:p>
        </p:txBody>
      </p:sp>
      <p:sp>
        <p:nvSpPr>
          <p:cNvPr id="14" name="Rounded Rectangular Callout 13"/>
          <p:cNvSpPr/>
          <p:nvPr/>
        </p:nvSpPr>
        <p:spPr>
          <a:xfrm>
            <a:off x="6470268" y="15090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15" name="Rounded Rectangular Callout 14"/>
          <p:cNvSpPr/>
          <p:nvPr/>
        </p:nvSpPr>
        <p:spPr>
          <a:xfrm>
            <a:off x="4795945" y="15226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16" name="Rectangle 15"/>
          <p:cNvSpPr/>
          <p:nvPr/>
        </p:nvSpPr>
        <p:spPr>
          <a:xfrm>
            <a:off x="3331087" y="24566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ظ هـ ر</a:t>
            </a:r>
            <a:endParaRPr lang="en-US" sz="3200" dirty="0">
              <a:solidFill>
                <a:schemeClr val="tx1"/>
              </a:solidFill>
            </a:endParaRPr>
          </a:p>
        </p:txBody>
      </p:sp>
      <p:sp>
        <p:nvSpPr>
          <p:cNvPr id="17" name="Rectangle 16"/>
          <p:cNvSpPr/>
          <p:nvPr/>
        </p:nvSpPr>
        <p:spPr>
          <a:xfrm>
            <a:off x="1997360" y="24566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صحيح</a:t>
            </a:r>
            <a:endParaRPr lang="en-US" sz="3200" dirty="0">
              <a:solidFill>
                <a:schemeClr val="tx1"/>
              </a:solidFill>
            </a:endParaRPr>
          </a:p>
        </p:txBody>
      </p:sp>
      <p:sp>
        <p:nvSpPr>
          <p:cNvPr id="18" name="Rounded Rectangular Callout 17"/>
          <p:cNvSpPr/>
          <p:nvPr/>
        </p:nvSpPr>
        <p:spPr>
          <a:xfrm>
            <a:off x="3331087" y="15090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19" name="Rounded Rectangular Callout 18"/>
          <p:cNvSpPr/>
          <p:nvPr/>
        </p:nvSpPr>
        <p:spPr>
          <a:xfrm>
            <a:off x="1997360" y="15226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20" name="Rounded Rectangular Callout 19"/>
          <p:cNvSpPr/>
          <p:nvPr/>
        </p:nvSpPr>
        <p:spPr>
          <a:xfrm>
            <a:off x="243584" y="15216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21" name="Rectangle 20"/>
          <p:cNvSpPr/>
          <p:nvPr/>
        </p:nvSpPr>
        <p:spPr>
          <a:xfrm>
            <a:off x="243584" y="24566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أشرق / أضاء</a:t>
            </a:r>
            <a:endParaRPr lang="en-US" sz="3200" dirty="0">
              <a:solidFill>
                <a:schemeClr val="tx1"/>
              </a:solidFill>
            </a:endParaRPr>
          </a:p>
        </p:txBody>
      </p:sp>
      <p:sp>
        <p:nvSpPr>
          <p:cNvPr id="22" name="Rounded Rectangular Callout 21"/>
          <p:cNvSpPr/>
          <p:nvPr/>
        </p:nvSpPr>
        <p:spPr>
          <a:xfrm>
            <a:off x="10607566" y="3271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ظهر</a:t>
            </a:r>
            <a:endParaRPr lang="en-US" sz="4000" b="1" dirty="0">
              <a:solidFill>
                <a:schemeClr val="tx1"/>
              </a:solidFill>
            </a:endParaRPr>
          </a:p>
        </p:txBody>
      </p:sp>
      <p:sp>
        <p:nvSpPr>
          <p:cNvPr id="23" name="Rectangle 22"/>
          <p:cNvSpPr/>
          <p:nvPr/>
        </p:nvSpPr>
        <p:spPr>
          <a:xfrm>
            <a:off x="11324983" y="60871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المذكر للغائب</a:t>
            </a:r>
            <a:endParaRPr lang="en-US" sz="3200" dirty="0">
              <a:solidFill>
                <a:schemeClr val="tx1"/>
              </a:solidFill>
            </a:endParaRPr>
          </a:p>
        </p:txBody>
      </p:sp>
      <p:sp>
        <p:nvSpPr>
          <p:cNvPr id="24" name="Rectangle 23"/>
          <p:cNvSpPr/>
          <p:nvPr/>
        </p:nvSpPr>
        <p:spPr>
          <a:xfrm>
            <a:off x="8191606" y="60871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المطلق المثبت المعروف</a:t>
            </a:r>
            <a:endParaRPr lang="en-US" sz="3200" dirty="0">
              <a:solidFill>
                <a:schemeClr val="tx1"/>
              </a:solidFill>
            </a:endParaRPr>
          </a:p>
        </p:txBody>
      </p:sp>
      <p:sp>
        <p:nvSpPr>
          <p:cNvPr id="25" name="Rounded Rectangular Callout 24"/>
          <p:cNvSpPr/>
          <p:nvPr/>
        </p:nvSpPr>
        <p:spPr>
          <a:xfrm>
            <a:off x="11324241" y="51395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26" name="Rounded Rectangular Callout 25"/>
          <p:cNvSpPr/>
          <p:nvPr/>
        </p:nvSpPr>
        <p:spPr>
          <a:xfrm>
            <a:off x="8191606" y="51531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27" name="Rectangle 26"/>
          <p:cNvSpPr/>
          <p:nvPr/>
        </p:nvSpPr>
        <p:spPr>
          <a:xfrm>
            <a:off x="6495668" y="61142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فتح</a:t>
            </a:r>
            <a:endParaRPr lang="en-US" sz="3200" dirty="0">
              <a:solidFill>
                <a:schemeClr val="tx1"/>
              </a:solidFill>
            </a:endParaRPr>
          </a:p>
        </p:txBody>
      </p:sp>
      <p:sp>
        <p:nvSpPr>
          <p:cNvPr id="28" name="Rectangle 27"/>
          <p:cNvSpPr/>
          <p:nvPr/>
        </p:nvSpPr>
        <p:spPr>
          <a:xfrm>
            <a:off x="4821345" y="61142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المنع</a:t>
            </a:r>
            <a:endParaRPr lang="en-US" sz="3200" dirty="0">
              <a:solidFill>
                <a:schemeClr val="tx1"/>
              </a:solidFill>
            </a:endParaRPr>
          </a:p>
        </p:txBody>
      </p:sp>
      <p:sp>
        <p:nvSpPr>
          <p:cNvPr id="29" name="Rounded Rectangular Callout 28"/>
          <p:cNvSpPr/>
          <p:nvPr/>
        </p:nvSpPr>
        <p:spPr>
          <a:xfrm>
            <a:off x="6495668" y="51666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30" name="Rounded Rectangular Callout 29"/>
          <p:cNvSpPr/>
          <p:nvPr/>
        </p:nvSpPr>
        <p:spPr>
          <a:xfrm>
            <a:off x="4821345" y="51802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31" name="Rectangle 30"/>
          <p:cNvSpPr/>
          <p:nvPr/>
        </p:nvSpPr>
        <p:spPr>
          <a:xfrm>
            <a:off x="3356487" y="61142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م ن ع</a:t>
            </a:r>
            <a:endParaRPr lang="en-US" sz="3200" dirty="0">
              <a:solidFill>
                <a:schemeClr val="tx1"/>
              </a:solidFill>
            </a:endParaRPr>
          </a:p>
        </p:txBody>
      </p:sp>
      <p:sp>
        <p:nvSpPr>
          <p:cNvPr id="32" name="Rectangle 31"/>
          <p:cNvSpPr/>
          <p:nvPr/>
        </p:nvSpPr>
        <p:spPr>
          <a:xfrm>
            <a:off x="2022760" y="61142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صحيح</a:t>
            </a:r>
            <a:endParaRPr lang="en-US" sz="3200" dirty="0">
              <a:solidFill>
                <a:schemeClr val="tx1"/>
              </a:solidFill>
            </a:endParaRPr>
          </a:p>
        </p:txBody>
      </p:sp>
      <p:sp>
        <p:nvSpPr>
          <p:cNvPr id="33" name="Rounded Rectangular Callout 32"/>
          <p:cNvSpPr/>
          <p:nvPr/>
        </p:nvSpPr>
        <p:spPr>
          <a:xfrm>
            <a:off x="3356487" y="51666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34" name="Rounded Rectangular Callout 33"/>
          <p:cNvSpPr/>
          <p:nvPr/>
        </p:nvSpPr>
        <p:spPr>
          <a:xfrm>
            <a:off x="2022760" y="51802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35" name="Rounded Rectangular Callout 34"/>
          <p:cNvSpPr/>
          <p:nvPr/>
        </p:nvSpPr>
        <p:spPr>
          <a:xfrm>
            <a:off x="268984" y="51792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36" name="Rectangle 35"/>
          <p:cNvSpPr/>
          <p:nvPr/>
        </p:nvSpPr>
        <p:spPr>
          <a:xfrm>
            <a:off x="268984" y="61142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نهي</a:t>
            </a:r>
            <a:endParaRPr lang="en-US" sz="3200" dirty="0">
              <a:solidFill>
                <a:schemeClr val="tx1"/>
              </a:solidFill>
            </a:endParaRPr>
          </a:p>
        </p:txBody>
      </p:sp>
      <p:sp>
        <p:nvSpPr>
          <p:cNvPr id="37" name="Rounded Rectangular Callout 36"/>
          <p:cNvSpPr/>
          <p:nvPr/>
        </p:nvSpPr>
        <p:spPr>
          <a:xfrm>
            <a:off x="10632966" y="39847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منع</a:t>
            </a:r>
            <a:endParaRPr lang="en-US" sz="4000" b="1" dirty="0">
              <a:solidFill>
                <a:schemeClr val="tx1"/>
              </a:solidFill>
            </a:endParaRPr>
          </a:p>
        </p:txBody>
      </p:sp>
    </p:spTree>
    <p:extLst>
      <p:ext uri="{BB962C8B-B14F-4D97-AF65-F5344CB8AC3E}">
        <p14:creationId xmlns:p14="http://schemas.microsoft.com/office/powerpoint/2010/main" val="30599010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ppt_w</p:attrName>
                                        </p:attrNameLst>
                                      </p:cBhvr>
                                      <p:tavLst>
                                        <p:tav tm="0">
                                          <p:val>
                                            <p:fltVal val="0"/>
                                          </p:val>
                                        </p:tav>
                                        <p:tav tm="100000">
                                          <p:val>
                                            <p:strVal val="#ppt_w"/>
                                          </p:val>
                                        </p:tav>
                                      </p:tavLst>
                                    </p:anim>
                                    <p:anim calcmode="lin" valueType="num">
                                      <p:cBhvr>
                                        <p:cTn id="16" dur="250" fill="hold"/>
                                        <p:tgtEl>
                                          <p:spTgt spid="7"/>
                                        </p:tgtEl>
                                        <p:attrNameLst>
                                          <p:attrName>ppt_h</p:attrName>
                                        </p:attrNameLst>
                                      </p:cBhvr>
                                      <p:tavLst>
                                        <p:tav tm="0">
                                          <p:val>
                                            <p:fltVal val="0"/>
                                          </p:val>
                                        </p:tav>
                                        <p:tav tm="100000">
                                          <p:val>
                                            <p:strVal val="#ppt_h"/>
                                          </p:val>
                                        </p:tav>
                                      </p:tavLst>
                                    </p:anim>
                                    <p:anim calcmode="lin" valueType="num">
                                      <p:cBhvr>
                                        <p:cTn id="17" dur="250" fill="hold"/>
                                        <p:tgtEl>
                                          <p:spTgt spid="7"/>
                                        </p:tgtEl>
                                        <p:attrNameLst>
                                          <p:attrName>style.rotation</p:attrName>
                                        </p:attrNameLst>
                                      </p:cBhvr>
                                      <p:tavLst>
                                        <p:tav tm="0">
                                          <p:val>
                                            <p:fltVal val="90"/>
                                          </p:val>
                                        </p:tav>
                                        <p:tav tm="100000">
                                          <p:val>
                                            <p:fltVal val="0"/>
                                          </p:val>
                                        </p:tav>
                                      </p:tavLst>
                                    </p:anim>
                                    <p:animEffect transition="in" filter="fade">
                                      <p:cBhvr>
                                        <p:cTn id="18" dur="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250" autoRev="1" fill="hold">
                                          <p:stCondLst>
                                            <p:cond delay="0"/>
                                          </p:stCondLst>
                                        </p:cTn>
                                        <p:tgtEl>
                                          <p:spTgt spid="5"/>
                                        </p:tgtEl>
                                        <p:attrNameLst>
                                          <p:attrName>ppt_w</p:attrName>
                                        </p:attrNameLst>
                                      </p:cBhvr>
                                    </p:anim>
                                    <p:anim by="(#ppt_w*0.50)" calcmode="lin" valueType="num">
                                      <p:cBhvr>
                                        <p:cTn id="24" dur="250" decel="50000" autoRev="1" fill="hold">
                                          <p:stCondLst>
                                            <p:cond delay="0"/>
                                          </p:stCondLst>
                                        </p:cTn>
                                        <p:tgtEl>
                                          <p:spTgt spid="5"/>
                                        </p:tgtEl>
                                        <p:attrNameLst>
                                          <p:attrName>ppt_x</p:attrName>
                                        </p:attrNameLst>
                                      </p:cBhvr>
                                    </p:anim>
                                    <p:anim from="(-#ppt_h/2)" to="(#ppt_y)" calcmode="lin" valueType="num">
                                      <p:cBhvr>
                                        <p:cTn id="25" dur="500" fill="hold">
                                          <p:stCondLst>
                                            <p:cond delay="0"/>
                                          </p:stCondLst>
                                        </p:cTn>
                                        <p:tgtEl>
                                          <p:spTgt spid="5"/>
                                        </p:tgtEl>
                                        <p:attrNameLst>
                                          <p:attrName>ppt_y</p:attrName>
                                        </p:attrNameLst>
                                      </p:cBhvr>
                                    </p:anim>
                                    <p:animRot by="21600000">
                                      <p:cBhvr>
                                        <p:cTn id="26" dur="500" fill="hold">
                                          <p:stCondLst>
                                            <p:cond delay="0"/>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fltVal val="0"/>
                                          </p:val>
                                        </p:tav>
                                        <p:tav tm="100000">
                                          <p:val>
                                            <p:strVal val="#ppt_w"/>
                                          </p:val>
                                        </p:tav>
                                      </p:tavLst>
                                    </p:anim>
                                    <p:anim calcmode="lin" valueType="num">
                                      <p:cBhvr>
                                        <p:cTn id="32" dur="250" fill="hold"/>
                                        <p:tgtEl>
                                          <p:spTgt spid="8"/>
                                        </p:tgtEl>
                                        <p:attrNameLst>
                                          <p:attrName>ppt_h</p:attrName>
                                        </p:attrNameLst>
                                      </p:cBhvr>
                                      <p:tavLst>
                                        <p:tav tm="0">
                                          <p:val>
                                            <p:fltVal val="0"/>
                                          </p:val>
                                        </p:tav>
                                        <p:tav tm="100000">
                                          <p:val>
                                            <p:strVal val="#ppt_h"/>
                                          </p:val>
                                        </p:tav>
                                      </p:tavLst>
                                    </p:anim>
                                    <p:anim calcmode="lin" valueType="num">
                                      <p:cBhvr>
                                        <p:cTn id="33" dur="250" fill="hold"/>
                                        <p:tgtEl>
                                          <p:spTgt spid="8"/>
                                        </p:tgtEl>
                                        <p:attrNameLst>
                                          <p:attrName>style.rotation</p:attrName>
                                        </p:attrNameLst>
                                      </p:cBhvr>
                                      <p:tavLst>
                                        <p:tav tm="0">
                                          <p:val>
                                            <p:fltVal val="90"/>
                                          </p:val>
                                        </p:tav>
                                        <p:tav tm="100000">
                                          <p:val>
                                            <p:fltVal val="0"/>
                                          </p:val>
                                        </p:tav>
                                      </p:tavLst>
                                    </p:anim>
                                    <p:animEffect transition="in" filter="fade">
                                      <p:cBhvr>
                                        <p:cTn id="34" dur="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anim calcmode="lin" valueType="num">
                                      <p:cBhvr>
                                        <p:cTn id="4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250" fill="hold"/>
                                        <p:tgtEl>
                                          <p:spTgt spid="14"/>
                                        </p:tgtEl>
                                        <p:attrNameLst>
                                          <p:attrName>ppt_w</p:attrName>
                                        </p:attrNameLst>
                                      </p:cBhvr>
                                      <p:tavLst>
                                        <p:tav tm="0">
                                          <p:val>
                                            <p:fltVal val="0"/>
                                          </p:val>
                                        </p:tav>
                                        <p:tav tm="100000">
                                          <p:val>
                                            <p:strVal val="#ppt_w"/>
                                          </p:val>
                                        </p:tav>
                                      </p:tavLst>
                                    </p:anim>
                                    <p:anim calcmode="lin" valueType="num">
                                      <p:cBhvr>
                                        <p:cTn id="49" dur="250" fill="hold"/>
                                        <p:tgtEl>
                                          <p:spTgt spid="14"/>
                                        </p:tgtEl>
                                        <p:attrNameLst>
                                          <p:attrName>ppt_h</p:attrName>
                                        </p:attrNameLst>
                                      </p:cBhvr>
                                      <p:tavLst>
                                        <p:tav tm="0">
                                          <p:val>
                                            <p:fltVal val="0"/>
                                          </p:val>
                                        </p:tav>
                                        <p:tav tm="100000">
                                          <p:val>
                                            <p:strVal val="#ppt_h"/>
                                          </p:val>
                                        </p:tav>
                                      </p:tavLst>
                                    </p:anim>
                                    <p:anim calcmode="lin" valueType="num">
                                      <p:cBhvr>
                                        <p:cTn id="50" dur="250" fill="hold"/>
                                        <p:tgtEl>
                                          <p:spTgt spid="14"/>
                                        </p:tgtEl>
                                        <p:attrNameLst>
                                          <p:attrName>style.rotation</p:attrName>
                                        </p:attrNameLst>
                                      </p:cBhvr>
                                      <p:tavLst>
                                        <p:tav tm="0">
                                          <p:val>
                                            <p:fltVal val="90"/>
                                          </p:val>
                                        </p:tav>
                                        <p:tav tm="100000">
                                          <p:val>
                                            <p:fltVal val="0"/>
                                          </p:val>
                                        </p:tav>
                                      </p:tavLst>
                                    </p:anim>
                                    <p:animEffect transition="in" filter="fade">
                                      <p:cBhvr>
                                        <p:cTn id="51" dur="25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 calcmode="lin" valueType="num">
                                      <p:cBhvr>
                                        <p:cTn id="5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250" fill="hold"/>
                                        <p:tgtEl>
                                          <p:spTgt spid="15"/>
                                        </p:tgtEl>
                                        <p:attrNameLst>
                                          <p:attrName>ppt_w</p:attrName>
                                        </p:attrNameLst>
                                      </p:cBhvr>
                                      <p:tavLst>
                                        <p:tav tm="0">
                                          <p:val>
                                            <p:fltVal val="0"/>
                                          </p:val>
                                        </p:tav>
                                        <p:tav tm="100000">
                                          <p:val>
                                            <p:strVal val="#ppt_w"/>
                                          </p:val>
                                        </p:tav>
                                      </p:tavLst>
                                    </p:anim>
                                    <p:anim calcmode="lin" valueType="num">
                                      <p:cBhvr>
                                        <p:cTn id="66" dur="250" fill="hold"/>
                                        <p:tgtEl>
                                          <p:spTgt spid="15"/>
                                        </p:tgtEl>
                                        <p:attrNameLst>
                                          <p:attrName>ppt_h</p:attrName>
                                        </p:attrNameLst>
                                      </p:cBhvr>
                                      <p:tavLst>
                                        <p:tav tm="0">
                                          <p:val>
                                            <p:fltVal val="0"/>
                                          </p:val>
                                        </p:tav>
                                        <p:tav tm="100000">
                                          <p:val>
                                            <p:strVal val="#ppt_h"/>
                                          </p:val>
                                        </p:tav>
                                      </p:tavLst>
                                    </p:anim>
                                    <p:anim calcmode="lin" valueType="num">
                                      <p:cBhvr>
                                        <p:cTn id="67" dur="250" fill="hold"/>
                                        <p:tgtEl>
                                          <p:spTgt spid="15"/>
                                        </p:tgtEl>
                                        <p:attrNameLst>
                                          <p:attrName>style.rotation</p:attrName>
                                        </p:attrNameLst>
                                      </p:cBhvr>
                                      <p:tavLst>
                                        <p:tav tm="0">
                                          <p:val>
                                            <p:fltVal val="90"/>
                                          </p:val>
                                        </p:tav>
                                        <p:tav tm="100000">
                                          <p:val>
                                            <p:fltVal val="0"/>
                                          </p:val>
                                        </p:tav>
                                      </p:tavLst>
                                    </p:anim>
                                    <p:animEffect transition="in" filter="fade">
                                      <p:cBhvr>
                                        <p:cTn id="68" dur="25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3"/>
                                        </p:tgtEl>
                                        <p:attrNameLst>
                                          <p:attrName>ppt_y</p:attrName>
                                        </p:attrNameLst>
                                      </p:cBhvr>
                                      <p:tavLst>
                                        <p:tav tm="0">
                                          <p:val>
                                            <p:strVal val="#ppt_y"/>
                                          </p:val>
                                        </p:tav>
                                        <p:tav tm="100000">
                                          <p:val>
                                            <p:strVal val="#ppt_y"/>
                                          </p:val>
                                        </p:tav>
                                      </p:tavLst>
                                    </p:anim>
                                    <p:anim calcmode="lin" valueType="num">
                                      <p:cBhvr>
                                        <p:cTn id="7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250" fill="hold"/>
                                        <p:tgtEl>
                                          <p:spTgt spid="18"/>
                                        </p:tgtEl>
                                        <p:attrNameLst>
                                          <p:attrName>ppt_w</p:attrName>
                                        </p:attrNameLst>
                                      </p:cBhvr>
                                      <p:tavLst>
                                        <p:tav tm="0">
                                          <p:val>
                                            <p:fltVal val="0"/>
                                          </p:val>
                                        </p:tav>
                                        <p:tav tm="100000">
                                          <p:val>
                                            <p:strVal val="#ppt_w"/>
                                          </p:val>
                                        </p:tav>
                                      </p:tavLst>
                                    </p:anim>
                                    <p:anim calcmode="lin" valueType="num">
                                      <p:cBhvr>
                                        <p:cTn id="83" dur="250" fill="hold"/>
                                        <p:tgtEl>
                                          <p:spTgt spid="18"/>
                                        </p:tgtEl>
                                        <p:attrNameLst>
                                          <p:attrName>ppt_h</p:attrName>
                                        </p:attrNameLst>
                                      </p:cBhvr>
                                      <p:tavLst>
                                        <p:tav tm="0">
                                          <p:val>
                                            <p:fltVal val="0"/>
                                          </p:val>
                                        </p:tav>
                                        <p:tav tm="100000">
                                          <p:val>
                                            <p:strVal val="#ppt_h"/>
                                          </p:val>
                                        </p:tav>
                                      </p:tavLst>
                                    </p:anim>
                                    <p:anim calcmode="lin" valueType="num">
                                      <p:cBhvr>
                                        <p:cTn id="84" dur="250" fill="hold"/>
                                        <p:tgtEl>
                                          <p:spTgt spid="18"/>
                                        </p:tgtEl>
                                        <p:attrNameLst>
                                          <p:attrName>style.rotation</p:attrName>
                                        </p:attrNameLst>
                                      </p:cBhvr>
                                      <p:tavLst>
                                        <p:tav tm="0">
                                          <p:val>
                                            <p:fltVal val="90"/>
                                          </p:val>
                                        </p:tav>
                                        <p:tav tm="100000">
                                          <p:val>
                                            <p:fltVal val="0"/>
                                          </p:val>
                                        </p:tav>
                                      </p:tavLst>
                                    </p:anim>
                                    <p:animEffect transition="in" filter="fade">
                                      <p:cBhvr>
                                        <p:cTn id="85" dur="25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6"/>
                                        </p:tgtEl>
                                        <p:attrNameLst>
                                          <p:attrName>ppt_y</p:attrName>
                                        </p:attrNameLst>
                                      </p:cBhvr>
                                      <p:tavLst>
                                        <p:tav tm="0">
                                          <p:val>
                                            <p:strVal val="#ppt_y"/>
                                          </p:val>
                                        </p:tav>
                                        <p:tav tm="100000">
                                          <p:val>
                                            <p:strVal val="#ppt_y"/>
                                          </p:val>
                                        </p:tav>
                                      </p:tavLst>
                                    </p:anim>
                                    <p:anim calcmode="lin" valueType="num">
                                      <p:cBhvr>
                                        <p:cTn id="9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250" fill="hold"/>
                                        <p:tgtEl>
                                          <p:spTgt spid="19"/>
                                        </p:tgtEl>
                                        <p:attrNameLst>
                                          <p:attrName>ppt_w</p:attrName>
                                        </p:attrNameLst>
                                      </p:cBhvr>
                                      <p:tavLst>
                                        <p:tav tm="0">
                                          <p:val>
                                            <p:fltVal val="0"/>
                                          </p:val>
                                        </p:tav>
                                        <p:tav tm="100000">
                                          <p:val>
                                            <p:strVal val="#ppt_w"/>
                                          </p:val>
                                        </p:tav>
                                      </p:tavLst>
                                    </p:anim>
                                    <p:anim calcmode="lin" valueType="num">
                                      <p:cBhvr>
                                        <p:cTn id="100" dur="250" fill="hold"/>
                                        <p:tgtEl>
                                          <p:spTgt spid="19"/>
                                        </p:tgtEl>
                                        <p:attrNameLst>
                                          <p:attrName>ppt_h</p:attrName>
                                        </p:attrNameLst>
                                      </p:cBhvr>
                                      <p:tavLst>
                                        <p:tav tm="0">
                                          <p:val>
                                            <p:fltVal val="0"/>
                                          </p:val>
                                        </p:tav>
                                        <p:tav tm="100000">
                                          <p:val>
                                            <p:strVal val="#ppt_h"/>
                                          </p:val>
                                        </p:tav>
                                      </p:tavLst>
                                    </p:anim>
                                    <p:anim calcmode="lin" valueType="num">
                                      <p:cBhvr>
                                        <p:cTn id="101" dur="250" fill="hold"/>
                                        <p:tgtEl>
                                          <p:spTgt spid="19"/>
                                        </p:tgtEl>
                                        <p:attrNameLst>
                                          <p:attrName>style.rotation</p:attrName>
                                        </p:attrNameLst>
                                      </p:cBhvr>
                                      <p:tavLst>
                                        <p:tav tm="0">
                                          <p:val>
                                            <p:fltVal val="90"/>
                                          </p:val>
                                        </p:tav>
                                        <p:tav tm="100000">
                                          <p:val>
                                            <p:fltVal val="0"/>
                                          </p:val>
                                        </p:tav>
                                      </p:tavLst>
                                    </p:anim>
                                    <p:animEffect transition="in" filter="fade">
                                      <p:cBhvr>
                                        <p:cTn id="102" dur="25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41" presetClass="entr" presetSubtype="0" fill="hold" grpId="0" nodeType="clickEffect">
                                  <p:stCondLst>
                                    <p:cond delay="0"/>
                                  </p:stCondLst>
                                  <p:iterate type="lt">
                                    <p:tmPct val="10000"/>
                                  </p:iterate>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7"/>
                                        </p:tgtEl>
                                        <p:attrNameLst>
                                          <p:attrName>ppt_y</p:attrName>
                                        </p:attrNameLst>
                                      </p:cBhvr>
                                      <p:tavLst>
                                        <p:tav tm="0">
                                          <p:val>
                                            <p:strVal val="#ppt_y"/>
                                          </p:val>
                                        </p:tav>
                                        <p:tav tm="100000">
                                          <p:val>
                                            <p:strVal val="#ppt_y"/>
                                          </p:val>
                                        </p:tav>
                                      </p:tavLst>
                                    </p:anim>
                                    <p:anim calcmode="lin" valueType="num">
                                      <p:cBhvr>
                                        <p:cTn id="10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250" fill="hold"/>
                                        <p:tgtEl>
                                          <p:spTgt spid="20"/>
                                        </p:tgtEl>
                                        <p:attrNameLst>
                                          <p:attrName>ppt_w</p:attrName>
                                        </p:attrNameLst>
                                      </p:cBhvr>
                                      <p:tavLst>
                                        <p:tav tm="0">
                                          <p:val>
                                            <p:fltVal val="0"/>
                                          </p:val>
                                        </p:tav>
                                        <p:tav tm="100000">
                                          <p:val>
                                            <p:strVal val="#ppt_w"/>
                                          </p:val>
                                        </p:tav>
                                      </p:tavLst>
                                    </p:anim>
                                    <p:anim calcmode="lin" valueType="num">
                                      <p:cBhvr>
                                        <p:cTn id="117" dur="250" fill="hold"/>
                                        <p:tgtEl>
                                          <p:spTgt spid="20"/>
                                        </p:tgtEl>
                                        <p:attrNameLst>
                                          <p:attrName>ppt_h</p:attrName>
                                        </p:attrNameLst>
                                      </p:cBhvr>
                                      <p:tavLst>
                                        <p:tav tm="0">
                                          <p:val>
                                            <p:fltVal val="0"/>
                                          </p:val>
                                        </p:tav>
                                        <p:tav tm="100000">
                                          <p:val>
                                            <p:strVal val="#ppt_h"/>
                                          </p:val>
                                        </p:tav>
                                      </p:tavLst>
                                    </p:anim>
                                    <p:anim calcmode="lin" valueType="num">
                                      <p:cBhvr>
                                        <p:cTn id="118" dur="250" fill="hold"/>
                                        <p:tgtEl>
                                          <p:spTgt spid="20"/>
                                        </p:tgtEl>
                                        <p:attrNameLst>
                                          <p:attrName>style.rotation</p:attrName>
                                        </p:attrNameLst>
                                      </p:cBhvr>
                                      <p:tavLst>
                                        <p:tav tm="0">
                                          <p:val>
                                            <p:fltVal val="90"/>
                                          </p:val>
                                        </p:tav>
                                        <p:tav tm="100000">
                                          <p:val>
                                            <p:fltVal val="0"/>
                                          </p:val>
                                        </p:tav>
                                      </p:tavLst>
                                    </p:anim>
                                    <p:animEffect transition="in" filter="fade">
                                      <p:cBhvr>
                                        <p:cTn id="119" dur="250"/>
                                        <p:tgtEl>
                                          <p:spTgt spid="20"/>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21"/>
                                        </p:tgtEl>
                                        <p:attrNameLst>
                                          <p:attrName>style.visibility</p:attrName>
                                        </p:attrNameLst>
                                      </p:cBhvr>
                                      <p:to>
                                        <p:strVal val="visible"/>
                                      </p:to>
                                    </p:set>
                                    <p:anim calcmode="lin" valueType="num">
                                      <p:cBhvr>
                                        <p:cTn id="12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21"/>
                                        </p:tgtEl>
                                        <p:attrNameLst>
                                          <p:attrName>ppt_y</p:attrName>
                                        </p:attrNameLst>
                                      </p:cBhvr>
                                      <p:tavLst>
                                        <p:tav tm="0">
                                          <p:val>
                                            <p:strVal val="#ppt_y"/>
                                          </p:val>
                                        </p:tav>
                                        <p:tav tm="100000">
                                          <p:val>
                                            <p:strVal val="#ppt_y"/>
                                          </p:val>
                                        </p:tav>
                                      </p:tavLst>
                                    </p:anim>
                                    <p:anim calcmode="lin" valueType="num">
                                      <p:cBhvr>
                                        <p:cTn id="12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2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1000" fill="hold"/>
                                        <p:tgtEl>
                                          <p:spTgt spid="37"/>
                                        </p:tgtEl>
                                        <p:attrNameLst>
                                          <p:attrName>ppt_w</p:attrName>
                                        </p:attrNameLst>
                                      </p:cBhvr>
                                      <p:tavLst>
                                        <p:tav tm="0">
                                          <p:val>
                                            <p:fltVal val="0"/>
                                          </p:val>
                                        </p:tav>
                                        <p:tav tm="100000">
                                          <p:val>
                                            <p:strVal val="#ppt_w"/>
                                          </p:val>
                                        </p:tav>
                                      </p:tavLst>
                                    </p:anim>
                                    <p:anim calcmode="lin" valueType="num">
                                      <p:cBhvr>
                                        <p:cTn id="134" dur="1000" fill="hold"/>
                                        <p:tgtEl>
                                          <p:spTgt spid="37"/>
                                        </p:tgtEl>
                                        <p:attrNameLst>
                                          <p:attrName>ppt_h</p:attrName>
                                        </p:attrNameLst>
                                      </p:cBhvr>
                                      <p:tavLst>
                                        <p:tav tm="0">
                                          <p:val>
                                            <p:fltVal val="0"/>
                                          </p:val>
                                        </p:tav>
                                        <p:tav tm="100000">
                                          <p:val>
                                            <p:strVal val="#ppt_h"/>
                                          </p:val>
                                        </p:tav>
                                      </p:tavLst>
                                    </p:anim>
                                    <p:anim calcmode="lin" valueType="num">
                                      <p:cBhvr>
                                        <p:cTn id="135" dur="1000" fill="hold"/>
                                        <p:tgtEl>
                                          <p:spTgt spid="37"/>
                                        </p:tgtEl>
                                        <p:attrNameLst>
                                          <p:attrName>style.rotation</p:attrName>
                                        </p:attrNameLst>
                                      </p:cBhvr>
                                      <p:tavLst>
                                        <p:tav tm="0">
                                          <p:val>
                                            <p:fltVal val="90"/>
                                          </p:val>
                                        </p:tav>
                                        <p:tav tm="100000">
                                          <p:val>
                                            <p:fltVal val="0"/>
                                          </p:val>
                                        </p:tav>
                                      </p:tavLst>
                                    </p:anim>
                                    <p:animEffect transition="in" filter="fade">
                                      <p:cBhvr>
                                        <p:cTn id="136" dur="1000"/>
                                        <p:tgtEl>
                                          <p:spTgt spid="37"/>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250" fill="hold"/>
                                        <p:tgtEl>
                                          <p:spTgt spid="25"/>
                                        </p:tgtEl>
                                        <p:attrNameLst>
                                          <p:attrName>ppt_w</p:attrName>
                                        </p:attrNameLst>
                                      </p:cBhvr>
                                      <p:tavLst>
                                        <p:tav tm="0">
                                          <p:val>
                                            <p:fltVal val="0"/>
                                          </p:val>
                                        </p:tav>
                                        <p:tav tm="100000">
                                          <p:val>
                                            <p:strVal val="#ppt_w"/>
                                          </p:val>
                                        </p:tav>
                                      </p:tavLst>
                                    </p:anim>
                                    <p:anim calcmode="lin" valueType="num">
                                      <p:cBhvr>
                                        <p:cTn id="142" dur="250" fill="hold"/>
                                        <p:tgtEl>
                                          <p:spTgt spid="25"/>
                                        </p:tgtEl>
                                        <p:attrNameLst>
                                          <p:attrName>ppt_h</p:attrName>
                                        </p:attrNameLst>
                                      </p:cBhvr>
                                      <p:tavLst>
                                        <p:tav tm="0">
                                          <p:val>
                                            <p:fltVal val="0"/>
                                          </p:val>
                                        </p:tav>
                                        <p:tav tm="100000">
                                          <p:val>
                                            <p:strVal val="#ppt_h"/>
                                          </p:val>
                                        </p:tav>
                                      </p:tavLst>
                                    </p:anim>
                                    <p:anim calcmode="lin" valueType="num">
                                      <p:cBhvr>
                                        <p:cTn id="143" dur="250" fill="hold"/>
                                        <p:tgtEl>
                                          <p:spTgt spid="25"/>
                                        </p:tgtEl>
                                        <p:attrNameLst>
                                          <p:attrName>style.rotation</p:attrName>
                                        </p:attrNameLst>
                                      </p:cBhvr>
                                      <p:tavLst>
                                        <p:tav tm="0">
                                          <p:val>
                                            <p:fltVal val="90"/>
                                          </p:val>
                                        </p:tav>
                                        <p:tav tm="100000">
                                          <p:val>
                                            <p:fltVal val="0"/>
                                          </p:val>
                                        </p:tav>
                                      </p:tavLst>
                                    </p:anim>
                                    <p:animEffect transition="in" filter="fade">
                                      <p:cBhvr>
                                        <p:cTn id="144" dur="250"/>
                                        <p:tgtEl>
                                          <p:spTgt spid="25"/>
                                        </p:tgtEl>
                                      </p:cBhvr>
                                    </p:animEffect>
                                  </p:childTnLst>
                                </p:cTn>
                              </p:par>
                            </p:childTnLst>
                          </p:cTn>
                        </p:par>
                      </p:childTnLst>
                    </p:cTn>
                  </p:par>
                  <p:par>
                    <p:cTn id="145" fill="hold">
                      <p:stCondLst>
                        <p:cond delay="indefinite"/>
                      </p:stCondLst>
                      <p:childTnLst>
                        <p:par>
                          <p:cTn id="146" fill="hold">
                            <p:stCondLst>
                              <p:cond delay="0"/>
                            </p:stCondLst>
                            <p:childTnLst>
                              <p:par>
                                <p:cTn id="147" presetID="56" presetClass="entr" presetSubtype="0" fill="hold" grpId="0" nodeType="clickEffect">
                                  <p:stCondLst>
                                    <p:cond delay="0"/>
                                  </p:stCondLst>
                                  <p:iterate type="lt">
                                    <p:tmPct val="10000"/>
                                  </p:iterate>
                                  <p:childTnLst>
                                    <p:set>
                                      <p:cBhvr>
                                        <p:cTn id="148" dur="1" fill="hold">
                                          <p:stCondLst>
                                            <p:cond delay="0"/>
                                          </p:stCondLst>
                                        </p:cTn>
                                        <p:tgtEl>
                                          <p:spTgt spid="23"/>
                                        </p:tgtEl>
                                        <p:attrNameLst>
                                          <p:attrName>style.visibility</p:attrName>
                                        </p:attrNameLst>
                                      </p:cBhvr>
                                      <p:to>
                                        <p:strVal val="visible"/>
                                      </p:to>
                                    </p:set>
                                    <p:anim by="(-#ppt_w*2)" calcmode="lin" valueType="num">
                                      <p:cBhvr rctx="PPT">
                                        <p:cTn id="149" dur="250" autoRev="1" fill="hold">
                                          <p:stCondLst>
                                            <p:cond delay="0"/>
                                          </p:stCondLst>
                                        </p:cTn>
                                        <p:tgtEl>
                                          <p:spTgt spid="23"/>
                                        </p:tgtEl>
                                        <p:attrNameLst>
                                          <p:attrName>ppt_w</p:attrName>
                                        </p:attrNameLst>
                                      </p:cBhvr>
                                    </p:anim>
                                    <p:anim by="(#ppt_w*0.50)" calcmode="lin" valueType="num">
                                      <p:cBhvr>
                                        <p:cTn id="150" dur="250" decel="50000" autoRev="1" fill="hold">
                                          <p:stCondLst>
                                            <p:cond delay="0"/>
                                          </p:stCondLst>
                                        </p:cTn>
                                        <p:tgtEl>
                                          <p:spTgt spid="23"/>
                                        </p:tgtEl>
                                        <p:attrNameLst>
                                          <p:attrName>ppt_x</p:attrName>
                                        </p:attrNameLst>
                                      </p:cBhvr>
                                    </p:anim>
                                    <p:anim from="(-#ppt_h/2)" to="(#ppt_y)" calcmode="lin" valueType="num">
                                      <p:cBhvr>
                                        <p:cTn id="151" dur="500" fill="hold">
                                          <p:stCondLst>
                                            <p:cond delay="0"/>
                                          </p:stCondLst>
                                        </p:cTn>
                                        <p:tgtEl>
                                          <p:spTgt spid="23"/>
                                        </p:tgtEl>
                                        <p:attrNameLst>
                                          <p:attrName>ppt_y</p:attrName>
                                        </p:attrNameLst>
                                      </p:cBhvr>
                                    </p:anim>
                                    <p:animRot by="21600000">
                                      <p:cBhvr>
                                        <p:cTn id="152" dur="500" fill="hold">
                                          <p:stCondLst>
                                            <p:cond delay="0"/>
                                          </p:stCondLst>
                                        </p:cTn>
                                        <p:tgtEl>
                                          <p:spTgt spid="23"/>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p:cTn id="157" dur="250" fill="hold"/>
                                        <p:tgtEl>
                                          <p:spTgt spid="26"/>
                                        </p:tgtEl>
                                        <p:attrNameLst>
                                          <p:attrName>ppt_w</p:attrName>
                                        </p:attrNameLst>
                                      </p:cBhvr>
                                      <p:tavLst>
                                        <p:tav tm="0">
                                          <p:val>
                                            <p:fltVal val="0"/>
                                          </p:val>
                                        </p:tav>
                                        <p:tav tm="100000">
                                          <p:val>
                                            <p:strVal val="#ppt_w"/>
                                          </p:val>
                                        </p:tav>
                                      </p:tavLst>
                                    </p:anim>
                                    <p:anim calcmode="lin" valueType="num">
                                      <p:cBhvr>
                                        <p:cTn id="158" dur="250" fill="hold"/>
                                        <p:tgtEl>
                                          <p:spTgt spid="26"/>
                                        </p:tgtEl>
                                        <p:attrNameLst>
                                          <p:attrName>ppt_h</p:attrName>
                                        </p:attrNameLst>
                                      </p:cBhvr>
                                      <p:tavLst>
                                        <p:tav tm="0">
                                          <p:val>
                                            <p:fltVal val="0"/>
                                          </p:val>
                                        </p:tav>
                                        <p:tav tm="100000">
                                          <p:val>
                                            <p:strVal val="#ppt_h"/>
                                          </p:val>
                                        </p:tav>
                                      </p:tavLst>
                                    </p:anim>
                                    <p:anim calcmode="lin" valueType="num">
                                      <p:cBhvr>
                                        <p:cTn id="159" dur="250" fill="hold"/>
                                        <p:tgtEl>
                                          <p:spTgt spid="26"/>
                                        </p:tgtEl>
                                        <p:attrNameLst>
                                          <p:attrName>style.rotation</p:attrName>
                                        </p:attrNameLst>
                                      </p:cBhvr>
                                      <p:tavLst>
                                        <p:tav tm="0">
                                          <p:val>
                                            <p:fltVal val="90"/>
                                          </p:val>
                                        </p:tav>
                                        <p:tav tm="100000">
                                          <p:val>
                                            <p:fltVal val="0"/>
                                          </p:val>
                                        </p:tav>
                                      </p:tavLst>
                                    </p:anim>
                                    <p:animEffect transition="in" filter="fade">
                                      <p:cBhvr>
                                        <p:cTn id="160" dur="250"/>
                                        <p:tgtEl>
                                          <p:spTgt spid="26"/>
                                        </p:tgtEl>
                                      </p:cBhvr>
                                    </p:animEffect>
                                  </p:childTnLst>
                                </p:cTn>
                              </p:par>
                            </p:childTnLst>
                          </p:cTn>
                        </p:par>
                      </p:childTnLst>
                    </p:cTn>
                  </p:par>
                  <p:par>
                    <p:cTn id="161" fill="hold">
                      <p:stCondLst>
                        <p:cond delay="indefinite"/>
                      </p:stCondLst>
                      <p:childTnLst>
                        <p:par>
                          <p:cTn id="162" fill="hold">
                            <p:stCondLst>
                              <p:cond delay="0"/>
                            </p:stCondLst>
                            <p:childTnLst>
                              <p:par>
                                <p:cTn id="163" presetID="41" presetClass="entr" presetSubtype="0" fill="hold" grpId="0" nodeType="clickEffect">
                                  <p:stCondLst>
                                    <p:cond delay="0"/>
                                  </p:stCondLst>
                                  <p:iterate type="lt">
                                    <p:tmPct val="10000"/>
                                  </p:iterate>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6" dur="500" fill="hold"/>
                                        <p:tgtEl>
                                          <p:spTgt spid="24"/>
                                        </p:tgtEl>
                                        <p:attrNameLst>
                                          <p:attrName>ppt_y</p:attrName>
                                        </p:attrNameLst>
                                      </p:cBhvr>
                                      <p:tavLst>
                                        <p:tav tm="0">
                                          <p:val>
                                            <p:strVal val="#ppt_y"/>
                                          </p:val>
                                        </p:tav>
                                        <p:tav tm="100000">
                                          <p:val>
                                            <p:strVal val="#ppt_y"/>
                                          </p:val>
                                        </p:tav>
                                      </p:tavLst>
                                    </p:anim>
                                    <p:anim calcmode="lin" valueType="num">
                                      <p:cBhvr>
                                        <p:cTn id="16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6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69" dur="500" tmFilter="0,0; .5, 1; 1, 1"/>
                                        <p:tgtEl>
                                          <p:spTgt spid="24"/>
                                        </p:tgtEl>
                                      </p:cBhvr>
                                    </p:animEffect>
                                  </p:childTnLst>
                                </p:cTn>
                              </p:par>
                            </p:childTnLst>
                          </p:cTn>
                        </p:par>
                      </p:childTnLst>
                    </p:cTn>
                  </p:par>
                  <p:par>
                    <p:cTn id="170" fill="hold">
                      <p:stCondLst>
                        <p:cond delay="indefinite"/>
                      </p:stCondLst>
                      <p:childTnLst>
                        <p:par>
                          <p:cTn id="171" fill="hold">
                            <p:stCondLst>
                              <p:cond delay="0"/>
                            </p:stCondLst>
                            <p:childTnLst>
                              <p:par>
                                <p:cTn id="172" presetID="31" presetClass="entr" presetSubtype="0" fill="hold" grpId="0" nodeType="clickEffect">
                                  <p:stCondLst>
                                    <p:cond delay="0"/>
                                  </p:stCondLst>
                                  <p:childTnLst>
                                    <p:set>
                                      <p:cBhvr>
                                        <p:cTn id="173" dur="1" fill="hold">
                                          <p:stCondLst>
                                            <p:cond delay="0"/>
                                          </p:stCondLst>
                                        </p:cTn>
                                        <p:tgtEl>
                                          <p:spTgt spid="29"/>
                                        </p:tgtEl>
                                        <p:attrNameLst>
                                          <p:attrName>style.visibility</p:attrName>
                                        </p:attrNameLst>
                                      </p:cBhvr>
                                      <p:to>
                                        <p:strVal val="visible"/>
                                      </p:to>
                                    </p:set>
                                    <p:anim calcmode="lin" valueType="num">
                                      <p:cBhvr>
                                        <p:cTn id="174" dur="250" fill="hold"/>
                                        <p:tgtEl>
                                          <p:spTgt spid="29"/>
                                        </p:tgtEl>
                                        <p:attrNameLst>
                                          <p:attrName>ppt_w</p:attrName>
                                        </p:attrNameLst>
                                      </p:cBhvr>
                                      <p:tavLst>
                                        <p:tav tm="0">
                                          <p:val>
                                            <p:fltVal val="0"/>
                                          </p:val>
                                        </p:tav>
                                        <p:tav tm="100000">
                                          <p:val>
                                            <p:strVal val="#ppt_w"/>
                                          </p:val>
                                        </p:tav>
                                      </p:tavLst>
                                    </p:anim>
                                    <p:anim calcmode="lin" valueType="num">
                                      <p:cBhvr>
                                        <p:cTn id="175" dur="250" fill="hold"/>
                                        <p:tgtEl>
                                          <p:spTgt spid="29"/>
                                        </p:tgtEl>
                                        <p:attrNameLst>
                                          <p:attrName>ppt_h</p:attrName>
                                        </p:attrNameLst>
                                      </p:cBhvr>
                                      <p:tavLst>
                                        <p:tav tm="0">
                                          <p:val>
                                            <p:fltVal val="0"/>
                                          </p:val>
                                        </p:tav>
                                        <p:tav tm="100000">
                                          <p:val>
                                            <p:strVal val="#ppt_h"/>
                                          </p:val>
                                        </p:tav>
                                      </p:tavLst>
                                    </p:anim>
                                    <p:anim calcmode="lin" valueType="num">
                                      <p:cBhvr>
                                        <p:cTn id="176" dur="250" fill="hold"/>
                                        <p:tgtEl>
                                          <p:spTgt spid="29"/>
                                        </p:tgtEl>
                                        <p:attrNameLst>
                                          <p:attrName>style.rotation</p:attrName>
                                        </p:attrNameLst>
                                      </p:cBhvr>
                                      <p:tavLst>
                                        <p:tav tm="0">
                                          <p:val>
                                            <p:fltVal val="90"/>
                                          </p:val>
                                        </p:tav>
                                        <p:tav tm="100000">
                                          <p:val>
                                            <p:fltVal val="0"/>
                                          </p:val>
                                        </p:tav>
                                      </p:tavLst>
                                    </p:anim>
                                    <p:animEffect transition="in" filter="fade">
                                      <p:cBhvr>
                                        <p:cTn id="177" dur="250"/>
                                        <p:tgtEl>
                                          <p:spTgt spid="29"/>
                                        </p:tgtEl>
                                      </p:cBhvr>
                                    </p:animEffect>
                                  </p:childTnLst>
                                </p:cTn>
                              </p:par>
                            </p:childTnLst>
                          </p:cTn>
                        </p:par>
                      </p:childTnLst>
                    </p:cTn>
                  </p:par>
                  <p:par>
                    <p:cTn id="178" fill="hold">
                      <p:stCondLst>
                        <p:cond delay="indefinite"/>
                      </p:stCondLst>
                      <p:childTnLst>
                        <p:par>
                          <p:cTn id="179" fill="hold">
                            <p:stCondLst>
                              <p:cond delay="0"/>
                            </p:stCondLst>
                            <p:childTnLst>
                              <p:par>
                                <p:cTn id="180" presetID="41" presetClass="entr" presetSubtype="0" fill="hold" grpId="0" nodeType="clickEffect">
                                  <p:stCondLst>
                                    <p:cond delay="0"/>
                                  </p:stCondLst>
                                  <p:iterate type="lt">
                                    <p:tmPct val="10000"/>
                                  </p:iterate>
                                  <p:childTnLst>
                                    <p:set>
                                      <p:cBhvr>
                                        <p:cTn id="181" dur="1" fill="hold">
                                          <p:stCondLst>
                                            <p:cond delay="0"/>
                                          </p:stCondLst>
                                        </p:cTn>
                                        <p:tgtEl>
                                          <p:spTgt spid="27"/>
                                        </p:tgtEl>
                                        <p:attrNameLst>
                                          <p:attrName>style.visibility</p:attrName>
                                        </p:attrNameLst>
                                      </p:cBhvr>
                                      <p:to>
                                        <p:strVal val="visible"/>
                                      </p:to>
                                    </p:set>
                                    <p:anim calcmode="lin" valueType="num">
                                      <p:cBhvr>
                                        <p:cTn id="18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83" dur="500" fill="hold"/>
                                        <p:tgtEl>
                                          <p:spTgt spid="27"/>
                                        </p:tgtEl>
                                        <p:attrNameLst>
                                          <p:attrName>ppt_y</p:attrName>
                                        </p:attrNameLst>
                                      </p:cBhvr>
                                      <p:tavLst>
                                        <p:tav tm="0">
                                          <p:val>
                                            <p:strVal val="#ppt_y"/>
                                          </p:val>
                                        </p:tav>
                                        <p:tav tm="100000">
                                          <p:val>
                                            <p:strVal val="#ppt_y"/>
                                          </p:val>
                                        </p:tav>
                                      </p:tavLst>
                                    </p:anim>
                                    <p:anim calcmode="lin" valueType="num">
                                      <p:cBhvr>
                                        <p:cTn id="18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8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6" dur="500" tmFilter="0,0; .5, 1; 1, 1"/>
                                        <p:tgtEl>
                                          <p:spTgt spid="27"/>
                                        </p:tgtEl>
                                      </p:cBhvr>
                                    </p:animEffect>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30"/>
                                        </p:tgtEl>
                                        <p:attrNameLst>
                                          <p:attrName>style.visibility</p:attrName>
                                        </p:attrNameLst>
                                      </p:cBhvr>
                                      <p:to>
                                        <p:strVal val="visible"/>
                                      </p:to>
                                    </p:set>
                                    <p:anim calcmode="lin" valueType="num">
                                      <p:cBhvr>
                                        <p:cTn id="191" dur="250" fill="hold"/>
                                        <p:tgtEl>
                                          <p:spTgt spid="30"/>
                                        </p:tgtEl>
                                        <p:attrNameLst>
                                          <p:attrName>ppt_w</p:attrName>
                                        </p:attrNameLst>
                                      </p:cBhvr>
                                      <p:tavLst>
                                        <p:tav tm="0">
                                          <p:val>
                                            <p:fltVal val="0"/>
                                          </p:val>
                                        </p:tav>
                                        <p:tav tm="100000">
                                          <p:val>
                                            <p:strVal val="#ppt_w"/>
                                          </p:val>
                                        </p:tav>
                                      </p:tavLst>
                                    </p:anim>
                                    <p:anim calcmode="lin" valueType="num">
                                      <p:cBhvr>
                                        <p:cTn id="192" dur="250" fill="hold"/>
                                        <p:tgtEl>
                                          <p:spTgt spid="30"/>
                                        </p:tgtEl>
                                        <p:attrNameLst>
                                          <p:attrName>ppt_h</p:attrName>
                                        </p:attrNameLst>
                                      </p:cBhvr>
                                      <p:tavLst>
                                        <p:tav tm="0">
                                          <p:val>
                                            <p:fltVal val="0"/>
                                          </p:val>
                                        </p:tav>
                                        <p:tav tm="100000">
                                          <p:val>
                                            <p:strVal val="#ppt_h"/>
                                          </p:val>
                                        </p:tav>
                                      </p:tavLst>
                                    </p:anim>
                                    <p:anim calcmode="lin" valueType="num">
                                      <p:cBhvr>
                                        <p:cTn id="193" dur="250" fill="hold"/>
                                        <p:tgtEl>
                                          <p:spTgt spid="30"/>
                                        </p:tgtEl>
                                        <p:attrNameLst>
                                          <p:attrName>style.rotation</p:attrName>
                                        </p:attrNameLst>
                                      </p:cBhvr>
                                      <p:tavLst>
                                        <p:tav tm="0">
                                          <p:val>
                                            <p:fltVal val="90"/>
                                          </p:val>
                                        </p:tav>
                                        <p:tav tm="100000">
                                          <p:val>
                                            <p:fltVal val="0"/>
                                          </p:val>
                                        </p:tav>
                                      </p:tavLst>
                                    </p:anim>
                                    <p:animEffect transition="in" filter="fade">
                                      <p:cBhvr>
                                        <p:cTn id="194" dur="250"/>
                                        <p:tgtEl>
                                          <p:spTgt spid="30"/>
                                        </p:tgtEl>
                                      </p:cBhvr>
                                    </p:animEffect>
                                  </p:childTnLst>
                                </p:cTn>
                              </p:par>
                            </p:childTnLst>
                          </p:cTn>
                        </p:par>
                      </p:childTnLst>
                    </p:cTn>
                  </p:par>
                  <p:par>
                    <p:cTn id="195" fill="hold">
                      <p:stCondLst>
                        <p:cond delay="indefinite"/>
                      </p:stCondLst>
                      <p:childTnLst>
                        <p:par>
                          <p:cTn id="196" fill="hold">
                            <p:stCondLst>
                              <p:cond delay="0"/>
                            </p:stCondLst>
                            <p:childTnLst>
                              <p:par>
                                <p:cTn id="197" presetID="41" presetClass="entr" presetSubtype="0" fill="hold" grpId="0" nodeType="clickEffect">
                                  <p:stCondLst>
                                    <p:cond delay="0"/>
                                  </p:stCondLst>
                                  <p:iterate type="lt">
                                    <p:tmPct val="10000"/>
                                  </p:iterate>
                                  <p:childTnLst>
                                    <p:set>
                                      <p:cBhvr>
                                        <p:cTn id="198" dur="1" fill="hold">
                                          <p:stCondLst>
                                            <p:cond delay="0"/>
                                          </p:stCondLst>
                                        </p:cTn>
                                        <p:tgtEl>
                                          <p:spTgt spid="28"/>
                                        </p:tgtEl>
                                        <p:attrNameLst>
                                          <p:attrName>style.visibility</p:attrName>
                                        </p:attrNameLst>
                                      </p:cBhvr>
                                      <p:to>
                                        <p:strVal val="visible"/>
                                      </p:to>
                                    </p:set>
                                    <p:anim calcmode="lin" valueType="num">
                                      <p:cBhvr>
                                        <p:cTn id="19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00" dur="500" fill="hold"/>
                                        <p:tgtEl>
                                          <p:spTgt spid="28"/>
                                        </p:tgtEl>
                                        <p:attrNameLst>
                                          <p:attrName>ppt_y</p:attrName>
                                        </p:attrNameLst>
                                      </p:cBhvr>
                                      <p:tavLst>
                                        <p:tav tm="0">
                                          <p:val>
                                            <p:strVal val="#ppt_y"/>
                                          </p:val>
                                        </p:tav>
                                        <p:tav tm="100000">
                                          <p:val>
                                            <p:strVal val="#ppt_y"/>
                                          </p:val>
                                        </p:tav>
                                      </p:tavLst>
                                    </p:anim>
                                    <p:anim calcmode="lin" valueType="num">
                                      <p:cBhvr>
                                        <p:cTn id="20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0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03" dur="500" tmFilter="0,0; .5, 1; 1, 1"/>
                                        <p:tgtEl>
                                          <p:spTgt spid="28"/>
                                        </p:tgtEl>
                                      </p:cBhvr>
                                    </p:animEffect>
                                  </p:childTnLst>
                                </p:cTn>
                              </p:par>
                            </p:childTnLst>
                          </p:cTn>
                        </p:par>
                      </p:childTnLst>
                    </p:cTn>
                  </p:par>
                  <p:par>
                    <p:cTn id="204" fill="hold">
                      <p:stCondLst>
                        <p:cond delay="indefinite"/>
                      </p:stCondLst>
                      <p:childTnLst>
                        <p:par>
                          <p:cTn id="205" fill="hold">
                            <p:stCondLst>
                              <p:cond delay="0"/>
                            </p:stCondLst>
                            <p:childTnLst>
                              <p:par>
                                <p:cTn id="206" presetID="31" presetClass="entr" presetSubtype="0" fill="hold" grpId="0" nodeType="clickEffect">
                                  <p:stCondLst>
                                    <p:cond delay="0"/>
                                  </p:stCondLst>
                                  <p:childTnLst>
                                    <p:set>
                                      <p:cBhvr>
                                        <p:cTn id="207" dur="1" fill="hold">
                                          <p:stCondLst>
                                            <p:cond delay="0"/>
                                          </p:stCondLst>
                                        </p:cTn>
                                        <p:tgtEl>
                                          <p:spTgt spid="33"/>
                                        </p:tgtEl>
                                        <p:attrNameLst>
                                          <p:attrName>style.visibility</p:attrName>
                                        </p:attrNameLst>
                                      </p:cBhvr>
                                      <p:to>
                                        <p:strVal val="visible"/>
                                      </p:to>
                                    </p:set>
                                    <p:anim calcmode="lin" valueType="num">
                                      <p:cBhvr>
                                        <p:cTn id="208" dur="250" fill="hold"/>
                                        <p:tgtEl>
                                          <p:spTgt spid="33"/>
                                        </p:tgtEl>
                                        <p:attrNameLst>
                                          <p:attrName>ppt_w</p:attrName>
                                        </p:attrNameLst>
                                      </p:cBhvr>
                                      <p:tavLst>
                                        <p:tav tm="0">
                                          <p:val>
                                            <p:fltVal val="0"/>
                                          </p:val>
                                        </p:tav>
                                        <p:tav tm="100000">
                                          <p:val>
                                            <p:strVal val="#ppt_w"/>
                                          </p:val>
                                        </p:tav>
                                      </p:tavLst>
                                    </p:anim>
                                    <p:anim calcmode="lin" valueType="num">
                                      <p:cBhvr>
                                        <p:cTn id="209" dur="250" fill="hold"/>
                                        <p:tgtEl>
                                          <p:spTgt spid="33"/>
                                        </p:tgtEl>
                                        <p:attrNameLst>
                                          <p:attrName>ppt_h</p:attrName>
                                        </p:attrNameLst>
                                      </p:cBhvr>
                                      <p:tavLst>
                                        <p:tav tm="0">
                                          <p:val>
                                            <p:fltVal val="0"/>
                                          </p:val>
                                        </p:tav>
                                        <p:tav tm="100000">
                                          <p:val>
                                            <p:strVal val="#ppt_h"/>
                                          </p:val>
                                        </p:tav>
                                      </p:tavLst>
                                    </p:anim>
                                    <p:anim calcmode="lin" valueType="num">
                                      <p:cBhvr>
                                        <p:cTn id="210" dur="250" fill="hold"/>
                                        <p:tgtEl>
                                          <p:spTgt spid="33"/>
                                        </p:tgtEl>
                                        <p:attrNameLst>
                                          <p:attrName>style.rotation</p:attrName>
                                        </p:attrNameLst>
                                      </p:cBhvr>
                                      <p:tavLst>
                                        <p:tav tm="0">
                                          <p:val>
                                            <p:fltVal val="90"/>
                                          </p:val>
                                        </p:tav>
                                        <p:tav tm="100000">
                                          <p:val>
                                            <p:fltVal val="0"/>
                                          </p:val>
                                        </p:tav>
                                      </p:tavLst>
                                    </p:anim>
                                    <p:animEffect transition="in" filter="fade">
                                      <p:cBhvr>
                                        <p:cTn id="211" dur="250"/>
                                        <p:tgtEl>
                                          <p:spTgt spid="33"/>
                                        </p:tgtEl>
                                      </p:cBhvr>
                                    </p:animEffect>
                                  </p:childTnLst>
                                </p:cTn>
                              </p:par>
                            </p:childTnLst>
                          </p:cTn>
                        </p:par>
                      </p:childTnLst>
                    </p:cTn>
                  </p:par>
                  <p:par>
                    <p:cTn id="212" fill="hold">
                      <p:stCondLst>
                        <p:cond delay="indefinite"/>
                      </p:stCondLst>
                      <p:childTnLst>
                        <p:par>
                          <p:cTn id="213" fill="hold">
                            <p:stCondLst>
                              <p:cond delay="0"/>
                            </p:stCondLst>
                            <p:childTnLst>
                              <p:par>
                                <p:cTn id="214" presetID="41" presetClass="entr" presetSubtype="0" fill="hold" grpId="0" nodeType="clickEffect">
                                  <p:stCondLst>
                                    <p:cond delay="0"/>
                                  </p:stCondLst>
                                  <p:iterate type="lt">
                                    <p:tmPct val="10000"/>
                                  </p:iterate>
                                  <p:childTnLst>
                                    <p:set>
                                      <p:cBhvr>
                                        <p:cTn id="215" dur="1" fill="hold">
                                          <p:stCondLst>
                                            <p:cond delay="0"/>
                                          </p:stCondLst>
                                        </p:cTn>
                                        <p:tgtEl>
                                          <p:spTgt spid="31"/>
                                        </p:tgtEl>
                                        <p:attrNameLst>
                                          <p:attrName>style.visibility</p:attrName>
                                        </p:attrNameLst>
                                      </p:cBhvr>
                                      <p:to>
                                        <p:strVal val="visible"/>
                                      </p:to>
                                    </p:set>
                                    <p:anim calcmode="lin" valueType="num">
                                      <p:cBhvr>
                                        <p:cTn id="2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17" dur="500" fill="hold"/>
                                        <p:tgtEl>
                                          <p:spTgt spid="31"/>
                                        </p:tgtEl>
                                        <p:attrNameLst>
                                          <p:attrName>ppt_y</p:attrName>
                                        </p:attrNameLst>
                                      </p:cBhvr>
                                      <p:tavLst>
                                        <p:tav tm="0">
                                          <p:val>
                                            <p:strVal val="#ppt_y"/>
                                          </p:val>
                                        </p:tav>
                                        <p:tav tm="100000">
                                          <p:val>
                                            <p:strVal val="#ppt_y"/>
                                          </p:val>
                                        </p:tav>
                                      </p:tavLst>
                                    </p:anim>
                                    <p:anim calcmode="lin" valueType="num">
                                      <p:cBhvr>
                                        <p:cTn id="2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1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20" dur="500" tmFilter="0,0; .5, 1; 1, 1"/>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31"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 calcmode="lin" valueType="num">
                                      <p:cBhvr>
                                        <p:cTn id="225" dur="250" fill="hold"/>
                                        <p:tgtEl>
                                          <p:spTgt spid="34"/>
                                        </p:tgtEl>
                                        <p:attrNameLst>
                                          <p:attrName>ppt_w</p:attrName>
                                        </p:attrNameLst>
                                      </p:cBhvr>
                                      <p:tavLst>
                                        <p:tav tm="0">
                                          <p:val>
                                            <p:fltVal val="0"/>
                                          </p:val>
                                        </p:tav>
                                        <p:tav tm="100000">
                                          <p:val>
                                            <p:strVal val="#ppt_w"/>
                                          </p:val>
                                        </p:tav>
                                      </p:tavLst>
                                    </p:anim>
                                    <p:anim calcmode="lin" valueType="num">
                                      <p:cBhvr>
                                        <p:cTn id="226" dur="250" fill="hold"/>
                                        <p:tgtEl>
                                          <p:spTgt spid="34"/>
                                        </p:tgtEl>
                                        <p:attrNameLst>
                                          <p:attrName>ppt_h</p:attrName>
                                        </p:attrNameLst>
                                      </p:cBhvr>
                                      <p:tavLst>
                                        <p:tav tm="0">
                                          <p:val>
                                            <p:fltVal val="0"/>
                                          </p:val>
                                        </p:tav>
                                        <p:tav tm="100000">
                                          <p:val>
                                            <p:strVal val="#ppt_h"/>
                                          </p:val>
                                        </p:tav>
                                      </p:tavLst>
                                    </p:anim>
                                    <p:anim calcmode="lin" valueType="num">
                                      <p:cBhvr>
                                        <p:cTn id="227" dur="250" fill="hold"/>
                                        <p:tgtEl>
                                          <p:spTgt spid="34"/>
                                        </p:tgtEl>
                                        <p:attrNameLst>
                                          <p:attrName>style.rotation</p:attrName>
                                        </p:attrNameLst>
                                      </p:cBhvr>
                                      <p:tavLst>
                                        <p:tav tm="0">
                                          <p:val>
                                            <p:fltVal val="90"/>
                                          </p:val>
                                        </p:tav>
                                        <p:tav tm="100000">
                                          <p:val>
                                            <p:fltVal val="0"/>
                                          </p:val>
                                        </p:tav>
                                      </p:tavLst>
                                    </p:anim>
                                    <p:animEffect transition="in" filter="fade">
                                      <p:cBhvr>
                                        <p:cTn id="228" dur="250"/>
                                        <p:tgtEl>
                                          <p:spTgt spid="34"/>
                                        </p:tgtEl>
                                      </p:cBhvr>
                                    </p:animEffect>
                                  </p:childTnLst>
                                </p:cTn>
                              </p:par>
                            </p:childTnLst>
                          </p:cTn>
                        </p:par>
                      </p:childTnLst>
                    </p:cTn>
                  </p:par>
                  <p:par>
                    <p:cTn id="229" fill="hold">
                      <p:stCondLst>
                        <p:cond delay="indefinite"/>
                      </p:stCondLst>
                      <p:childTnLst>
                        <p:par>
                          <p:cTn id="230" fill="hold">
                            <p:stCondLst>
                              <p:cond delay="0"/>
                            </p:stCondLst>
                            <p:childTnLst>
                              <p:par>
                                <p:cTn id="231" presetID="41" presetClass="entr" presetSubtype="0" fill="hold" grpId="0" nodeType="clickEffect">
                                  <p:stCondLst>
                                    <p:cond delay="0"/>
                                  </p:stCondLst>
                                  <p:iterate type="lt">
                                    <p:tmPct val="10000"/>
                                  </p:iterate>
                                  <p:childTnLst>
                                    <p:set>
                                      <p:cBhvr>
                                        <p:cTn id="232" dur="1" fill="hold">
                                          <p:stCondLst>
                                            <p:cond delay="0"/>
                                          </p:stCondLst>
                                        </p:cTn>
                                        <p:tgtEl>
                                          <p:spTgt spid="32"/>
                                        </p:tgtEl>
                                        <p:attrNameLst>
                                          <p:attrName>style.visibility</p:attrName>
                                        </p:attrNameLst>
                                      </p:cBhvr>
                                      <p:to>
                                        <p:strVal val="visible"/>
                                      </p:to>
                                    </p:set>
                                    <p:anim calcmode="lin" valueType="num">
                                      <p:cBhvr>
                                        <p:cTn id="23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34" dur="500" fill="hold"/>
                                        <p:tgtEl>
                                          <p:spTgt spid="32"/>
                                        </p:tgtEl>
                                        <p:attrNameLst>
                                          <p:attrName>ppt_y</p:attrName>
                                        </p:attrNameLst>
                                      </p:cBhvr>
                                      <p:tavLst>
                                        <p:tav tm="0">
                                          <p:val>
                                            <p:strVal val="#ppt_y"/>
                                          </p:val>
                                        </p:tav>
                                        <p:tav tm="100000">
                                          <p:val>
                                            <p:strVal val="#ppt_y"/>
                                          </p:val>
                                        </p:tav>
                                      </p:tavLst>
                                    </p:anim>
                                    <p:anim calcmode="lin" valueType="num">
                                      <p:cBhvr>
                                        <p:cTn id="23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36"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37" dur="500" tmFilter="0,0; .5, 1; 1, 1"/>
                                        <p:tgtEl>
                                          <p:spTgt spid="32"/>
                                        </p:tgtEl>
                                      </p:cBhvr>
                                    </p:animEffect>
                                  </p:childTnLst>
                                </p:cTn>
                              </p:par>
                            </p:childTnLst>
                          </p:cTn>
                        </p:par>
                      </p:childTnLst>
                    </p:cTn>
                  </p:par>
                  <p:par>
                    <p:cTn id="238" fill="hold">
                      <p:stCondLst>
                        <p:cond delay="indefinite"/>
                      </p:stCondLst>
                      <p:childTnLst>
                        <p:par>
                          <p:cTn id="239" fill="hold">
                            <p:stCondLst>
                              <p:cond delay="0"/>
                            </p:stCondLst>
                            <p:childTnLst>
                              <p:par>
                                <p:cTn id="240" presetID="31" presetClass="entr" presetSubtype="0" fill="hold" grpId="0" nodeType="clickEffect">
                                  <p:stCondLst>
                                    <p:cond delay="0"/>
                                  </p:stCondLst>
                                  <p:childTnLst>
                                    <p:set>
                                      <p:cBhvr>
                                        <p:cTn id="241" dur="1" fill="hold">
                                          <p:stCondLst>
                                            <p:cond delay="0"/>
                                          </p:stCondLst>
                                        </p:cTn>
                                        <p:tgtEl>
                                          <p:spTgt spid="35"/>
                                        </p:tgtEl>
                                        <p:attrNameLst>
                                          <p:attrName>style.visibility</p:attrName>
                                        </p:attrNameLst>
                                      </p:cBhvr>
                                      <p:to>
                                        <p:strVal val="visible"/>
                                      </p:to>
                                    </p:set>
                                    <p:anim calcmode="lin" valueType="num">
                                      <p:cBhvr>
                                        <p:cTn id="242" dur="250" fill="hold"/>
                                        <p:tgtEl>
                                          <p:spTgt spid="35"/>
                                        </p:tgtEl>
                                        <p:attrNameLst>
                                          <p:attrName>ppt_w</p:attrName>
                                        </p:attrNameLst>
                                      </p:cBhvr>
                                      <p:tavLst>
                                        <p:tav tm="0">
                                          <p:val>
                                            <p:fltVal val="0"/>
                                          </p:val>
                                        </p:tav>
                                        <p:tav tm="100000">
                                          <p:val>
                                            <p:strVal val="#ppt_w"/>
                                          </p:val>
                                        </p:tav>
                                      </p:tavLst>
                                    </p:anim>
                                    <p:anim calcmode="lin" valueType="num">
                                      <p:cBhvr>
                                        <p:cTn id="243" dur="250" fill="hold"/>
                                        <p:tgtEl>
                                          <p:spTgt spid="35"/>
                                        </p:tgtEl>
                                        <p:attrNameLst>
                                          <p:attrName>ppt_h</p:attrName>
                                        </p:attrNameLst>
                                      </p:cBhvr>
                                      <p:tavLst>
                                        <p:tav tm="0">
                                          <p:val>
                                            <p:fltVal val="0"/>
                                          </p:val>
                                        </p:tav>
                                        <p:tav tm="100000">
                                          <p:val>
                                            <p:strVal val="#ppt_h"/>
                                          </p:val>
                                        </p:tav>
                                      </p:tavLst>
                                    </p:anim>
                                    <p:anim calcmode="lin" valueType="num">
                                      <p:cBhvr>
                                        <p:cTn id="244" dur="250" fill="hold"/>
                                        <p:tgtEl>
                                          <p:spTgt spid="35"/>
                                        </p:tgtEl>
                                        <p:attrNameLst>
                                          <p:attrName>style.rotation</p:attrName>
                                        </p:attrNameLst>
                                      </p:cBhvr>
                                      <p:tavLst>
                                        <p:tav tm="0">
                                          <p:val>
                                            <p:fltVal val="90"/>
                                          </p:val>
                                        </p:tav>
                                        <p:tav tm="100000">
                                          <p:val>
                                            <p:fltVal val="0"/>
                                          </p:val>
                                        </p:tav>
                                      </p:tavLst>
                                    </p:anim>
                                    <p:animEffect transition="in" filter="fade">
                                      <p:cBhvr>
                                        <p:cTn id="245" dur="250"/>
                                        <p:tgtEl>
                                          <p:spTgt spid="35"/>
                                        </p:tgtEl>
                                      </p:cBhvr>
                                    </p:animEffect>
                                  </p:childTnLst>
                                </p:cTn>
                              </p:par>
                            </p:childTnLst>
                          </p:cTn>
                        </p:par>
                      </p:childTnLst>
                    </p:cTn>
                  </p:par>
                  <p:par>
                    <p:cTn id="246" fill="hold">
                      <p:stCondLst>
                        <p:cond delay="indefinite"/>
                      </p:stCondLst>
                      <p:childTnLst>
                        <p:par>
                          <p:cTn id="247" fill="hold">
                            <p:stCondLst>
                              <p:cond delay="0"/>
                            </p:stCondLst>
                            <p:childTnLst>
                              <p:par>
                                <p:cTn id="248" presetID="41" presetClass="entr" presetSubtype="0" fill="hold" grpId="0" nodeType="clickEffect">
                                  <p:stCondLst>
                                    <p:cond delay="0"/>
                                  </p:stCondLst>
                                  <p:iterate type="lt">
                                    <p:tmPct val="10000"/>
                                  </p:iterate>
                                  <p:childTnLst>
                                    <p:set>
                                      <p:cBhvr>
                                        <p:cTn id="249" dur="1" fill="hold">
                                          <p:stCondLst>
                                            <p:cond delay="0"/>
                                          </p:stCondLst>
                                        </p:cTn>
                                        <p:tgtEl>
                                          <p:spTgt spid="36"/>
                                        </p:tgtEl>
                                        <p:attrNameLst>
                                          <p:attrName>style.visibility</p:attrName>
                                        </p:attrNameLst>
                                      </p:cBhvr>
                                      <p:to>
                                        <p:strVal val="visible"/>
                                      </p:to>
                                    </p:set>
                                    <p:anim calcmode="lin" valueType="num">
                                      <p:cBhvr>
                                        <p:cTn id="25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51" dur="500" fill="hold"/>
                                        <p:tgtEl>
                                          <p:spTgt spid="36"/>
                                        </p:tgtEl>
                                        <p:attrNameLst>
                                          <p:attrName>ppt_y</p:attrName>
                                        </p:attrNameLst>
                                      </p:cBhvr>
                                      <p:tavLst>
                                        <p:tav tm="0">
                                          <p:val>
                                            <p:strVal val="#ppt_y"/>
                                          </p:val>
                                        </p:tav>
                                        <p:tav tm="100000">
                                          <p:val>
                                            <p:strVal val="#ppt_y"/>
                                          </p:val>
                                        </p:tav>
                                      </p:tavLst>
                                    </p:anim>
                                    <p:anim calcmode="lin" valueType="num">
                                      <p:cBhvr>
                                        <p:cTn id="25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5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54"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50406" y="7627621"/>
            <a:ext cx="3108960" cy="438150"/>
          </a:xfrm>
        </p:spPr>
        <p:txBody>
          <a:bodyPr/>
          <a:lstStyle/>
          <a:p>
            <a:fld id="{935DE881-430C-419B-B101-A115E25B9AB2}" type="datetime2">
              <a:rPr lang="en-US" sz="2000" b="1" smtClean="0"/>
              <a:t>Wednesday, June 3, 2020</a:t>
            </a:fld>
            <a:endParaRPr lang="en-US" sz="2000" b="1" dirty="0"/>
          </a:p>
        </p:txBody>
      </p:sp>
      <p:sp>
        <p:nvSpPr>
          <p:cNvPr id="10" name="Footer Placeholder 9"/>
          <p:cNvSpPr>
            <a:spLocks noGrp="1"/>
          </p:cNvSpPr>
          <p:nvPr>
            <p:ph type="ftr" sz="quarter" idx="11"/>
          </p:nvPr>
        </p:nvSpPr>
        <p:spPr>
          <a:xfrm>
            <a:off x="3263462" y="7627621"/>
            <a:ext cx="8828686" cy="438150"/>
          </a:xfrm>
        </p:spPr>
        <p:txBody>
          <a:bodyPr/>
          <a:lstStyle/>
          <a:p>
            <a:r>
              <a:rPr lang="en-US" sz="1800" b="1" dirty="0" smtClean="0"/>
              <a:t>Abdul </a:t>
            </a:r>
            <a:r>
              <a:rPr lang="en-US" sz="1800" b="1" dirty="0" err="1" smtClean="0"/>
              <a:t>Alim</a:t>
            </a:r>
            <a:r>
              <a:rPr lang="en-US" sz="1800" b="1" dirty="0" smtClean="0"/>
              <a:t>, Lecturer (Arabic), </a:t>
            </a:r>
            <a:r>
              <a:rPr lang="en-US" sz="1800" b="1" dirty="0" err="1" smtClean="0"/>
              <a:t>Patari</a:t>
            </a:r>
            <a:r>
              <a:rPr lang="en-US" sz="1800" b="1" dirty="0" smtClean="0"/>
              <a:t> </a:t>
            </a:r>
            <a:r>
              <a:rPr lang="en-US" sz="1800" b="1" dirty="0" err="1" smtClean="0"/>
              <a:t>Fazil</a:t>
            </a:r>
            <a:r>
              <a:rPr lang="en-US" sz="1800" b="1" dirty="0" smtClean="0"/>
              <a:t> </a:t>
            </a:r>
            <a:r>
              <a:rPr lang="en-US" sz="1800" b="1" dirty="0" err="1" smtClean="0"/>
              <a:t>Madrasha</a:t>
            </a:r>
            <a:r>
              <a:rPr lang="en-US" sz="1800" b="1" dirty="0" smtClean="0"/>
              <a:t>, </a:t>
            </a:r>
            <a:r>
              <a:rPr lang="en-US" sz="1800" b="1" dirty="0" err="1" smtClean="0"/>
              <a:t>Sapahar</a:t>
            </a:r>
            <a:r>
              <a:rPr lang="en-US" sz="1800" b="1" dirty="0" smtClean="0"/>
              <a:t>, </a:t>
            </a:r>
            <a:r>
              <a:rPr lang="en-US" sz="1800" b="1" dirty="0" err="1" smtClean="0"/>
              <a:t>Naogaon</a:t>
            </a:r>
            <a:r>
              <a:rPr lang="en-US" sz="1800" b="1" dirty="0" smtClean="0"/>
              <a:t>, 01749944418</a:t>
            </a:r>
            <a:endParaRPr lang="en-US" sz="1800" b="1" dirty="0"/>
          </a:p>
        </p:txBody>
      </p:sp>
      <p:sp>
        <p:nvSpPr>
          <p:cNvPr id="11" name="Slide Number Placeholder 10"/>
          <p:cNvSpPr>
            <a:spLocks noGrp="1"/>
          </p:cNvSpPr>
          <p:nvPr>
            <p:ph type="sldNum" sz="quarter" idx="12"/>
          </p:nvPr>
        </p:nvSpPr>
        <p:spPr>
          <a:xfrm>
            <a:off x="12344406" y="7627621"/>
            <a:ext cx="996206" cy="438150"/>
          </a:xfrm>
        </p:spPr>
        <p:txBody>
          <a:bodyPr/>
          <a:lstStyle/>
          <a:p>
            <a:pPr algn="ctr"/>
            <a:fld id="{D58E6735-540D-4EB1-B0B9-16DDD8662F70}" type="slidenum">
              <a:rPr lang="en-US" sz="2000" b="1" smtClean="0"/>
              <a:pPr algn="ctr"/>
              <a:t>23</a:t>
            </a:fld>
            <a:endParaRPr lang="en-US" sz="2000" b="1" dirty="0"/>
          </a:p>
        </p:txBody>
      </p:sp>
      <p:sp>
        <p:nvSpPr>
          <p:cNvPr id="5" name="Rectangle 4"/>
          <p:cNvSpPr/>
          <p:nvPr/>
        </p:nvSpPr>
        <p:spPr>
          <a:xfrm>
            <a:off x="11299583" y="24295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للمتكلم</a:t>
            </a:r>
            <a:endParaRPr lang="en-US" sz="3200" dirty="0">
              <a:solidFill>
                <a:schemeClr val="tx1"/>
              </a:solidFill>
            </a:endParaRPr>
          </a:p>
        </p:txBody>
      </p:sp>
      <p:sp>
        <p:nvSpPr>
          <p:cNvPr id="6" name="Rectangle 5"/>
          <p:cNvSpPr/>
          <p:nvPr/>
        </p:nvSpPr>
        <p:spPr>
          <a:xfrm>
            <a:off x="8166206" y="24295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المضارع المنفي المعروف</a:t>
            </a:r>
            <a:endParaRPr lang="en-US" sz="3200" dirty="0">
              <a:solidFill>
                <a:schemeClr val="tx1"/>
              </a:solidFill>
            </a:endParaRPr>
          </a:p>
        </p:txBody>
      </p:sp>
      <p:sp>
        <p:nvSpPr>
          <p:cNvPr id="7" name="Rounded Rectangular Callout 6"/>
          <p:cNvSpPr/>
          <p:nvPr/>
        </p:nvSpPr>
        <p:spPr>
          <a:xfrm>
            <a:off x="11298841" y="14819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8" name="Rounded Rectangular Callout 7"/>
          <p:cNvSpPr/>
          <p:nvPr/>
        </p:nvSpPr>
        <p:spPr>
          <a:xfrm>
            <a:off x="8166206" y="14955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12" name="Rectangle 11"/>
          <p:cNvSpPr/>
          <p:nvPr/>
        </p:nvSpPr>
        <p:spPr>
          <a:xfrm>
            <a:off x="6470268" y="24566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نصر</a:t>
            </a:r>
            <a:endParaRPr lang="en-US" sz="3200" dirty="0">
              <a:solidFill>
                <a:schemeClr val="tx1"/>
              </a:solidFill>
            </a:endParaRPr>
          </a:p>
        </p:txBody>
      </p:sp>
      <p:sp>
        <p:nvSpPr>
          <p:cNvPr id="13" name="Rectangle 12"/>
          <p:cNvSpPr/>
          <p:nvPr/>
        </p:nvSpPr>
        <p:spPr>
          <a:xfrm>
            <a:off x="4795945" y="24566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الأخذ</a:t>
            </a:r>
            <a:endParaRPr lang="en-US" sz="3200" dirty="0">
              <a:solidFill>
                <a:schemeClr val="tx1"/>
              </a:solidFill>
            </a:endParaRPr>
          </a:p>
        </p:txBody>
      </p:sp>
      <p:sp>
        <p:nvSpPr>
          <p:cNvPr id="14" name="Rounded Rectangular Callout 13"/>
          <p:cNvSpPr/>
          <p:nvPr/>
        </p:nvSpPr>
        <p:spPr>
          <a:xfrm>
            <a:off x="6470268" y="15090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15" name="Rounded Rectangular Callout 14"/>
          <p:cNvSpPr/>
          <p:nvPr/>
        </p:nvSpPr>
        <p:spPr>
          <a:xfrm>
            <a:off x="4795945" y="15226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16" name="Rectangle 15"/>
          <p:cNvSpPr/>
          <p:nvPr/>
        </p:nvSpPr>
        <p:spPr>
          <a:xfrm>
            <a:off x="3331087" y="24566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أ خ ذ</a:t>
            </a:r>
            <a:endParaRPr lang="en-US" sz="3200" dirty="0">
              <a:solidFill>
                <a:schemeClr val="tx1"/>
              </a:solidFill>
            </a:endParaRPr>
          </a:p>
        </p:txBody>
      </p:sp>
      <p:sp>
        <p:nvSpPr>
          <p:cNvPr id="17" name="Rectangle 16"/>
          <p:cNvSpPr/>
          <p:nvPr/>
        </p:nvSpPr>
        <p:spPr>
          <a:xfrm>
            <a:off x="1997360" y="24566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مهموز فاء</a:t>
            </a:r>
            <a:endParaRPr lang="en-US" sz="3200" dirty="0">
              <a:solidFill>
                <a:schemeClr val="tx1"/>
              </a:solidFill>
            </a:endParaRPr>
          </a:p>
        </p:txBody>
      </p:sp>
      <p:sp>
        <p:nvSpPr>
          <p:cNvPr id="18" name="Rounded Rectangular Callout 17"/>
          <p:cNvSpPr/>
          <p:nvPr/>
        </p:nvSpPr>
        <p:spPr>
          <a:xfrm>
            <a:off x="3331087" y="15090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19" name="Rounded Rectangular Callout 18"/>
          <p:cNvSpPr/>
          <p:nvPr/>
        </p:nvSpPr>
        <p:spPr>
          <a:xfrm>
            <a:off x="1997360" y="15226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20" name="Rounded Rectangular Callout 19"/>
          <p:cNvSpPr/>
          <p:nvPr/>
        </p:nvSpPr>
        <p:spPr>
          <a:xfrm>
            <a:off x="243584" y="15216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21" name="Rectangle 20"/>
          <p:cNvSpPr/>
          <p:nvPr/>
        </p:nvSpPr>
        <p:spPr>
          <a:xfrm>
            <a:off x="243584" y="24566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لا أتناول</a:t>
            </a:r>
            <a:endParaRPr lang="en-US" sz="3200" dirty="0">
              <a:solidFill>
                <a:schemeClr val="tx1"/>
              </a:solidFill>
            </a:endParaRPr>
          </a:p>
        </p:txBody>
      </p:sp>
      <p:sp>
        <p:nvSpPr>
          <p:cNvPr id="22" name="Rounded Rectangular Callout 21"/>
          <p:cNvSpPr/>
          <p:nvPr/>
        </p:nvSpPr>
        <p:spPr>
          <a:xfrm>
            <a:off x="10607566" y="3271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لا آخذ</a:t>
            </a:r>
            <a:endParaRPr lang="en-US" sz="4000" b="1" dirty="0">
              <a:solidFill>
                <a:schemeClr val="tx1"/>
              </a:solidFill>
            </a:endParaRPr>
          </a:p>
        </p:txBody>
      </p:sp>
      <p:sp>
        <p:nvSpPr>
          <p:cNvPr id="23" name="Rectangle 22"/>
          <p:cNvSpPr/>
          <p:nvPr/>
        </p:nvSpPr>
        <p:spPr>
          <a:xfrm>
            <a:off x="11324983" y="60871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للمتكلم</a:t>
            </a:r>
            <a:endParaRPr lang="en-US" sz="3200" dirty="0">
              <a:solidFill>
                <a:schemeClr val="tx1"/>
              </a:solidFill>
            </a:endParaRPr>
          </a:p>
        </p:txBody>
      </p:sp>
      <p:sp>
        <p:nvSpPr>
          <p:cNvPr id="24" name="Rectangle 23"/>
          <p:cNvSpPr/>
          <p:nvPr/>
        </p:nvSpPr>
        <p:spPr>
          <a:xfrm>
            <a:off x="8191606" y="60871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المطلق المثبت المعروف</a:t>
            </a:r>
            <a:endParaRPr lang="en-US" sz="3200" dirty="0">
              <a:solidFill>
                <a:schemeClr val="tx1"/>
              </a:solidFill>
            </a:endParaRPr>
          </a:p>
        </p:txBody>
      </p:sp>
      <p:sp>
        <p:nvSpPr>
          <p:cNvPr id="25" name="Rounded Rectangular Callout 24"/>
          <p:cNvSpPr/>
          <p:nvPr/>
        </p:nvSpPr>
        <p:spPr>
          <a:xfrm>
            <a:off x="11324241" y="51395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26" name="Rounded Rectangular Callout 25"/>
          <p:cNvSpPr/>
          <p:nvPr/>
        </p:nvSpPr>
        <p:spPr>
          <a:xfrm>
            <a:off x="8191606" y="51531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27" name="Rectangle 26"/>
          <p:cNvSpPr/>
          <p:nvPr/>
        </p:nvSpPr>
        <p:spPr>
          <a:xfrm>
            <a:off x="6495668" y="61142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ضرب</a:t>
            </a:r>
            <a:endParaRPr lang="en-US" sz="3200" dirty="0">
              <a:solidFill>
                <a:schemeClr val="tx1"/>
              </a:solidFill>
            </a:endParaRPr>
          </a:p>
        </p:txBody>
      </p:sp>
      <p:sp>
        <p:nvSpPr>
          <p:cNvPr id="28" name="Rectangle 27"/>
          <p:cNvSpPr/>
          <p:nvPr/>
        </p:nvSpPr>
        <p:spPr>
          <a:xfrm>
            <a:off x="4821345" y="61142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البيع</a:t>
            </a:r>
            <a:endParaRPr lang="en-US" sz="3200" dirty="0">
              <a:solidFill>
                <a:schemeClr val="tx1"/>
              </a:solidFill>
            </a:endParaRPr>
          </a:p>
        </p:txBody>
      </p:sp>
      <p:sp>
        <p:nvSpPr>
          <p:cNvPr id="29" name="Rounded Rectangular Callout 28"/>
          <p:cNvSpPr/>
          <p:nvPr/>
        </p:nvSpPr>
        <p:spPr>
          <a:xfrm>
            <a:off x="6495668" y="51666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30" name="Rounded Rectangular Callout 29"/>
          <p:cNvSpPr/>
          <p:nvPr/>
        </p:nvSpPr>
        <p:spPr>
          <a:xfrm>
            <a:off x="4821345" y="51802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31" name="Rectangle 30"/>
          <p:cNvSpPr/>
          <p:nvPr/>
        </p:nvSpPr>
        <p:spPr>
          <a:xfrm>
            <a:off x="3356487" y="61142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ب ي ع</a:t>
            </a:r>
            <a:endParaRPr lang="en-US" sz="3200" dirty="0">
              <a:solidFill>
                <a:schemeClr val="tx1"/>
              </a:solidFill>
            </a:endParaRPr>
          </a:p>
        </p:txBody>
      </p:sp>
      <p:sp>
        <p:nvSpPr>
          <p:cNvPr id="32" name="Rectangle 31"/>
          <p:cNvSpPr/>
          <p:nvPr/>
        </p:nvSpPr>
        <p:spPr>
          <a:xfrm>
            <a:off x="2022760" y="61142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أجوف يائي</a:t>
            </a:r>
            <a:endParaRPr lang="en-US" sz="3200" dirty="0">
              <a:solidFill>
                <a:schemeClr val="tx1"/>
              </a:solidFill>
            </a:endParaRPr>
          </a:p>
        </p:txBody>
      </p:sp>
      <p:sp>
        <p:nvSpPr>
          <p:cNvPr id="33" name="Rounded Rectangular Callout 32"/>
          <p:cNvSpPr/>
          <p:nvPr/>
        </p:nvSpPr>
        <p:spPr>
          <a:xfrm>
            <a:off x="3356487" y="51666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34" name="Rounded Rectangular Callout 33"/>
          <p:cNvSpPr/>
          <p:nvPr/>
        </p:nvSpPr>
        <p:spPr>
          <a:xfrm>
            <a:off x="2022760" y="51802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35" name="Rounded Rectangular Callout 34"/>
          <p:cNvSpPr/>
          <p:nvPr/>
        </p:nvSpPr>
        <p:spPr>
          <a:xfrm>
            <a:off x="268984" y="51792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36" name="Rectangle 35"/>
          <p:cNvSpPr/>
          <p:nvPr/>
        </p:nvSpPr>
        <p:spPr>
          <a:xfrm>
            <a:off x="268984" y="61142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ضد الشراء</a:t>
            </a:r>
            <a:endParaRPr lang="en-US" sz="3200" dirty="0">
              <a:solidFill>
                <a:schemeClr val="tx1"/>
              </a:solidFill>
            </a:endParaRPr>
          </a:p>
        </p:txBody>
      </p:sp>
      <p:sp>
        <p:nvSpPr>
          <p:cNvPr id="37" name="Rounded Rectangular Callout 36"/>
          <p:cNvSpPr/>
          <p:nvPr/>
        </p:nvSpPr>
        <p:spPr>
          <a:xfrm>
            <a:off x="10632966" y="39847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بعت</a:t>
            </a:r>
            <a:endParaRPr lang="en-US" sz="4000" b="1" dirty="0">
              <a:solidFill>
                <a:schemeClr val="tx1"/>
              </a:solidFill>
            </a:endParaRPr>
          </a:p>
        </p:txBody>
      </p:sp>
    </p:spTree>
    <p:extLst>
      <p:ext uri="{BB962C8B-B14F-4D97-AF65-F5344CB8AC3E}">
        <p14:creationId xmlns:p14="http://schemas.microsoft.com/office/powerpoint/2010/main" val="40688602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ppt_w</p:attrName>
                                        </p:attrNameLst>
                                      </p:cBhvr>
                                      <p:tavLst>
                                        <p:tav tm="0">
                                          <p:val>
                                            <p:fltVal val="0"/>
                                          </p:val>
                                        </p:tav>
                                        <p:tav tm="100000">
                                          <p:val>
                                            <p:strVal val="#ppt_w"/>
                                          </p:val>
                                        </p:tav>
                                      </p:tavLst>
                                    </p:anim>
                                    <p:anim calcmode="lin" valueType="num">
                                      <p:cBhvr>
                                        <p:cTn id="16" dur="250" fill="hold"/>
                                        <p:tgtEl>
                                          <p:spTgt spid="7"/>
                                        </p:tgtEl>
                                        <p:attrNameLst>
                                          <p:attrName>ppt_h</p:attrName>
                                        </p:attrNameLst>
                                      </p:cBhvr>
                                      <p:tavLst>
                                        <p:tav tm="0">
                                          <p:val>
                                            <p:fltVal val="0"/>
                                          </p:val>
                                        </p:tav>
                                        <p:tav tm="100000">
                                          <p:val>
                                            <p:strVal val="#ppt_h"/>
                                          </p:val>
                                        </p:tav>
                                      </p:tavLst>
                                    </p:anim>
                                    <p:anim calcmode="lin" valueType="num">
                                      <p:cBhvr>
                                        <p:cTn id="17" dur="250" fill="hold"/>
                                        <p:tgtEl>
                                          <p:spTgt spid="7"/>
                                        </p:tgtEl>
                                        <p:attrNameLst>
                                          <p:attrName>style.rotation</p:attrName>
                                        </p:attrNameLst>
                                      </p:cBhvr>
                                      <p:tavLst>
                                        <p:tav tm="0">
                                          <p:val>
                                            <p:fltVal val="90"/>
                                          </p:val>
                                        </p:tav>
                                        <p:tav tm="100000">
                                          <p:val>
                                            <p:fltVal val="0"/>
                                          </p:val>
                                        </p:tav>
                                      </p:tavLst>
                                    </p:anim>
                                    <p:animEffect transition="in" filter="fade">
                                      <p:cBhvr>
                                        <p:cTn id="18" dur="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250" autoRev="1" fill="hold">
                                          <p:stCondLst>
                                            <p:cond delay="0"/>
                                          </p:stCondLst>
                                        </p:cTn>
                                        <p:tgtEl>
                                          <p:spTgt spid="5"/>
                                        </p:tgtEl>
                                        <p:attrNameLst>
                                          <p:attrName>ppt_w</p:attrName>
                                        </p:attrNameLst>
                                      </p:cBhvr>
                                    </p:anim>
                                    <p:anim by="(#ppt_w*0.50)" calcmode="lin" valueType="num">
                                      <p:cBhvr>
                                        <p:cTn id="24" dur="250" decel="50000" autoRev="1" fill="hold">
                                          <p:stCondLst>
                                            <p:cond delay="0"/>
                                          </p:stCondLst>
                                        </p:cTn>
                                        <p:tgtEl>
                                          <p:spTgt spid="5"/>
                                        </p:tgtEl>
                                        <p:attrNameLst>
                                          <p:attrName>ppt_x</p:attrName>
                                        </p:attrNameLst>
                                      </p:cBhvr>
                                    </p:anim>
                                    <p:anim from="(-#ppt_h/2)" to="(#ppt_y)" calcmode="lin" valueType="num">
                                      <p:cBhvr>
                                        <p:cTn id="25" dur="500" fill="hold">
                                          <p:stCondLst>
                                            <p:cond delay="0"/>
                                          </p:stCondLst>
                                        </p:cTn>
                                        <p:tgtEl>
                                          <p:spTgt spid="5"/>
                                        </p:tgtEl>
                                        <p:attrNameLst>
                                          <p:attrName>ppt_y</p:attrName>
                                        </p:attrNameLst>
                                      </p:cBhvr>
                                    </p:anim>
                                    <p:animRot by="21600000">
                                      <p:cBhvr>
                                        <p:cTn id="26" dur="500" fill="hold">
                                          <p:stCondLst>
                                            <p:cond delay="0"/>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fltVal val="0"/>
                                          </p:val>
                                        </p:tav>
                                        <p:tav tm="100000">
                                          <p:val>
                                            <p:strVal val="#ppt_w"/>
                                          </p:val>
                                        </p:tav>
                                      </p:tavLst>
                                    </p:anim>
                                    <p:anim calcmode="lin" valueType="num">
                                      <p:cBhvr>
                                        <p:cTn id="32" dur="250" fill="hold"/>
                                        <p:tgtEl>
                                          <p:spTgt spid="8"/>
                                        </p:tgtEl>
                                        <p:attrNameLst>
                                          <p:attrName>ppt_h</p:attrName>
                                        </p:attrNameLst>
                                      </p:cBhvr>
                                      <p:tavLst>
                                        <p:tav tm="0">
                                          <p:val>
                                            <p:fltVal val="0"/>
                                          </p:val>
                                        </p:tav>
                                        <p:tav tm="100000">
                                          <p:val>
                                            <p:strVal val="#ppt_h"/>
                                          </p:val>
                                        </p:tav>
                                      </p:tavLst>
                                    </p:anim>
                                    <p:anim calcmode="lin" valueType="num">
                                      <p:cBhvr>
                                        <p:cTn id="33" dur="250" fill="hold"/>
                                        <p:tgtEl>
                                          <p:spTgt spid="8"/>
                                        </p:tgtEl>
                                        <p:attrNameLst>
                                          <p:attrName>style.rotation</p:attrName>
                                        </p:attrNameLst>
                                      </p:cBhvr>
                                      <p:tavLst>
                                        <p:tav tm="0">
                                          <p:val>
                                            <p:fltVal val="90"/>
                                          </p:val>
                                        </p:tav>
                                        <p:tav tm="100000">
                                          <p:val>
                                            <p:fltVal val="0"/>
                                          </p:val>
                                        </p:tav>
                                      </p:tavLst>
                                    </p:anim>
                                    <p:animEffect transition="in" filter="fade">
                                      <p:cBhvr>
                                        <p:cTn id="34" dur="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anim calcmode="lin" valueType="num">
                                      <p:cBhvr>
                                        <p:cTn id="4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250" fill="hold"/>
                                        <p:tgtEl>
                                          <p:spTgt spid="14"/>
                                        </p:tgtEl>
                                        <p:attrNameLst>
                                          <p:attrName>ppt_w</p:attrName>
                                        </p:attrNameLst>
                                      </p:cBhvr>
                                      <p:tavLst>
                                        <p:tav tm="0">
                                          <p:val>
                                            <p:fltVal val="0"/>
                                          </p:val>
                                        </p:tav>
                                        <p:tav tm="100000">
                                          <p:val>
                                            <p:strVal val="#ppt_w"/>
                                          </p:val>
                                        </p:tav>
                                      </p:tavLst>
                                    </p:anim>
                                    <p:anim calcmode="lin" valueType="num">
                                      <p:cBhvr>
                                        <p:cTn id="49" dur="250" fill="hold"/>
                                        <p:tgtEl>
                                          <p:spTgt spid="14"/>
                                        </p:tgtEl>
                                        <p:attrNameLst>
                                          <p:attrName>ppt_h</p:attrName>
                                        </p:attrNameLst>
                                      </p:cBhvr>
                                      <p:tavLst>
                                        <p:tav tm="0">
                                          <p:val>
                                            <p:fltVal val="0"/>
                                          </p:val>
                                        </p:tav>
                                        <p:tav tm="100000">
                                          <p:val>
                                            <p:strVal val="#ppt_h"/>
                                          </p:val>
                                        </p:tav>
                                      </p:tavLst>
                                    </p:anim>
                                    <p:anim calcmode="lin" valueType="num">
                                      <p:cBhvr>
                                        <p:cTn id="50" dur="250" fill="hold"/>
                                        <p:tgtEl>
                                          <p:spTgt spid="14"/>
                                        </p:tgtEl>
                                        <p:attrNameLst>
                                          <p:attrName>style.rotation</p:attrName>
                                        </p:attrNameLst>
                                      </p:cBhvr>
                                      <p:tavLst>
                                        <p:tav tm="0">
                                          <p:val>
                                            <p:fltVal val="90"/>
                                          </p:val>
                                        </p:tav>
                                        <p:tav tm="100000">
                                          <p:val>
                                            <p:fltVal val="0"/>
                                          </p:val>
                                        </p:tav>
                                      </p:tavLst>
                                    </p:anim>
                                    <p:animEffect transition="in" filter="fade">
                                      <p:cBhvr>
                                        <p:cTn id="51" dur="25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 calcmode="lin" valueType="num">
                                      <p:cBhvr>
                                        <p:cTn id="5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250" fill="hold"/>
                                        <p:tgtEl>
                                          <p:spTgt spid="15"/>
                                        </p:tgtEl>
                                        <p:attrNameLst>
                                          <p:attrName>ppt_w</p:attrName>
                                        </p:attrNameLst>
                                      </p:cBhvr>
                                      <p:tavLst>
                                        <p:tav tm="0">
                                          <p:val>
                                            <p:fltVal val="0"/>
                                          </p:val>
                                        </p:tav>
                                        <p:tav tm="100000">
                                          <p:val>
                                            <p:strVal val="#ppt_w"/>
                                          </p:val>
                                        </p:tav>
                                      </p:tavLst>
                                    </p:anim>
                                    <p:anim calcmode="lin" valueType="num">
                                      <p:cBhvr>
                                        <p:cTn id="66" dur="250" fill="hold"/>
                                        <p:tgtEl>
                                          <p:spTgt spid="15"/>
                                        </p:tgtEl>
                                        <p:attrNameLst>
                                          <p:attrName>ppt_h</p:attrName>
                                        </p:attrNameLst>
                                      </p:cBhvr>
                                      <p:tavLst>
                                        <p:tav tm="0">
                                          <p:val>
                                            <p:fltVal val="0"/>
                                          </p:val>
                                        </p:tav>
                                        <p:tav tm="100000">
                                          <p:val>
                                            <p:strVal val="#ppt_h"/>
                                          </p:val>
                                        </p:tav>
                                      </p:tavLst>
                                    </p:anim>
                                    <p:anim calcmode="lin" valueType="num">
                                      <p:cBhvr>
                                        <p:cTn id="67" dur="250" fill="hold"/>
                                        <p:tgtEl>
                                          <p:spTgt spid="15"/>
                                        </p:tgtEl>
                                        <p:attrNameLst>
                                          <p:attrName>style.rotation</p:attrName>
                                        </p:attrNameLst>
                                      </p:cBhvr>
                                      <p:tavLst>
                                        <p:tav tm="0">
                                          <p:val>
                                            <p:fltVal val="90"/>
                                          </p:val>
                                        </p:tav>
                                        <p:tav tm="100000">
                                          <p:val>
                                            <p:fltVal val="0"/>
                                          </p:val>
                                        </p:tav>
                                      </p:tavLst>
                                    </p:anim>
                                    <p:animEffect transition="in" filter="fade">
                                      <p:cBhvr>
                                        <p:cTn id="68" dur="25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3"/>
                                        </p:tgtEl>
                                        <p:attrNameLst>
                                          <p:attrName>ppt_y</p:attrName>
                                        </p:attrNameLst>
                                      </p:cBhvr>
                                      <p:tavLst>
                                        <p:tav tm="0">
                                          <p:val>
                                            <p:strVal val="#ppt_y"/>
                                          </p:val>
                                        </p:tav>
                                        <p:tav tm="100000">
                                          <p:val>
                                            <p:strVal val="#ppt_y"/>
                                          </p:val>
                                        </p:tav>
                                      </p:tavLst>
                                    </p:anim>
                                    <p:anim calcmode="lin" valueType="num">
                                      <p:cBhvr>
                                        <p:cTn id="7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250" fill="hold"/>
                                        <p:tgtEl>
                                          <p:spTgt spid="18"/>
                                        </p:tgtEl>
                                        <p:attrNameLst>
                                          <p:attrName>ppt_w</p:attrName>
                                        </p:attrNameLst>
                                      </p:cBhvr>
                                      <p:tavLst>
                                        <p:tav tm="0">
                                          <p:val>
                                            <p:fltVal val="0"/>
                                          </p:val>
                                        </p:tav>
                                        <p:tav tm="100000">
                                          <p:val>
                                            <p:strVal val="#ppt_w"/>
                                          </p:val>
                                        </p:tav>
                                      </p:tavLst>
                                    </p:anim>
                                    <p:anim calcmode="lin" valueType="num">
                                      <p:cBhvr>
                                        <p:cTn id="83" dur="250" fill="hold"/>
                                        <p:tgtEl>
                                          <p:spTgt spid="18"/>
                                        </p:tgtEl>
                                        <p:attrNameLst>
                                          <p:attrName>ppt_h</p:attrName>
                                        </p:attrNameLst>
                                      </p:cBhvr>
                                      <p:tavLst>
                                        <p:tav tm="0">
                                          <p:val>
                                            <p:fltVal val="0"/>
                                          </p:val>
                                        </p:tav>
                                        <p:tav tm="100000">
                                          <p:val>
                                            <p:strVal val="#ppt_h"/>
                                          </p:val>
                                        </p:tav>
                                      </p:tavLst>
                                    </p:anim>
                                    <p:anim calcmode="lin" valueType="num">
                                      <p:cBhvr>
                                        <p:cTn id="84" dur="250" fill="hold"/>
                                        <p:tgtEl>
                                          <p:spTgt spid="18"/>
                                        </p:tgtEl>
                                        <p:attrNameLst>
                                          <p:attrName>style.rotation</p:attrName>
                                        </p:attrNameLst>
                                      </p:cBhvr>
                                      <p:tavLst>
                                        <p:tav tm="0">
                                          <p:val>
                                            <p:fltVal val="90"/>
                                          </p:val>
                                        </p:tav>
                                        <p:tav tm="100000">
                                          <p:val>
                                            <p:fltVal val="0"/>
                                          </p:val>
                                        </p:tav>
                                      </p:tavLst>
                                    </p:anim>
                                    <p:animEffect transition="in" filter="fade">
                                      <p:cBhvr>
                                        <p:cTn id="85" dur="25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6"/>
                                        </p:tgtEl>
                                        <p:attrNameLst>
                                          <p:attrName>ppt_y</p:attrName>
                                        </p:attrNameLst>
                                      </p:cBhvr>
                                      <p:tavLst>
                                        <p:tav tm="0">
                                          <p:val>
                                            <p:strVal val="#ppt_y"/>
                                          </p:val>
                                        </p:tav>
                                        <p:tav tm="100000">
                                          <p:val>
                                            <p:strVal val="#ppt_y"/>
                                          </p:val>
                                        </p:tav>
                                      </p:tavLst>
                                    </p:anim>
                                    <p:anim calcmode="lin" valueType="num">
                                      <p:cBhvr>
                                        <p:cTn id="9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250" fill="hold"/>
                                        <p:tgtEl>
                                          <p:spTgt spid="19"/>
                                        </p:tgtEl>
                                        <p:attrNameLst>
                                          <p:attrName>ppt_w</p:attrName>
                                        </p:attrNameLst>
                                      </p:cBhvr>
                                      <p:tavLst>
                                        <p:tav tm="0">
                                          <p:val>
                                            <p:fltVal val="0"/>
                                          </p:val>
                                        </p:tav>
                                        <p:tav tm="100000">
                                          <p:val>
                                            <p:strVal val="#ppt_w"/>
                                          </p:val>
                                        </p:tav>
                                      </p:tavLst>
                                    </p:anim>
                                    <p:anim calcmode="lin" valueType="num">
                                      <p:cBhvr>
                                        <p:cTn id="100" dur="250" fill="hold"/>
                                        <p:tgtEl>
                                          <p:spTgt spid="19"/>
                                        </p:tgtEl>
                                        <p:attrNameLst>
                                          <p:attrName>ppt_h</p:attrName>
                                        </p:attrNameLst>
                                      </p:cBhvr>
                                      <p:tavLst>
                                        <p:tav tm="0">
                                          <p:val>
                                            <p:fltVal val="0"/>
                                          </p:val>
                                        </p:tav>
                                        <p:tav tm="100000">
                                          <p:val>
                                            <p:strVal val="#ppt_h"/>
                                          </p:val>
                                        </p:tav>
                                      </p:tavLst>
                                    </p:anim>
                                    <p:anim calcmode="lin" valueType="num">
                                      <p:cBhvr>
                                        <p:cTn id="101" dur="250" fill="hold"/>
                                        <p:tgtEl>
                                          <p:spTgt spid="19"/>
                                        </p:tgtEl>
                                        <p:attrNameLst>
                                          <p:attrName>style.rotation</p:attrName>
                                        </p:attrNameLst>
                                      </p:cBhvr>
                                      <p:tavLst>
                                        <p:tav tm="0">
                                          <p:val>
                                            <p:fltVal val="90"/>
                                          </p:val>
                                        </p:tav>
                                        <p:tav tm="100000">
                                          <p:val>
                                            <p:fltVal val="0"/>
                                          </p:val>
                                        </p:tav>
                                      </p:tavLst>
                                    </p:anim>
                                    <p:animEffect transition="in" filter="fade">
                                      <p:cBhvr>
                                        <p:cTn id="102" dur="25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41" presetClass="entr" presetSubtype="0" fill="hold" grpId="0" nodeType="clickEffect">
                                  <p:stCondLst>
                                    <p:cond delay="0"/>
                                  </p:stCondLst>
                                  <p:iterate type="lt">
                                    <p:tmPct val="10000"/>
                                  </p:iterate>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7"/>
                                        </p:tgtEl>
                                        <p:attrNameLst>
                                          <p:attrName>ppt_y</p:attrName>
                                        </p:attrNameLst>
                                      </p:cBhvr>
                                      <p:tavLst>
                                        <p:tav tm="0">
                                          <p:val>
                                            <p:strVal val="#ppt_y"/>
                                          </p:val>
                                        </p:tav>
                                        <p:tav tm="100000">
                                          <p:val>
                                            <p:strVal val="#ppt_y"/>
                                          </p:val>
                                        </p:tav>
                                      </p:tavLst>
                                    </p:anim>
                                    <p:anim calcmode="lin" valueType="num">
                                      <p:cBhvr>
                                        <p:cTn id="10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250" fill="hold"/>
                                        <p:tgtEl>
                                          <p:spTgt spid="20"/>
                                        </p:tgtEl>
                                        <p:attrNameLst>
                                          <p:attrName>ppt_w</p:attrName>
                                        </p:attrNameLst>
                                      </p:cBhvr>
                                      <p:tavLst>
                                        <p:tav tm="0">
                                          <p:val>
                                            <p:fltVal val="0"/>
                                          </p:val>
                                        </p:tav>
                                        <p:tav tm="100000">
                                          <p:val>
                                            <p:strVal val="#ppt_w"/>
                                          </p:val>
                                        </p:tav>
                                      </p:tavLst>
                                    </p:anim>
                                    <p:anim calcmode="lin" valueType="num">
                                      <p:cBhvr>
                                        <p:cTn id="117" dur="250" fill="hold"/>
                                        <p:tgtEl>
                                          <p:spTgt spid="20"/>
                                        </p:tgtEl>
                                        <p:attrNameLst>
                                          <p:attrName>ppt_h</p:attrName>
                                        </p:attrNameLst>
                                      </p:cBhvr>
                                      <p:tavLst>
                                        <p:tav tm="0">
                                          <p:val>
                                            <p:fltVal val="0"/>
                                          </p:val>
                                        </p:tav>
                                        <p:tav tm="100000">
                                          <p:val>
                                            <p:strVal val="#ppt_h"/>
                                          </p:val>
                                        </p:tav>
                                      </p:tavLst>
                                    </p:anim>
                                    <p:anim calcmode="lin" valueType="num">
                                      <p:cBhvr>
                                        <p:cTn id="118" dur="250" fill="hold"/>
                                        <p:tgtEl>
                                          <p:spTgt spid="20"/>
                                        </p:tgtEl>
                                        <p:attrNameLst>
                                          <p:attrName>style.rotation</p:attrName>
                                        </p:attrNameLst>
                                      </p:cBhvr>
                                      <p:tavLst>
                                        <p:tav tm="0">
                                          <p:val>
                                            <p:fltVal val="90"/>
                                          </p:val>
                                        </p:tav>
                                        <p:tav tm="100000">
                                          <p:val>
                                            <p:fltVal val="0"/>
                                          </p:val>
                                        </p:tav>
                                      </p:tavLst>
                                    </p:anim>
                                    <p:animEffect transition="in" filter="fade">
                                      <p:cBhvr>
                                        <p:cTn id="119" dur="250"/>
                                        <p:tgtEl>
                                          <p:spTgt spid="20"/>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21"/>
                                        </p:tgtEl>
                                        <p:attrNameLst>
                                          <p:attrName>style.visibility</p:attrName>
                                        </p:attrNameLst>
                                      </p:cBhvr>
                                      <p:to>
                                        <p:strVal val="visible"/>
                                      </p:to>
                                    </p:set>
                                    <p:anim calcmode="lin" valueType="num">
                                      <p:cBhvr>
                                        <p:cTn id="12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21"/>
                                        </p:tgtEl>
                                        <p:attrNameLst>
                                          <p:attrName>ppt_y</p:attrName>
                                        </p:attrNameLst>
                                      </p:cBhvr>
                                      <p:tavLst>
                                        <p:tav tm="0">
                                          <p:val>
                                            <p:strVal val="#ppt_y"/>
                                          </p:val>
                                        </p:tav>
                                        <p:tav tm="100000">
                                          <p:val>
                                            <p:strVal val="#ppt_y"/>
                                          </p:val>
                                        </p:tav>
                                      </p:tavLst>
                                    </p:anim>
                                    <p:anim calcmode="lin" valueType="num">
                                      <p:cBhvr>
                                        <p:cTn id="12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2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1000" fill="hold"/>
                                        <p:tgtEl>
                                          <p:spTgt spid="37"/>
                                        </p:tgtEl>
                                        <p:attrNameLst>
                                          <p:attrName>ppt_w</p:attrName>
                                        </p:attrNameLst>
                                      </p:cBhvr>
                                      <p:tavLst>
                                        <p:tav tm="0">
                                          <p:val>
                                            <p:fltVal val="0"/>
                                          </p:val>
                                        </p:tav>
                                        <p:tav tm="100000">
                                          <p:val>
                                            <p:strVal val="#ppt_w"/>
                                          </p:val>
                                        </p:tav>
                                      </p:tavLst>
                                    </p:anim>
                                    <p:anim calcmode="lin" valueType="num">
                                      <p:cBhvr>
                                        <p:cTn id="134" dur="1000" fill="hold"/>
                                        <p:tgtEl>
                                          <p:spTgt spid="37"/>
                                        </p:tgtEl>
                                        <p:attrNameLst>
                                          <p:attrName>ppt_h</p:attrName>
                                        </p:attrNameLst>
                                      </p:cBhvr>
                                      <p:tavLst>
                                        <p:tav tm="0">
                                          <p:val>
                                            <p:fltVal val="0"/>
                                          </p:val>
                                        </p:tav>
                                        <p:tav tm="100000">
                                          <p:val>
                                            <p:strVal val="#ppt_h"/>
                                          </p:val>
                                        </p:tav>
                                      </p:tavLst>
                                    </p:anim>
                                    <p:anim calcmode="lin" valueType="num">
                                      <p:cBhvr>
                                        <p:cTn id="135" dur="1000" fill="hold"/>
                                        <p:tgtEl>
                                          <p:spTgt spid="37"/>
                                        </p:tgtEl>
                                        <p:attrNameLst>
                                          <p:attrName>style.rotation</p:attrName>
                                        </p:attrNameLst>
                                      </p:cBhvr>
                                      <p:tavLst>
                                        <p:tav tm="0">
                                          <p:val>
                                            <p:fltVal val="90"/>
                                          </p:val>
                                        </p:tav>
                                        <p:tav tm="100000">
                                          <p:val>
                                            <p:fltVal val="0"/>
                                          </p:val>
                                        </p:tav>
                                      </p:tavLst>
                                    </p:anim>
                                    <p:animEffect transition="in" filter="fade">
                                      <p:cBhvr>
                                        <p:cTn id="136" dur="1000"/>
                                        <p:tgtEl>
                                          <p:spTgt spid="37"/>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250" fill="hold"/>
                                        <p:tgtEl>
                                          <p:spTgt spid="25"/>
                                        </p:tgtEl>
                                        <p:attrNameLst>
                                          <p:attrName>ppt_w</p:attrName>
                                        </p:attrNameLst>
                                      </p:cBhvr>
                                      <p:tavLst>
                                        <p:tav tm="0">
                                          <p:val>
                                            <p:fltVal val="0"/>
                                          </p:val>
                                        </p:tav>
                                        <p:tav tm="100000">
                                          <p:val>
                                            <p:strVal val="#ppt_w"/>
                                          </p:val>
                                        </p:tav>
                                      </p:tavLst>
                                    </p:anim>
                                    <p:anim calcmode="lin" valueType="num">
                                      <p:cBhvr>
                                        <p:cTn id="142" dur="250" fill="hold"/>
                                        <p:tgtEl>
                                          <p:spTgt spid="25"/>
                                        </p:tgtEl>
                                        <p:attrNameLst>
                                          <p:attrName>ppt_h</p:attrName>
                                        </p:attrNameLst>
                                      </p:cBhvr>
                                      <p:tavLst>
                                        <p:tav tm="0">
                                          <p:val>
                                            <p:fltVal val="0"/>
                                          </p:val>
                                        </p:tav>
                                        <p:tav tm="100000">
                                          <p:val>
                                            <p:strVal val="#ppt_h"/>
                                          </p:val>
                                        </p:tav>
                                      </p:tavLst>
                                    </p:anim>
                                    <p:anim calcmode="lin" valueType="num">
                                      <p:cBhvr>
                                        <p:cTn id="143" dur="250" fill="hold"/>
                                        <p:tgtEl>
                                          <p:spTgt spid="25"/>
                                        </p:tgtEl>
                                        <p:attrNameLst>
                                          <p:attrName>style.rotation</p:attrName>
                                        </p:attrNameLst>
                                      </p:cBhvr>
                                      <p:tavLst>
                                        <p:tav tm="0">
                                          <p:val>
                                            <p:fltVal val="90"/>
                                          </p:val>
                                        </p:tav>
                                        <p:tav tm="100000">
                                          <p:val>
                                            <p:fltVal val="0"/>
                                          </p:val>
                                        </p:tav>
                                      </p:tavLst>
                                    </p:anim>
                                    <p:animEffect transition="in" filter="fade">
                                      <p:cBhvr>
                                        <p:cTn id="144" dur="250"/>
                                        <p:tgtEl>
                                          <p:spTgt spid="25"/>
                                        </p:tgtEl>
                                      </p:cBhvr>
                                    </p:animEffect>
                                  </p:childTnLst>
                                </p:cTn>
                              </p:par>
                            </p:childTnLst>
                          </p:cTn>
                        </p:par>
                      </p:childTnLst>
                    </p:cTn>
                  </p:par>
                  <p:par>
                    <p:cTn id="145" fill="hold">
                      <p:stCondLst>
                        <p:cond delay="indefinite"/>
                      </p:stCondLst>
                      <p:childTnLst>
                        <p:par>
                          <p:cTn id="146" fill="hold">
                            <p:stCondLst>
                              <p:cond delay="0"/>
                            </p:stCondLst>
                            <p:childTnLst>
                              <p:par>
                                <p:cTn id="147" presetID="56" presetClass="entr" presetSubtype="0" fill="hold" grpId="0" nodeType="clickEffect">
                                  <p:stCondLst>
                                    <p:cond delay="0"/>
                                  </p:stCondLst>
                                  <p:iterate type="lt">
                                    <p:tmPct val="10000"/>
                                  </p:iterate>
                                  <p:childTnLst>
                                    <p:set>
                                      <p:cBhvr>
                                        <p:cTn id="148" dur="1" fill="hold">
                                          <p:stCondLst>
                                            <p:cond delay="0"/>
                                          </p:stCondLst>
                                        </p:cTn>
                                        <p:tgtEl>
                                          <p:spTgt spid="23"/>
                                        </p:tgtEl>
                                        <p:attrNameLst>
                                          <p:attrName>style.visibility</p:attrName>
                                        </p:attrNameLst>
                                      </p:cBhvr>
                                      <p:to>
                                        <p:strVal val="visible"/>
                                      </p:to>
                                    </p:set>
                                    <p:anim by="(-#ppt_w*2)" calcmode="lin" valueType="num">
                                      <p:cBhvr rctx="PPT">
                                        <p:cTn id="149" dur="250" autoRev="1" fill="hold">
                                          <p:stCondLst>
                                            <p:cond delay="0"/>
                                          </p:stCondLst>
                                        </p:cTn>
                                        <p:tgtEl>
                                          <p:spTgt spid="23"/>
                                        </p:tgtEl>
                                        <p:attrNameLst>
                                          <p:attrName>ppt_w</p:attrName>
                                        </p:attrNameLst>
                                      </p:cBhvr>
                                    </p:anim>
                                    <p:anim by="(#ppt_w*0.50)" calcmode="lin" valueType="num">
                                      <p:cBhvr>
                                        <p:cTn id="150" dur="250" decel="50000" autoRev="1" fill="hold">
                                          <p:stCondLst>
                                            <p:cond delay="0"/>
                                          </p:stCondLst>
                                        </p:cTn>
                                        <p:tgtEl>
                                          <p:spTgt spid="23"/>
                                        </p:tgtEl>
                                        <p:attrNameLst>
                                          <p:attrName>ppt_x</p:attrName>
                                        </p:attrNameLst>
                                      </p:cBhvr>
                                    </p:anim>
                                    <p:anim from="(-#ppt_h/2)" to="(#ppt_y)" calcmode="lin" valueType="num">
                                      <p:cBhvr>
                                        <p:cTn id="151" dur="500" fill="hold">
                                          <p:stCondLst>
                                            <p:cond delay="0"/>
                                          </p:stCondLst>
                                        </p:cTn>
                                        <p:tgtEl>
                                          <p:spTgt spid="23"/>
                                        </p:tgtEl>
                                        <p:attrNameLst>
                                          <p:attrName>ppt_y</p:attrName>
                                        </p:attrNameLst>
                                      </p:cBhvr>
                                    </p:anim>
                                    <p:animRot by="21600000">
                                      <p:cBhvr>
                                        <p:cTn id="152" dur="500" fill="hold">
                                          <p:stCondLst>
                                            <p:cond delay="0"/>
                                          </p:stCondLst>
                                        </p:cTn>
                                        <p:tgtEl>
                                          <p:spTgt spid="23"/>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p:cTn id="157" dur="250" fill="hold"/>
                                        <p:tgtEl>
                                          <p:spTgt spid="26"/>
                                        </p:tgtEl>
                                        <p:attrNameLst>
                                          <p:attrName>ppt_w</p:attrName>
                                        </p:attrNameLst>
                                      </p:cBhvr>
                                      <p:tavLst>
                                        <p:tav tm="0">
                                          <p:val>
                                            <p:fltVal val="0"/>
                                          </p:val>
                                        </p:tav>
                                        <p:tav tm="100000">
                                          <p:val>
                                            <p:strVal val="#ppt_w"/>
                                          </p:val>
                                        </p:tav>
                                      </p:tavLst>
                                    </p:anim>
                                    <p:anim calcmode="lin" valueType="num">
                                      <p:cBhvr>
                                        <p:cTn id="158" dur="250" fill="hold"/>
                                        <p:tgtEl>
                                          <p:spTgt spid="26"/>
                                        </p:tgtEl>
                                        <p:attrNameLst>
                                          <p:attrName>ppt_h</p:attrName>
                                        </p:attrNameLst>
                                      </p:cBhvr>
                                      <p:tavLst>
                                        <p:tav tm="0">
                                          <p:val>
                                            <p:fltVal val="0"/>
                                          </p:val>
                                        </p:tav>
                                        <p:tav tm="100000">
                                          <p:val>
                                            <p:strVal val="#ppt_h"/>
                                          </p:val>
                                        </p:tav>
                                      </p:tavLst>
                                    </p:anim>
                                    <p:anim calcmode="lin" valueType="num">
                                      <p:cBhvr>
                                        <p:cTn id="159" dur="250" fill="hold"/>
                                        <p:tgtEl>
                                          <p:spTgt spid="26"/>
                                        </p:tgtEl>
                                        <p:attrNameLst>
                                          <p:attrName>style.rotation</p:attrName>
                                        </p:attrNameLst>
                                      </p:cBhvr>
                                      <p:tavLst>
                                        <p:tav tm="0">
                                          <p:val>
                                            <p:fltVal val="90"/>
                                          </p:val>
                                        </p:tav>
                                        <p:tav tm="100000">
                                          <p:val>
                                            <p:fltVal val="0"/>
                                          </p:val>
                                        </p:tav>
                                      </p:tavLst>
                                    </p:anim>
                                    <p:animEffect transition="in" filter="fade">
                                      <p:cBhvr>
                                        <p:cTn id="160" dur="250"/>
                                        <p:tgtEl>
                                          <p:spTgt spid="26"/>
                                        </p:tgtEl>
                                      </p:cBhvr>
                                    </p:animEffect>
                                  </p:childTnLst>
                                </p:cTn>
                              </p:par>
                            </p:childTnLst>
                          </p:cTn>
                        </p:par>
                      </p:childTnLst>
                    </p:cTn>
                  </p:par>
                  <p:par>
                    <p:cTn id="161" fill="hold">
                      <p:stCondLst>
                        <p:cond delay="indefinite"/>
                      </p:stCondLst>
                      <p:childTnLst>
                        <p:par>
                          <p:cTn id="162" fill="hold">
                            <p:stCondLst>
                              <p:cond delay="0"/>
                            </p:stCondLst>
                            <p:childTnLst>
                              <p:par>
                                <p:cTn id="163" presetID="41" presetClass="entr" presetSubtype="0" fill="hold" grpId="0" nodeType="clickEffect">
                                  <p:stCondLst>
                                    <p:cond delay="0"/>
                                  </p:stCondLst>
                                  <p:iterate type="lt">
                                    <p:tmPct val="10000"/>
                                  </p:iterate>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6" dur="500" fill="hold"/>
                                        <p:tgtEl>
                                          <p:spTgt spid="24"/>
                                        </p:tgtEl>
                                        <p:attrNameLst>
                                          <p:attrName>ppt_y</p:attrName>
                                        </p:attrNameLst>
                                      </p:cBhvr>
                                      <p:tavLst>
                                        <p:tav tm="0">
                                          <p:val>
                                            <p:strVal val="#ppt_y"/>
                                          </p:val>
                                        </p:tav>
                                        <p:tav tm="100000">
                                          <p:val>
                                            <p:strVal val="#ppt_y"/>
                                          </p:val>
                                        </p:tav>
                                      </p:tavLst>
                                    </p:anim>
                                    <p:anim calcmode="lin" valueType="num">
                                      <p:cBhvr>
                                        <p:cTn id="16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6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69" dur="500" tmFilter="0,0; .5, 1; 1, 1"/>
                                        <p:tgtEl>
                                          <p:spTgt spid="24"/>
                                        </p:tgtEl>
                                      </p:cBhvr>
                                    </p:animEffect>
                                  </p:childTnLst>
                                </p:cTn>
                              </p:par>
                            </p:childTnLst>
                          </p:cTn>
                        </p:par>
                      </p:childTnLst>
                    </p:cTn>
                  </p:par>
                  <p:par>
                    <p:cTn id="170" fill="hold">
                      <p:stCondLst>
                        <p:cond delay="indefinite"/>
                      </p:stCondLst>
                      <p:childTnLst>
                        <p:par>
                          <p:cTn id="171" fill="hold">
                            <p:stCondLst>
                              <p:cond delay="0"/>
                            </p:stCondLst>
                            <p:childTnLst>
                              <p:par>
                                <p:cTn id="172" presetID="31" presetClass="entr" presetSubtype="0" fill="hold" grpId="0" nodeType="clickEffect">
                                  <p:stCondLst>
                                    <p:cond delay="0"/>
                                  </p:stCondLst>
                                  <p:childTnLst>
                                    <p:set>
                                      <p:cBhvr>
                                        <p:cTn id="173" dur="1" fill="hold">
                                          <p:stCondLst>
                                            <p:cond delay="0"/>
                                          </p:stCondLst>
                                        </p:cTn>
                                        <p:tgtEl>
                                          <p:spTgt spid="29"/>
                                        </p:tgtEl>
                                        <p:attrNameLst>
                                          <p:attrName>style.visibility</p:attrName>
                                        </p:attrNameLst>
                                      </p:cBhvr>
                                      <p:to>
                                        <p:strVal val="visible"/>
                                      </p:to>
                                    </p:set>
                                    <p:anim calcmode="lin" valueType="num">
                                      <p:cBhvr>
                                        <p:cTn id="174" dur="250" fill="hold"/>
                                        <p:tgtEl>
                                          <p:spTgt spid="29"/>
                                        </p:tgtEl>
                                        <p:attrNameLst>
                                          <p:attrName>ppt_w</p:attrName>
                                        </p:attrNameLst>
                                      </p:cBhvr>
                                      <p:tavLst>
                                        <p:tav tm="0">
                                          <p:val>
                                            <p:fltVal val="0"/>
                                          </p:val>
                                        </p:tav>
                                        <p:tav tm="100000">
                                          <p:val>
                                            <p:strVal val="#ppt_w"/>
                                          </p:val>
                                        </p:tav>
                                      </p:tavLst>
                                    </p:anim>
                                    <p:anim calcmode="lin" valueType="num">
                                      <p:cBhvr>
                                        <p:cTn id="175" dur="250" fill="hold"/>
                                        <p:tgtEl>
                                          <p:spTgt spid="29"/>
                                        </p:tgtEl>
                                        <p:attrNameLst>
                                          <p:attrName>ppt_h</p:attrName>
                                        </p:attrNameLst>
                                      </p:cBhvr>
                                      <p:tavLst>
                                        <p:tav tm="0">
                                          <p:val>
                                            <p:fltVal val="0"/>
                                          </p:val>
                                        </p:tav>
                                        <p:tav tm="100000">
                                          <p:val>
                                            <p:strVal val="#ppt_h"/>
                                          </p:val>
                                        </p:tav>
                                      </p:tavLst>
                                    </p:anim>
                                    <p:anim calcmode="lin" valueType="num">
                                      <p:cBhvr>
                                        <p:cTn id="176" dur="250" fill="hold"/>
                                        <p:tgtEl>
                                          <p:spTgt spid="29"/>
                                        </p:tgtEl>
                                        <p:attrNameLst>
                                          <p:attrName>style.rotation</p:attrName>
                                        </p:attrNameLst>
                                      </p:cBhvr>
                                      <p:tavLst>
                                        <p:tav tm="0">
                                          <p:val>
                                            <p:fltVal val="90"/>
                                          </p:val>
                                        </p:tav>
                                        <p:tav tm="100000">
                                          <p:val>
                                            <p:fltVal val="0"/>
                                          </p:val>
                                        </p:tav>
                                      </p:tavLst>
                                    </p:anim>
                                    <p:animEffect transition="in" filter="fade">
                                      <p:cBhvr>
                                        <p:cTn id="177" dur="250"/>
                                        <p:tgtEl>
                                          <p:spTgt spid="29"/>
                                        </p:tgtEl>
                                      </p:cBhvr>
                                    </p:animEffect>
                                  </p:childTnLst>
                                </p:cTn>
                              </p:par>
                            </p:childTnLst>
                          </p:cTn>
                        </p:par>
                      </p:childTnLst>
                    </p:cTn>
                  </p:par>
                  <p:par>
                    <p:cTn id="178" fill="hold">
                      <p:stCondLst>
                        <p:cond delay="indefinite"/>
                      </p:stCondLst>
                      <p:childTnLst>
                        <p:par>
                          <p:cTn id="179" fill="hold">
                            <p:stCondLst>
                              <p:cond delay="0"/>
                            </p:stCondLst>
                            <p:childTnLst>
                              <p:par>
                                <p:cTn id="180" presetID="41" presetClass="entr" presetSubtype="0" fill="hold" grpId="0" nodeType="clickEffect">
                                  <p:stCondLst>
                                    <p:cond delay="0"/>
                                  </p:stCondLst>
                                  <p:iterate type="lt">
                                    <p:tmPct val="10000"/>
                                  </p:iterate>
                                  <p:childTnLst>
                                    <p:set>
                                      <p:cBhvr>
                                        <p:cTn id="181" dur="1" fill="hold">
                                          <p:stCondLst>
                                            <p:cond delay="0"/>
                                          </p:stCondLst>
                                        </p:cTn>
                                        <p:tgtEl>
                                          <p:spTgt spid="27"/>
                                        </p:tgtEl>
                                        <p:attrNameLst>
                                          <p:attrName>style.visibility</p:attrName>
                                        </p:attrNameLst>
                                      </p:cBhvr>
                                      <p:to>
                                        <p:strVal val="visible"/>
                                      </p:to>
                                    </p:set>
                                    <p:anim calcmode="lin" valueType="num">
                                      <p:cBhvr>
                                        <p:cTn id="18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83" dur="500" fill="hold"/>
                                        <p:tgtEl>
                                          <p:spTgt spid="27"/>
                                        </p:tgtEl>
                                        <p:attrNameLst>
                                          <p:attrName>ppt_y</p:attrName>
                                        </p:attrNameLst>
                                      </p:cBhvr>
                                      <p:tavLst>
                                        <p:tav tm="0">
                                          <p:val>
                                            <p:strVal val="#ppt_y"/>
                                          </p:val>
                                        </p:tav>
                                        <p:tav tm="100000">
                                          <p:val>
                                            <p:strVal val="#ppt_y"/>
                                          </p:val>
                                        </p:tav>
                                      </p:tavLst>
                                    </p:anim>
                                    <p:anim calcmode="lin" valueType="num">
                                      <p:cBhvr>
                                        <p:cTn id="18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8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6" dur="500" tmFilter="0,0; .5, 1; 1, 1"/>
                                        <p:tgtEl>
                                          <p:spTgt spid="27"/>
                                        </p:tgtEl>
                                      </p:cBhvr>
                                    </p:animEffect>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30"/>
                                        </p:tgtEl>
                                        <p:attrNameLst>
                                          <p:attrName>style.visibility</p:attrName>
                                        </p:attrNameLst>
                                      </p:cBhvr>
                                      <p:to>
                                        <p:strVal val="visible"/>
                                      </p:to>
                                    </p:set>
                                    <p:anim calcmode="lin" valueType="num">
                                      <p:cBhvr>
                                        <p:cTn id="191" dur="250" fill="hold"/>
                                        <p:tgtEl>
                                          <p:spTgt spid="30"/>
                                        </p:tgtEl>
                                        <p:attrNameLst>
                                          <p:attrName>ppt_w</p:attrName>
                                        </p:attrNameLst>
                                      </p:cBhvr>
                                      <p:tavLst>
                                        <p:tav tm="0">
                                          <p:val>
                                            <p:fltVal val="0"/>
                                          </p:val>
                                        </p:tav>
                                        <p:tav tm="100000">
                                          <p:val>
                                            <p:strVal val="#ppt_w"/>
                                          </p:val>
                                        </p:tav>
                                      </p:tavLst>
                                    </p:anim>
                                    <p:anim calcmode="lin" valueType="num">
                                      <p:cBhvr>
                                        <p:cTn id="192" dur="250" fill="hold"/>
                                        <p:tgtEl>
                                          <p:spTgt spid="30"/>
                                        </p:tgtEl>
                                        <p:attrNameLst>
                                          <p:attrName>ppt_h</p:attrName>
                                        </p:attrNameLst>
                                      </p:cBhvr>
                                      <p:tavLst>
                                        <p:tav tm="0">
                                          <p:val>
                                            <p:fltVal val="0"/>
                                          </p:val>
                                        </p:tav>
                                        <p:tav tm="100000">
                                          <p:val>
                                            <p:strVal val="#ppt_h"/>
                                          </p:val>
                                        </p:tav>
                                      </p:tavLst>
                                    </p:anim>
                                    <p:anim calcmode="lin" valueType="num">
                                      <p:cBhvr>
                                        <p:cTn id="193" dur="250" fill="hold"/>
                                        <p:tgtEl>
                                          <p:spTgt spid="30"/>
                                        </p:tgtEl>
                                        <p:attrNameLst>
                                          <p:attrName>style.rotation</p:attrName>
                                        </p:attrNameLst>
                                      </p:cBhvr>
                                      <p:tavLst>
                                        <p:tav tm="0">
                                          <p:val>
                                            <p:fltVal val="90"/>
                                          </p:val>
                                        </p:tav>
                                        <p:tav tm="100000">
                                          <p:val>
                                            <p:fltVal val="0"/>
                                          </p:val>
                                        </p:tav>
                                      </p:tavLst>
                                    </p:anim>
                                    <p:animEffect transition="in" filter="fade">
                                      <p:cBhvr>
                                        <p:cTn id="194" dur="250"/>
                                        <p:tgtEl>
                                          <p:spTgt spid="30"/>
                                        </p:tgtEl>
                                      </p:cBhvr>
                                    </p:animEffect>
                                  </p:childTnLst>
                                </p:cTn>
                              </p:par>
                            </p:childTnLst>
                          </p:cTn>
                        </p:par>
                      </p:childTnLst>
                    </p:cTn>
                  </p:par>
                  <p:par>
                    <p:cTn id="195" fill="hold">
                      <p:stCondLst>
                        <p:cond delay="indefinite"/>
                      </p:stCondLst>
                      <p:childTnLst>
                        <p:par>
                          <p:cTn id="196" fill="hold">
                            <p:stCondLst>
                              <p:cond delay="0"/>
                            </p:stCondLst>
                            <p:childTnLst>
                              <p:par>
                                <p:cTn id="197" presetID="41" presetClass="entr" presetSubtype="0" fill="hold" grpId="0" nodeType="clickEffect">
                                  <p:stCondLst>
                                    <p:cond delay="0"/>
                                  </p:stCondLst>
                                  <p:iterate type="lt">
                                    <p:tmPct val="10000"/>
                                  </p:iterate>
                                  <p:childTnLst>
                                    <p:set>
                                      <p:cBhvr>
                                        <p:cTn id="198" dur="1" fill="hold">
                                          <p:stCondLst>
                                            <p:cond delay="0"/>
                                          </p:stCondLst>
                                        </p:cTn>
                                        <p:tgtEl>
                                          <p:spTgt spid="28"/>
                                        </p:tgtEl>
                                        <p:attrNameLst>
                                          <p:attrName>style.visibility</p:attrName>
                                        </p:attrNameLst>
                                      </p:cBhvr>
                                      <p:to>
                                        <p:strVal val="visible"/>
                                      </p:to>
                                    </p:set>
                                    <p:anim calcmode="lin" valueType="num">
                                      <p:cBhvr>
                                        <p:cTn id="19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00" dur="500" fill="hold"/>
                                        <p:tgtEl>
                                          <p:spTgt spid="28"/>
                                        </p:tgtEl>
                                        <p:attrNameLst>
                                          <p:attrName>ppt_y</p:attrName>
                                        </p:attrNameLst>
                                      </p:cBhvr>
                                      <p:tavLst>
                                        <p:tav tm="0">
                                          <p:val>
                                            <p:strVal val="#ppt_y"/>
                                          </p:val>
                                        </p:tav>
                                        <p:tav tm="100000">
                                          <p:val>
                                            <p:strVal val="#ppt_y"/>
                                          </p:val>
                                        </p:tav>
                                      </p:tavLst>
                                    </p:anim>
                                    <p:anim calcmode="lin" valueType="num">
                                      <p:cBhvr>
                                        <p:cTn id="20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0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03" dur="500" tmFilter="0,0; .5, 1; 1, 1"/>
                                        <p:tgtEl>
                                          <p:spTgt spid="28"/>
                                        </p:tgtEl>
                                      </p:cBhvr>
                                    </p:animEffect>
                                  </p:childTnLst>
                                </p:cTn>
                              </p:par>
                            </p:childTnLst>
                          </p:cTn>
                        </p:par>
                      </p:childTnLst>
                    </p:cTn>
                  </p:par>
                  <p:par>
                    <p:cTn id="204" fill="hold">
                      <p:stCondLst>
                        <p:cond delay="indefinite"/>
                      </p:stCondLst>
                      <p:childTnLst>
                        <p:par>
                          <p:cTn id="205" fill="hold">
                            <p:stCondLst>
                              <p:cond delay="0"/>
                            </p:stCondLst>
                            <p:childTnLst>
                              <p:par>
                                <p:cTn id="206" presetID="31" presetClass="entr" presetSubtype="0" fill="hold" grpId="0" nodeType="clickEffect">
                                  <p:stCondLst>
                                    <p:cond delay="0"/>
                                  </p:stCondLst>
                                  <p:childTnLst>
                                    <p:set>
                                      <p:cBhvr>
                                        <p:cTn id="207" dur="1" fill="hold">
                                          <p:stCondLst>
                                            <p:cond delay="0"/>
                                          </p:stCondLst>
                                        </p:cTn>
                                        <p:tgtEl>
                                          <p:spTgt spid="33"/>
                                        </p:tgtEl>
                                        <p:attrNameLst>
                                          <p:attrName>style.visibility</p:attrName>
                                        </p:attrNameLst>
                                      </p:cBhvr>
                                      <p:to>
                                        <p:strVal val="visible"/>
                                      </p:to>
                                    </p:set>
                                    <p:anim calcmode="lin" valueType="num">
                                      <p:cBhvr>
                                        <p:cTn id="208" dur="250" fill="hold"/>
                                        <p:tgtEl>
                                          <p:spTgt spid="33"/>
                                        </p:tgtEl>
                                        <p:attrNameLst>
                                          <p:attrName>ppt_w</p:attrName>
                                        </p:attrNameLst>
                                      </p:cBhvr>
                                      <p:tavLst>
                                        <p:tav tm="0">
                                          <p:val>
                                            <p:fltVal val="0"/>
                                          </p:val>
                                        </p:tav>
                                        <p:tav tm="100000">
                                          <p:val>
                                            <p:strVal val="#ppt_w"/>
                                          </p:val>
                                        </p:tav>
                                      </p:tavLst>
                                    </p:anim>
                                    <p:anim calcmode="lin" valueType="num">
                                      <p:cBhvr>
                                        <p:cTn id="209" dur="250" fill="hold"/>
                                        <p:tgtEl>
                                          <p:spTgt spid="33"/>
                                        </p:tgtEl>
                                        <p:attrNameLst>
                                          <p:attrName>ppt_h</p:attrName>
                                        </p:attrNameLst>
                                      </p:cBhvr>
                                      <p:tavLst>
                                        <p:tav tm="0">
                                          <p:val>
                                            <p:fltVal val="0"/>
                                          </p:val>
                                        </p:tav>
                                        <p:tav tm="100000">
                                          <p:val>
                                            <p:strVal val="#ppt_h"/>
                                          </p:val>
                                        </p:tav>
                                      </p:tavLst>
                                    </p:anim>
                                    <p:anim calcmode="lin" valueType="num">
                                      <p:cBhvr>
                                        <p:cTn id="210" dur="250" fill="hold"/>
                                        <p:tgtEl>
                                          <p:spTgt spid="33"/>
                                        </p:tgtEl>
                                        <p:attrNameLst>
                                          <p:attrName>style.rotation</p:attrName>
                                        </p:attrNameLst>
                                      </p:cBhvr>
                                      <p:tavLst>
                                        <p:tav tm="0">
                                          <p:val>
                                            <p:fltVal val="90"/>
                                          </p:val>
                                        </p:tav>
                                        <p:tav tm="100000">
                                          <p:val>
                                            <p:fltVal val="0"/>
                                          </p:val>
                                        </p:tav>
                                      </p:tavLst>
                                    </p:anim>
                                    <p:animEffect transition="in" filter="fade">
                                      <p:cBhvr>
                                        <p:cTn id="211" dur="250"/>
                                        <p:tgtEl>
                                          <p:spTgt spid="33"/>
                                        </p:tgtEl>
                                      </p:cBhvr>
                                    </p:animEffect>
                                  </p:childTnLst>
                                </p:cTn>
                              </p:par>
                            </p:childTnLst>
                          </p:cTn>
                        </p:par>
                      </p:childTnLst>
                    </p:cTn>
                  </p:par>
                  <p:par>
                    <p:cTn id="212" fill="hold">
                      <p:stCondLst>
                        <p:cond delay="indefinite"/>
                      </p:stCondLst>
                      <p:childTnLst>
                        <p:par>
                          <p:cTn id="213" fill="hold">
                            <p:stCondLst>
                              <p:cond delay="0"/>
                            </p:stCondLst>
                            <p:childTnLst>
                              <p:par>
                                <p:cTn id="214" presetID="41" presetClass="entr" presetSubtype="0" fill="hold" grpId="0" nodeType="clickEffect">
                                  <p:stCondLst>
                                    <p:cond delay="0"/>
                                  </p:stCondLst>
                                  <p:iterate type="lt">
                                    <p:tmPct val="10000"/>
                                  </p:iterate>
                                  <p:childTnLst>
                                    <p:set>
                                      <p:cBhvr>
                                        <p:cTn id="215" dur="1" fill="hold">
                                          <p:stCondLst>
                                            <p:cond delay="0"/>
                                          </p:stCondLst>
                                        </p:cTn>
                                        <p:tgtEl>
                                          <p:spTgt spid="31"/>
                                        </p:tgtEl>
                                        <p:attrNameLst>
                                          <p:attrName>style.visibility</p:attrName>
                                        </p:attrNameLst>
                                      </p:cBhvr>
                                      <p:to>
                                        <p:strVal val="visible"/>
                                      </p:to>
                                    </p:set>
                                    <p:anim calcmode="lin" valueType="num">
                                      <p:cBhvr>
                                        <p:cTn id="2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17" dur="500" fill="hold"/>
                                        <p:tgtEl>
                                          <p:spTgt spid="31"/>
                                        </p:tgtEl>
                                        <p:attrNameLst>
                                          <p:attrName>ppt_y</p:attrName>
                                        </p:attrNameLst>
                                      </p:cBhvr>
                                      <p:tavLst>
                                        <p:tav tm="0">
                                          <p:val>
                                            <p:strVal val="#ppt_y"/>
                                          </p:val>
                                        </p:tav>
                                        <p:tav tm="100000">
                                          <p:val>
                                            <p:strVal val="#ppt_y"/>
                                          </p:val>
                                        </p:tav>
                                      </p:tavLst>
                                    </p:anim>
                                    <p:anim calcmode="lin" valueType="num">
                                      <p:cBhvr>
                                        <p:cTn id="2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1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20" dur="500" tmFilter="0,0; .5, 1; 1, 1"/>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31"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 calcmode="lin" valueType="num">
                                      <p:cBhvr>
                                        <p:cTn id="225" dur="250" fill="hold"/>
                                        <p:tgtEl>
                                          <p:spTgt spid="34"/>
                                        </p:tgtEl>
                                        <p:attrNameLst>
                                          <p:attrName>ppt_w</p:attrName>
                                        </p:attrNameLst>
                                      </p:cBhvr>
                                      <p:tavLst>
                                        <p:tav tm="0">
                                          <p:val>
                                            <p:fltVal val="0"/>
                                          </p:val>
                                        </p:tav>
                                        <p:tav tm="100000">
                                          <p:val>
                                            <p:strVal val="#ppt_w"/>
                                          </p:val>
                                        </p:tav>
                                      </p:tavLst>
                                    </p:anim>
                                    <p:anim calcmode="lin" valueType="num">
                                      <p:cBhvr>
                                        <p:cTn id="226" dur="250" fill="hold"/>
                                        <p:tgtEl>
                                          <p:spTgt spid="34"/>
                                        </p:tgtEl>
                                        <p:attrNameLst>
                                          <p:attrName>ppt_h</p:attrName>
                                        </p:attrNameLst>
                                      </p:cBhvr>
                                      <p:tavLst>
                                        <p:tav tm="0">
                                          <p:val>
                                            <p:fltVal val="0"/>
                                          </p:val>
                                        </p:tav>
                                        <p:tav tm="100000">
                                          <p:val>
                                            <p:strVal val="#ppt_h"/>
                                          </p:val>
                                        </p:tav>
                                      </p:tavLst>
                                    </p:anim>
                                    <p:anim calcmode="lin" valueType="num">
                                      <p:cBhvr>
                                        <p:cTn id="227" dur="250" fill="hold"/>
                                        <p:tgtEl>
                                          <p:spTgt spid="34"/>
                                        </p:tgtEl>
                                        <p:attrNameLst>
                                          <p:attrName>style.rotation</p:attrName>
                                        </p:attrNameLst>
                                      </p:cBhvr>
                                      <p:tavLst>
                                        <p:tav tm="0">
                                          <p:val>
                                            <p:fltVal val="90"/>
                                          </p:val>
                                        </p:tav>
                                        <p:tav tm="100000">
                                          <p:val>
                                            <p:fltVal val="0"/>
                                          </p:val>
                                        </p:tav>
                                      </p:tavLst>
                                    </p:anim>
                                    <p:animEffect transition="in" filter="fade">
                                      <p:cBhvr>
                                        <p:cTn id="228" dur="250"/>
                                        <p:tgtEl>
                                          <p:spTgt spid="34"/>
                                        </p:tgtEl>
                                      </p:cBhvr>
                                    </p:animEffect>
                                  </p:childTnLst>
                                </p:cTn>
                              </p:par>
                            </p:childTnLst>
                          </p:cTn>
                        </p:par>
                      </p:childTnLst>
                    </p:cTn>
                  </p:par>
                  <p:par>
                    <p:cTn id="229" fill="hold">
                      <p:stCondLst>
                        <p:cond delay="indefinite"/>
                      </p:stCondLst>
                      <p:childTnLst>
                        <p:par>
                          <p:cTn id="230" fill="hold">
                            <p:stCondLst>
                              <p:cond delay="0"/>
                            </p:stCondLst>
                            <p:childTnLst>
                              <p:par>
                                <p:cTn id="231" presetID="41" presetClass="entr" presetSubtype="0" fill="hold" grpId="0" nodeType="clickEffect">
                                  <p:stCondLst>
                                    <p:cond delay="0"/>
                                  </p:stCondLst>
                                  <p:iterate type="lt">
                                    <p:tmPct val="10000"/>
                                  </p:iterate>
                                  <p:childTnLst>
                                    <p:set>
                                      <p:cBhvr>
                                        <p:cTn id="232" dur="1" fill="hold">
                                          <p:stCondLst>
                                            <p:cond delay="0"/>
                                          </p:stCondLst>
                                        </p:cTn>
                                        <p:tgtEl>
                                          <p:spTgt spid="32"/>
                                        </p:tgtEl>
                                        <p:attrNameLst>
                                          <p:attrName>style.visibility</p:attrName>
                                        </p:attrNameLst>
                                      </p:cBhvr>
                                      <p:to>
                                        <p:strVal val="visible"/>
                                      </p:to>
                                    </p:set>
                                    <p:anim calcmode="lin" valueType="num">
                                      <p:cBhvr>
                                        <p:cTn id="23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34" dur="500" fill="hold"/>
                                        <p:tgtEl>
                                          <p:spTgt spid="32"/>
                                        </p:tgtEl>
                                        <p:attrNameLst>
                                          <p:attrName>ppt_y</p:attrName>
                                        </p:attrNameLst>
                                      </p:cBhvr>
                                      <p:tavLst>
                                        <p:tav tm="0">
                                          <p:val>
                                            <p:strVal val="#ppt_y"/>
                                          </p:val>
                                        </p:tav>
                                        <p:tav tm="100000">
                                          <p:val>
                                            <p:strVal val="#ppt_y"/>
                                          </p:val>
                                        </p:tav>
                                      </p:tavLst>
                                    </p:anim>
                                    <p:anim calcmode="lin" valueType="num">
                                      <p:cBhvr>
                                        <p:cTn id="23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36"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37" dur="500" tmFilter="0,0; .5, 1; 1, 1"/>
                                        <p:tgtEl>
                                          <p:spTgt spid="32"/>
                                        </p:tgtEl>
                                      </p:cBhvr>
                                    </p:animEffect>
                                  </p:childTnLst>
                                </p:cTn>
                              </p:par>
                            </p:childTnLst>
                          </p:cTn>
                        </p:par>
                      </p:childTnLst>
                    </p:cTn>
                  </p:par>
                  <p:par>
                    <p:cTn id="238" fill="hold">
                      <p:stCondLst>
                        <p:cond delay="indefinite"/>
                      </p:stCondLst>
                      <p:childTnLst>
                        <p:par>
                          <p:cTn id="239" fill="hold">
                            <p:stCondLst>
                              <p:cond delay="0"/>
                            </p:stCondLst>
                            <p:childTnLst>
                              <p:par>
                                <p:cTn id="240" presetID="31" presetClass="entr" presetSubtype="0" fill="hold" grpId="0" nodeType="clickEffect">
                                  <p:stCondLst>
                                    <p:cond delay="0"/>
                                  </p:stCondLst>
                                  <p:childTnLst>
                                    <p:set>
                                      <p:cBhvr>
                                        <p:cTn id="241" dur="1" fill="hold">
                                          <p:stCondLst>
                                            <p:cond delay="0"/>
                                          </p:stCondLst>
                                        </p:cTn>
                                        <p:tgtEl>
                                          <p:spTgt spid="35"/>
                                        </p:tgtEl>
                                        <p:attrNameLst>
                                          <p:attrName>style.visibility</p:attrName>
                                        </p:attrNameLst>
                                      </p:cBhvr>
                                      <p:to>
                                        <p:strVal val="visible"/>
                                      </p:to>
                                    </p:set>
                                    <p:anim calcmode="lin" valueType="num">
                                      <p:cBhvr>
                                        <p:cTn id="242" dur="250" fill="hold"/>
                                        <p:tgtEl>
                                          <p:spTgt spid="35"/>
                                        </p:tgtEl>
                                        <p:attrNameLst>
                                          <p:attrName>ppt_w</p:attrName>
                                        </p:attrNameLst>
                                      </p:cBhvr>
                                      <p:tavLst>
                                        <p:tav tm="0">
                                          <p:val>
                                            <p:fltVal val="0"/>
                                          </p:val>
                                        </p:tav>
                                        <p:tav tm="100000">
                                          <p:val>
                                            <p:strVal val="#ppt_w"/>
                                          </p:val>
                                        </p:tav>
                                      </p:tavLst>
                                    </p:anim>
                                    <p:anim calcmode="lin" valueType="num">
                                      <p:cBhvr>
                                        <p:cTn id="243" dur="250" fill="hold"/>
                                        <p:tgtEl>
                                          <p:spTgt spid="35"/>
                                        </p:tgtEl>
                                        <p:attrNameLst>
                                          <p:attrName>ppt_h</p:attrName>
                                        </p:attrNameLst>
                                      </p:cBhvr>
                                      <p:tavLst>
                                        <p:tav tm="0">
                                          <p:val>
                                            <p:fltVal val="0"/>
                                          </p:val>
                                        </p:tav>
                                        <p:tav tm="100000">
                                          <p:val>
                                            <p:strVal val="#ppt_h"/>
                                          </p:val>
                                        </p:tav>
                                      </p:tavLst>
                                    </p:anim>
                                    <p:anim calcmode="lin" valueType="num">
                                      <p:cBhvr>
                                        <p:cTn id="244" dur="250" fill="hold"/>
                                        <p:tgtEl>
                                          <p:spTgt spid="35"/>
                                        </p:tgtEl>
                                        <p:attrNameLst>
                                          <p:attrName>style.rotation</p:attrName>
                                        </p:attrNameLst>
                                      </p:cBhvr>
                                      <p:tavLst>
                                        <p:tav tm="0">
                                          <p:val>
                                            <p:fltVal val="90"/>
                                          </p:val>
                                        </p:tav>
                                        <p:tav tm="100000">
                                          <p:val>
                                            <p:fltVal val="0"/>
                                          </p:val>
                                        </p:tav>
                                      </p:tavLst>
                                    </p:anim>
                                    <p:animEffect transition="in" filter="fade">
                                      <p:cBhvr>
                                        <p:cTn id="245" dur="250"/>
                                        <p:tgtEl>
                                          <p:spTgt spid="35"/>
                                        </p:tgtEl>
                                      </p:cBhvr>
                                    </p:animEffect>
                                  </p:childTnLst>
                                </p:cTn>
                              </p:par>
                            </p:childTnLst>
                          </p:cTn>
                        </p:par>
                      </p:childTnLst>
                    </p:cTn>
                  </p:par>
                  <p:par>
                    <p:cTn id="246" fill="hold">
                      <p:stCondLst>
                        <p:cond delay="indefinite"/>
                      </p:stCondLst>
                      <p:childTnLst>
                        <p:par>
                          <p:cTn id="247" fill="hold">
                            <p:stCondLst>
                              <p:cond delay="0"/>
                            </p:stCondLst>
                            <p:childTnLst>
                              <p:par>
                                <p:cTn id="248" presetID="41" presetClass="entr" presetSubtype="0" fill="hold" grpId="0" nodeType="clickEffect">
                                  <p:stCondLst>
                                    <p:cond delay="0"/>
                                  </p:stCondLst>
                                  <p:iterate type="lt">
                                    <p:tmPct val="10000"/>
                                  </p:iterate>
                                  <p:childTnLst>
                                    <p:set>
                                      <p:cBhvr>
                                        <p:cTn id="249" dur="1" fill="hold">
                                          <p:stCondLst>
                                            <p:cond delay="0"/>
                                          </p:stCondLst>
                                        </p:cTn>
                                        <p:tgtEl>
                                          <p:spTgt spid="36"/>
                                        </p:tgtEl>
                                        <p:attrNameLst>
                                          <p:attrName>style.visibility</p:attrName>
                                        </p:attrNameLst>
                                      </p:cBhvr>
                                      <p:to>
                                        <p:strVal val="visible"/>
                                      </p:to>
                                    </p:set>
                                    <p:anim calcmode="lin" valueType="num">
                                      <p:cBhvr>
                                        <p:cTn id="25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51" dur="500" fill="hold"/>
                                        <p:tgtEl>
                                          <p:spTgt spid="36"/>
                                        </p:tgtEl>
                                        <p:attrNameLst>
                                          <p:attrName>ppt_y</p:attrName>
                                        </p:attrNameLst>
                                      </p:cBhvr>
                                      <p:tavLst>
                                        <p:tav tm="0">
                                          <p:val>
                                            <p:strVal val="#ppt_y"/>
                                          </p:val>
                                        </p:tav>
                                        <p:tav tm="100000">
                                          <p:val>
                                            <p:strVal val="#ppt_y"/>
                                          </p:val>
                                        </p:tav>
                                      </p:tavLst>
                                    </p:anim>
                                    <p:anim calcmode="lin" valueType="num">
                                      <p:cBhvr>
                                        <p:cTn id="25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5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54"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50406" y="7627621"/>
            <a:ext cx="3108960" cy="438150"/>
          </a:xfrm>
        </p:spPr>
        <p:txBody>
          <a:bodyPr/>
          <a:lstStyle/>
          <a:p>
            <a:fld id="{935DE881-430C-419B-B101-A115E25B9AB2}" type="datetime2">
              <a:rPr lang="en-US" sz="2000" b="1" smtClean="0"/>
              <a:t>Wednesday, June 3, 2020</a:t>
            </a:fld>
            <a:endParaRPr lang="en-US" sz="2000" b="1" dirty="0"/>
          </a:p>
        </p:txBody>
      </p:sp>
      <p:sp>
        <p:nvSpPr>
          <p:cNvPr id="10" name="Footer Placeholder 9"/>
          <p:cNvSpPr>
            <a:spLocks noGrp="1"/>
          </p:cNvSpPr>
          <p:nvPr>
            <p:ph type="ftr" sz="quarter" idx="11"/>
          </p:nvPr>
        </p:nvSpPr>
        <p:spPr>
          <a:xfrm>
            <a:off x="3263462" y="7627621"/>
            <a:ext cx="8828686" cy="438150"/>
          </a:xfrm>
        </p:spPr>
        <p:txBody>
          <a:bodyPr/>
          <a:lstStyle/>
          <a:p>
            <a:r>
              <a:rPr lang="en-US" sz="1800" b="1" dirty="0" smtClean="0"/>
              <a:t>Abdul </a:t>
            </a:r>
            <a:r>
              <a:rPr lang="en-US" sz="1800" b="1" dirty="0" err="1" smtClean="0"/>
              <a:t>Alim</a:t>
            </a:r>
            <a:r>
              <a:rPr lang="en-US" sz="1800" b="1" dirty="0" smtClean="0"/>
              <a:t>, Lecturer (Arabic), </a:t>
            </a:r>
            <a:r>
              <a:rPr lang="en-US" sz="1800" b="1" dirty="0" err="1" smtClean="0"/>
              <a:t>Patari</a:t>
            </a:r>
            <a:r>
              <a:rPr lang="en-US" sz="1800" b="1" dirty="0" smtClean="0"/>
              <a:t> </a:t>
            </a:r>
            <a:r>
              <a:rPr lang="en-US" sz="1800" b="1" dirty="0" err="1" smtClean="0"/>
              <a:t>Fazil</a:t>
            </a:r>
            <a:r>
              <a:rPr lang="en-US" sz="1800" b="1" dirty="0" smtClean="0"/>
              <a:t> </a:t>
            </a:r>
            <a:r>
              <a:rPr lang="en-US" sz="1800" b="1" dirty="0" err="1" smtClean="0"/>
              <a:t>Madrasha</a:t>
            </a:r>
            <a:r>
              <a:rPr lang="en-US" sz="1800" b="1" dirty="0" smtClean="0"/>
              <a:t>, </a:t>
            </a:r>
            <a:r>
              <a:rPr lang="en-US" sz="1800" b="1" dirty="0" err="1" smtClean="0"/>
              <a:t>Sapahar</a:t>
            </a:r>
            <a:r>
              <a:rPr lang="en-US" sz="1800" b="1" dirty="0" smtClean="0"/>
              <a:t>, </a:t>
            </a:r>
            <a:r>
              <a:rPr lang="en-US" sz="1800" b="1" dirty="0" err="1" smtClean="0"/>
              <a:t>Naogaon</a:t>
            </a:r>
            <a:r>
              <a:rPr lang="en-US" sz="1800" b="1" dirty="0" smtClean="0"/>
              <a:t>, 01749944418</a:t>
            </a:r>
            <a:endParaRPr lang="en-US" sz="1800" b="1" dirty="0"/>
          </a:p>
        </p:txBody>
      </p:sp>
      <p:sp>
        <p:nvSpPr>
          <p:cNvPr id="11" name="Slide Number Placeholder 10"/>
          <p:cNvSpPr>
            <a:spLocks noGrp="1"/>
          </p:cNvSpPr>
          <p:nvPr>
            <p:ph type="sldNum" sz="quarter" idx="12"/>
          </p:nvPr>
        </p:nvSpPr>
        <p:spPr>
          <a:xfrm>
            <a:off x="12344406" y="7627621"/>
            <a:ext cx="996206" cy="438150"/>
          </a:xfrm>
        </p:spPr>
        <p:txBody>
          <a:bodyPr/>
          <a:lstStyle/>
          <a:p>
            <a:pPr algn="ctr"/>
            <a:fld id="{D58E6735-540D-4EB1-B0B9-16DDD8662F70}" type="slidenum">
              <a:rPr lang="en-US" sz="2000" b="1" smtClean="0"/>
              <a:pPr algn="ctr"/>
              <a:t>24</a:t>
            </a:fld>
            <a:endParaRPr lang="en-US" sz="2000" b="1" dirty="0"/>
          </a:p>
        </p:txBody>
      </p:sp>
      <p:sp>
        <p:nvSpPr>
          <p:cNvPr id="5" name="TextBox 4"/>
          <p:cNvSpPr txBox="1"/>
          <p:nvPr/>
        </p:nvSpPr>
        <p:spPr>
          <a:xfrm>
            <a:off x="3102648" y="436584"/>
            <a:ext cx="3200400" cy="307777"/>
          </a:xfrm>
          <a:prstGeom prst="rect">
            <a:avLst/>
          </a:prstGeom>
          <a:noFill/>
        </p:spPr>
        <p:txBody>
          <a:bodyPr wrap="square" rtlCol="0">
            <a:spAutoFit/>
          </a:bodyPr>
          <a:lstStyle/>
          <a:p>
            <a:endParaRPr lang="en-US" dirty="0"/>
          </a:p>
        </p:txBody>
      </p:sp>
      <p:sp>
        <p:nvSpPr>
          <p:cNvPr id="6" name="Down Arrow 5"/>
          <p:cNvSpPr/>
          <p:nvPr/>
        </p:nvSpPr>
        <p:spPr>
          <a:xfrm>
            <a:off x="314744" y="1733150"/>
            <a:ext cx="2779748" cy="2287057"/>
          </a:xfrm>
          <a:prstGeom prst="downArrow">
            <a:avLst/>
          </a:prstGeom>
          <a:ln w="7620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spc="50" dirty="0" smtClean="0">
                <a:ln w="11430"/>
                <a:solidFill>
                  <a:srgbClr val="002060"/>
                </a:solidFill>
                <a:effectLst>
                  <a:outerShdw blurRad="76200" dist="50800" dir="5400000" algn="tl" rotWithShape="0">
                    <a:srgbClr val="000000">
                      <a:alpha val="65000"/>
                    </a:srgbClr>
                  </a:outerShdw>
                </a:effectLst>
              </a:rPr>
              <a:t>الوقت</a:t>
            </a:r>
            <a:endParaRPr lang="en-US" sz="4400" b="1" spc="50" dirty="0">
              <a:ln w="11430"/>
              <a:solidFill>
                <a:srgbClr val="002060"/>
              </a:solidFill>
              <a:effectLst>
                <a:outerShdw blurRad="76200" dist="50800" dir="5400000" algn="tl" rotWithShape="0">
                  <a:srgbClr val="000000">
                    <a:alpha val="65000"/>
                  </a:srgbClr>
                </a:outerShdw>
              </a:effectLst>
            </a:endParaRPr>
          </a:p>
        </p:txBody>
      </p:sp>
      <p:sp>
        <p:nvSpPr>
          <p:cNvPr id="7" name="Rounded Rectangle 6"/>
          <p:cNvSpPr/>
          <p:nvPr/>
        </p:nvSpPr>
        <p:spPr>
          <a:xfrm>
            <a:off x="551234" y="315310"/>
            <a:ext cx="12802158" cy="1115572"/>
          </a:xfrm>
          <a:prstGeom prst="roundRect">
            <a:avLst/>
          </a:prstGeom>
          <a:ln>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dirty="0"/>
          </a:p>
        </p:txBody>
      </p:sp>
      <p:sp>
        <p:nvSpPr>
          <p:cNvPr id="8" name="Rectangle 7"/>
          <p:cNvSpPr/>
          <p:nvPr/>
        </p:nvSpPr>
        <p:spPr>
          <a:xfrm>
            <a:off x="5029045" y="541276"/>
            <a:ext cx="3768122"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cap="none" spc="50" dirty="0">
                <a:ln w="11430"/>
                <a:solidFill>
                  <a:sysClr val="windowText" lastClr="000000"/>
                </a:solidFill>
                <a:effectLst>
                  <a:outerShdw blurRad="76200" dist="50800" dir="5400000" algn="tl" rotWithShape="0">
                    <a:srgbClr val="000000">
                      <a:alpha val="65000"/>
                    </a:srgbClr>
                  </a:outerShdw>
                </a:effectLst>
              </a:rPr>
              <a:t>العمل الجماعي</a:t>
            </a:r>
            <a:endParaRPr lang="en-US" sz="4400" b="1" cap="none" spc="50" dirty="0">
              <a:ln w="11430"/>
              <a:solidFill>
                <a:sysClr val="windowText" lastClr="000000"/>
              </a:solidFill>
              <a:effectLst>
                <a:outerShdw blurRad="76200" dist="50800" dir="5400000" algn="tl" rotWithShape="0">
                  <a:srgbClr val="000000">
                    <a:alpha val="65000"/>
                  </a:srgbClr>
                </a:outerShdw>
              </a:effectLst>
            </a:endParaRPr>
          </a:p>
        </p:txBody>
      </p:sp>
      <p:sp>
        <p:nvSpPr>
          <p:cNvPr id="12" name="Round Diagonal Corner Rectangle 11"/>
          <p:cNvSpPr/>
          <p:nvPr/>
        </p:nvSpPr>
        <p:spPr>
          <a:xfrm>
            <a:off x="3455272" y="1778872"/>
            <a:ext cx="4537848" cy="2446334"/>
          </a:xfrm>
          <a:prstGeom prst="round2DiagRect">
            <a:avLst/>
          </a:prstGeom>
          <a:ln>
            <a:noFill/>
          </a:ln>
          <a:effectLst>
            <a:glow rad="1397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a:endParaRPr lang="en-US" sz="2800" b="1" dirty="0">
              <a:solidFill>
                <a:schemeClr val="bg1"/>
              </a:solidFill>
            </a:endParaRPr>
          </a:p>
        </p:txBody>
      </p:sp>
      <p:sp>
        <p:nvSpPr>
          <p:cNvPr id="13" name="Rectangle 12"/>
          <p:cNvSpPr/>
          <p:nvPr/>
        </p:nvSpPr>
        <p:spPr>
          <a:xfrm>
            <a:off x="3815246" y="2070536"/>
            <a:ext cx="368913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ar-MA" sz="3600" b="1" u="sng" cap="none" spc="50" dirty="0">
                <a:ln w="11430"/>
                <a:effectLst>
                  <a:outerShdw blurRad="76200" dist="50800" dir="5400000" algn="tl" rotWithShape="0">
                    <a:srgbClr val="000000">
                      <a:alpha val="65000"/>
                    </a:srgbClr>
                  </a:outerShdw>
                </a:effectLst>
              </a:rPr>
              <a:t>العمل لفريق </a:t>
            </a:r>
            <a:r>
              <a:rPr lang="ar-MA" sz="3600" b="1" u="sng" cap="none" spc="50" dirty="0" smtClean="0">
                <a:ln w="11430"/>
                <a:effectLst>
                  <a:outerShdw blurRad="76200" dist="50800" dir="5400000" algn="tl" rotWithShape="0">
                    <a:srgbClr val="000000">
                      <a:alpha val="65000"/>
                    </a:srgbClr>
                  </a:outerShdw>
                </a:effectLst>
              </a:rPr>
              <a:t>الأحمر:</a:t>
            </a:r>
            <a:endParaRPr lang="ar-MA" sz="3600" b="1" u="sng" spc="50" dirty="0">
              <a:ln w="11430"/>
              <a:effectLst>
                <a:outerShdw blurRad="76200" dist="50800" dir="5400000" algn="tl" rotWithShape="0">
                  <a:srgbClr val="000000">
                    <a:alpha val="65000"/>
                  </a:srgbClr>
                </a:outerShdw>
              </a:effectLst>
            </a:endParaRPr>
          </a:p>
          <a:p>
            <a:pPr algn="r" rtl="1"/>
            <a:r>
              <a:rPr lang="en-US" sz="3600" b="1" spc="50" dirty="0" smtClean="0">
                <a:ln w="11430"/>
                <a:effectLst>
                  <a:outerShdw blurRad="76200" dist="50800" dir="5400000" algn="tl" rotWithShape="0">
                    <a:srgbClr val="000000">
                      <a:alpha val="65000"/>
                    </a:srgbClr>
                  </a:outerShdw>
                </a:effectLst>
              </a:rPr>
              <a:t> </a:t>
            </a:r>
            <a:r>
              <a:rPr lang="ar-MA" sz="3600" b="1" spc="50" dirty="0" smtClean="0">
                <a:ln w="11430"/>
                <a:effectLst>
                  <a:outerShdw blurRad="38100" dist="38100" dir="2700000" algn="tl">
                    <a:srgbClr val="000000">
                      <a:alpha val="43137"/>
                    </a:srgbClr>
                  </a:outerShdw>
                </a:effectLst>
              </a:rPr>
              <a:t>حقق كلمتين الأتيتين:</a:t>
            </a:r>
          </a:p>
          <a:p>
            <a:pPr algn="r" rtl="1"/>
            <a:r>
              <a:rPr lang="ar-MA" sz="3600" b="1" spc="50" dirty="0" smtClean="0">
                <a:ln w="11430"/>
                <a:effectLst>
                  <a:outerShdw blurRad="38100" dist="38100" dir="2700000" algn="tl">
                    <a:srgbClr val="000000">
                      <a:alpha val="43137"/>
                    </a:srgbClr>
                  </a:outerShdw>
                </a:effectLst>
              </a:rPr>
              <a:t>اشترى </a:t>
            </a:r>
            <a:r>
              <a:rPr lang="en-US" sz="3600" b="1" spc="50" dirty="0">
                <a:ln w="11430"/>
                <a:effectLst>
                  <a:outerShdw blurRad="38100" dist="38100" dir="2700000" algn="tl">
                    <a:srgbClr val="000000">
                      <a:alpha val="43137"/>
                    </a:srgbClr>
                  </a:outerShdw>
                </a:effectLst>
              </a:rPr>
              <a:t>–</a:t>
            </a:r>
            <a:r>
              <a:rPr lang="ar-MA" sz="3600" b="1" spc="50" dirty="0">
                <a:ln w="11430"/>
                <a:effectLst>
                  <a:outerShdw blurRad="38100" dist="38100" dir="2700000" algn="tl">
                    <a:srgbClr val="000000">
                      <a:alpha val="43137"/>
                    </a:srgbClr>
                  </a:outerShdw>
                </a:effectLst>
              </a:rPr>
              <a:t> </a:t>
            </a:r>
            <a:r>
              <a:rPr lang="ar-MA" sz="3600" b="1" spc="50" dirty="0" smtClean="0">
                <a:ln w="11430"/>
                <a:effectLst>
                  <a:outerShdw blurRad="38100" dist="38100" dir="2700000" algn="tl">
                    <a:srgbClr val="000000">
                      <a:alpha val="43137"/>
                    </a:srgbClr>
                  </a:outerShdw>
                </a:effectLst>
              </a:rPr>
              <a:t>دفع </a:t>
            </a:r>
            <a:r>
              <a:rPr lang="en-US" sz="3600" b="1" spc="50" dirty="0" smtClean="0">
                <a:ln w="11430"/>
                <a:effectLst>
                  <a:outerShdw blurRad="38100" dist="38100" dir="2700000" algn="tl">
                    <a:srgbClr val="000000">
                      <a:alpha val="43137"/>
                    </a:srgbClr>
                  </a:outerShdw>
                </a:effectLst>
              </a:rPr>
              <a:t>–</a:t>
            </a:r>
            <a:r>
              <a:rPr lang="ar-MA" sz="3600" b="1" spc="50" dirty="0" smtClean="0">
                <a:ln w="11430"/>
                <a:effectLst>
                  <a:outerShdw blurRad="38100" dist="38100" dir="2700000" algn="tl">
                    <a:srgbClr val="000000">
                      <a:alpha val="43137"/>
                    </a:srgbClr>
                  </a:outerShdw>
                </a:effectLst>
              </a:rPr>
              <a:t> ركب</a:t>
            </a:r>
            <a:endParaRPr lang="en-US" sz="3600" b="1" spc="50" dirty="0">
              <a:ln w="11430"/>
              <a:effectLst>
                <a:outerShdw blurRad="38100" dist="38100" dir="2700000" algn="tl">
                  <a:srgbClr val="000000">
                    <a:alpha val="43137"/>
                  </a:srgbClr>
                </a:outerShdw>
              </a:effectLst>
            </a:endParaRPr>
          </a:p>
        </p:txBody>
      </p:sp>
      <p:sp>
        <p:nvSpPr>
          <p:cNvPr id="14" name="Round Diagonal Corner Rectangle 13"/>
          <p:cNvSpPr/>
          <p:nvPr/>
        </p:nvSpPr>
        <p:spPr>
          <a:xfrm>
            <a:off x="3433720" y="5086373"/>
            <a:ext cx="4622464" cy="2354973"/>
          </a:xfrm>
          <a:prstGeom prst="round2Diag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l"/>
            <a:endParaRPr lang="ar-MA" sz="2800" b="1" u="sng" dirty="0">
              <a:solidFill>
                <a:schemeClr val="bg1"/>
              </a:solidFill>
            </a:endParaRPr>
          </a:p>
        </p:txBody>
      </p:sp>
      <p:sp>
        <p:nvSpPr>
          <p:cNvPr id="15" name="Rectangle 14"/>
          <p:cNvSpPr/>
          <p:nvPr/>
        </p:nvSpPr>
        <p:spPr>
          <a:xfrm>
            <a:off x="3831010" y="5422372"/>
            <a:ext cx="3720662"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ar-MA" sz="3600" b="1" u="sng" cap="none" spc="50" dirty="0">
                <a:ln w="11430"/>
                <a:effectLst>
                  <a:outerShdw blurRad="76200" dist="50800" dir="5400000" algn="tl" rotWithShape="0">
                    <a:srgbClr val="000000">
                      <a:alpha val="65000"/>
                    </a:srgbClr>
                  </a:outerShdw>
                </a:effectLst>
              </a:rPr>
              <a:t>العمل لفريق الأخضر:</a:t>
            </a:r>
          </a:p>
          <a:p>
            <a:pPr algn="r" rtl="1"/>
            <a:r>
              <a:rPr lang="en-US" sz="3600" b="1" spc="50" dirty="0">
                <a:ln w="11430"/>
                <a:effectLst>
                  <a:outerShdw blurRad="76200" dist="50800" dir="5400000" algn="tl" rotWithShape="0">
                    <a:srgbClr val="000000">
                      <a:alpha val="65000"/>
                    </a:srgbClr>
                  </a:outerShdw>
                </a:effectLst>
              </a:rPr>
              <a:t> </a:t>
            </a:r>
            <a:r>
              <a:rPr lang="ar-MA" sz="3600" b="1" spc="50" dirty="0" smtClean="0">
                <a:ln w="11430"/>
                <a:effectLst>
                  <a:outerShdw blurRad="38100" dist="38100" dir="2700000" algn="tl">
                    <a:srgbClr val="000000">
                      <a:alpha val="43137"/>
                    </a:srgbClr>
                  </a:outerShdw>
                </a:effectLst>
              </a:rPr>
              <a:t>حقق كلمتين الآتيتين:</a:t>
            </a:r>
          </a:p>
          <a:p>
            <a:pPr algn="r" rtl="1"/>
            <a:r>
              <a:rPr lang="ar-MA" sz="3600" b="1" spc="50" dirty="0" smtClean="0">
                <a:ln w="11430"/>
                <a:effectLst>
                  <a:outerShdw blurRad="38100" dist="38100" dir="2700000" algn="tl">
                    <a:srgbClr val="000000">
                      <a:alpha val="43137"/>
                    </a:srgbClr>
                  </a:outerShdw>
                </a:effectLst>
              </a:rPr>
              <a:t>انطلق </a:t>
            </a:r>
            <a:r>
              <a:rPr lang="en-US" sz="3600" b="1" spc="50" dirty="0" smtClean="0">
                <a:ln w="11430"/>
                <a:effectLst>
                  <a:outerShdw blurRad="38100" dist="38100" dir="2700000" algn="tl">
                    <a:srgbClr val="000000">
                      <a:alpha val="43137"/>
                    </a:srgbClr>
                  </a:outerShdw>
                </a:effectLst>
              </a:rPr>
              <a:t>–</a:t>
            </a:r>
            <a:r>
              <a:rPr lang="ar-MA" sz="3600" b="1" spc="50" dirty="0" smtClean="0">
                <a:ln w="11430"/>
                <a:effectLst>
                  <a:outerShdw blurRad="38100" dist="38100" dir="2700000" algn="tl">
                    <a:srgbClr val="000000">
                      <a:alpha val="43137"/>
                    </a:srgbClr>
                  </a:outerShdw>
                </a:effectLst>
              </a:rPr>
              <a:t> ظهر </a:t>
            </a:r>
            <a:r>
              <a:rPr lang="en-US" sz="3600" b="1" spc="50" dirty="0" smtClean="0">
                <a:ln w="11430"/>
                <a:effectLst>
                  <a:outerShdw blurRad="38100" dist="38100" dir="2700000" algn="tl">
                    <a:srgbClr val="000000">
                      <a:alpha val="43137"/>
                    </a:srgbClr>
                  </a:outerShdw>
                </a:effectLst>
              </a:rPr>
              <a:t>–</a:t>
            </a:r>
            <a:r>
              <a:rPr lang="ar-MA" sz="3600" b="1" spc="50" dirty="0" smtClean="0">
                <a:ln w="11430"/>
                <a:effectLst>
                  <a:outerShdw blurRad="38100" dist="38100" dir="2700000" algn="tl">
                    <a:srgbClr val="000000">
                      <a:alpha val="43137"/>
                    </a:srgbClr>
                  </a:outerShdw>
                </a:effectLst>
              </a:rPr>
              <a:t> منع</a:t>
            </a:r>
            <a:endParaRPr lang="en-US" sz="3600" b="1" spc="50" dirty="0">
              <a:ln w="11430"/>
              <a:effectLst>
                <a:outerShdw blurRad="38100" dist="38100" dir="2700000" algn="tl">
                  <a:srgbClr val="000000">
                    <a:alpha val="43137"/>
                  </a:srgbClr>
                </a:outerShdw>
              </a:effectLst>
            </a:endParaRPr>
          </a:p>
        </p:txBody>
      </p:sp>
      <p:sp>
        <p:nvSpPr>
          <p:cNvPr id="16" name="12-Point Star 15"/>
          <p:cNvSpPr/>
          <p:nvPr/>
        </p:nvSpPr>
        <p:spPr>
          <a:xfrm>
            <a:off x="299544" y="4335568"/>
            <a:ext cx="2771572" cy="2632794"/>
          </a:xfrm>
          <a:prstGeom prst="star12">
            <a:avLst/>
          </a:prstGeom>
          <a:ln w="76200">
            <a:solidFill>
              <a:srgbClr val="002060"/>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r>
              <a:rPr lang="ar-MA" sz="3200" b="1" dirty="0" smtClean="0">
                <a:ln>
                  <a:solidFill>
                    <a:sysClr val="windowText" lastClr="000000"/>
                  </a:solidFill>
                </a:ln>
                <a:solidFill>
                  <a:sysClr val="windowText" lastClr="000000"/>
                </a:solidFill>
              </a:rPr>
              <a:t>خمس دقائق</a:t>
            </a:r>
            <a:endParaRPr lang="en-US" sz="3200" b="1" dirty="0">
              <a:ln>
                <a:solidFill>
                  <a:sysClr val="windowText" lastClr="000000"/>
                </a:solidFill>
              </a:ln>
              <a:solidFill>
                <a:sysClr val="windowText" lastClr="000000"/>
              </a:solidFill>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3022" y="1778872"/>
            <a:ext cx="4997668" cy="5757045"/>
          </a:xfrm>
          <a:prstGeom prst="roundRect">
            <a:avLst>
              <a:gd name="adj" fmla="val 16667"/>
            </a:avLst>
          </a:prstGeom>
          <a:ln w="28575">
            <a:solidFill>
              <a:srgbClr val="C6FF25"/>
            </a:solidFill>
          </a:ln>
          <a:effectLst>
            <a:glow rad="1397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183487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out)">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 calcmode="lin" valueType="num">
                                      <p:cBhvr>
                                        <p:cTn id="2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50"/>
                                        <p:tgtEl>
                                          <p:spTgt spid="6"/>
                                        </p:tgtEl>
                                      </p:cBhvr>
                                    </p:animEffect>
                                    <p:anim calcmode="lin" valueType="num">
                                      <p:cBhvr>
                                        <p:cTn id="28" dur="250" fill="hold"/>
                                        <p:tgtEl>
                                          <p:spTgt spid="6"/>
                                        </p:tgtEl>
                                        <p:attrNameLst>
                                          <p:attrName>ppt_x</p:attrName>
                                        </p:attrNameLst>
                                      </p:cBhvr>
                                      <p:tavLst>
                                        <p:tav tm="0">
                                          <p:val>
                                            <p:strVal val="#ppt_x"/>
                                          </p:val>
                                        </p:tav>
                                        <p:tav tm="100000">
                                          <p:val>
                                            <p:strVal val="#ppt_x"/>
                                          </p:val>
                                        </p:tav>
                                      </p:tavLst>
                                    </p:anim>
                                    <p:anim calcmode="lin" valueType="num">
                                      <p:cBhvr>
                                        <p:cTn id="29"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style.rotation</p:attrName>
                                        </p:attrNameLst>
                                      </p:cBhvr>
                                      <p:tavLst>
                                        <p:tav tm="0">
                                          <p:val>
                                            <p:fltVal val="720"/>
                                          </p:val>
                                        </p:tav>
                                        <p:tav tm="100000">
                                          <p:val>
                                            <p:fltVal val="0"/>
                                          </p:val>
                                        </p:tav>
                                      </p:tavLst>
                                    </p:anim>
                                    <p:anim calcmode="lin" valueType="num">
                                      <p:cBhvr>
                                        <p:cTn id="36" dur="1000" fill="hold"/>
                                        <p:tgtEl>
                                          <p:spTgt spid="16"/>
                                        </p:tgtEl>
                                        <p:attrNameLst>
                                          <p:attrName>ppt_h</p:attrName>
                                        </p:attrNameLst>
                                      </p:cBhvr>
                                      <p:tavLst>
                                        <p:tav tm="0">
                                          <p:val>
                                            <p:fltVal val="0"/>
                                          </p:val>
                                        </p:tav>
                                        <p:tav tm="100000">
                                          <p:val>
                                            <p:strVal val="#ppt_h"/>
                                          </p:val>
                                        </p:tav>
                                      </p:tavLst>
                                    </p:anim>
                                    <p:anim calcmode="lin" valueType="num">
                                      <p:cBhvr>
                                        <p:cTn id="37" dur="1000" fill="hold"/>
                                        <p:tgtEl>
                                          <p:spTgt spid="16"/>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750" fill="hold"/>
                                        <p:tgtEl>
                                          <p:spTgt spid="12"/>
                                        </p:tgtEl>
                                        <p:attrNameLst>
                                          <p:attrName>ppt_w</p:attrName>
                                        </p:attrNameLst>
                                      </p:cBhvr>
                                      <p:tavLst>
                                        <p:tav tm="0">
                                          <p:val>
                                            <p:fltVal val="0"/>
                                          </p:val>
                                        </p:tav>
                                        <p:tav tm="100000">
                                          <p:val>
                                            <p:strVal val="#ppt_w"/>
                                          </p:val>
                                        </p:tav>
                                      </p:tavLst>
                                    </p:anim>
                                    <p:anim calcmode="lin" valueType="num">
                                      <p:cBhvr>
                                        <p:cTn id="43" dur="750" fill="hold"/>
                                        <p:tgtEl>
                                          <p:spTgt spid="12"/>
                                        </p:tgtEl>
                                        <p:attrNameLst>
                                          <p:attrName>ppt_h</p:attrName>
                                        </p:attrNameLst>
                                      </p:cBhvr>
                                      <p:tavLst>
                                        <p:tav tm="0">
                                          <p:val>
                                            <p:fltVal val="0"/>
                                          </p:val>
                                        </p:tav>
                                        <p:tav tm="100000">
                                          <p:val>
                                            <p:strVal val="#ppt_h"/>
                                          </p:val>
                                        </p:tav>
                                      </p:tavLst>
                                    </p:anim>
                                    <p:animEffect transition="in" filter="fade">
                                      <p:cBhvr>
                                        <p:cTn id="44" dur="75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750" fill="hold"/>
                                        <p:tgtEl>
                                          <p:spTgt spid="14"/>
                                        </p:tgtEl>
                                        <p:attrNameLst>
                                          <p:attrName>ppt_w</p:attrName>
                                        </p:attrNameLst>
                                      </p:cBhvr>
                                      <p:tavLst>
                                        <p:tav tm="0">
                                          <p:val>
                                            <p:fltVal val="0"/>
                                          </p:val>
                                        </p:tav>
                                        <p:tav tm="100000">
                                          <p:val>
                                            <p:strVal val="#ppt_w"/>
                                          </p:val>
                                        </p:tav>
                                      </p:tavLst>
                                    </p:anim>
                                    <p:anim calcmode="lin" valueType="num">
                                      <p:cBhvr>
                                        <p:cTn id="57" dur="750" fill="hold"/>
                                        <p:tgtEl>
                                          <p:spTgt spid="14"/>
                                        </p:tgtEl>
                                        <p:attrNameLst>
                                          <p:attrName>ppt_h</p:attrName>
                                        </p:attrNameLst>
                                      </p:cBhvr>
                                      <p:tavLst>
                                        <p:tav tm="0">
                                          <p:val>
                                            <p:fltVal val="0"/>
                                          </p:val>
                                        </p:tav>
                                        <p:tav tm="100000">
                                          <p:val>
                                            <p:strVal val="#ppt_h"/>
                                          </p:val>
                                        </p:tav>
                                      </p:tavLst>
                                    </p:anim>
                                    <p:animEffect transition="in" filter="fade">
                                      <p:cBhvr>
                                        <p:cTn id="58" dur="75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2" grpId="0" animBg="1"/>
      <p:bldP spid="13" grpId="0"/>
      <p:bldP spid="14" grpId="0" animBg="1"/>
      <p:bldP spid="15" grpId="0"/>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50406" y="7627621"/>
            <a:ext cx="3108960" cy="438150"/>
          </a:xfrm>
        </p:spPr>
        <p:txBody>
          <a:bodyPr/>
          <a:lstStyle/>
          <a:p>
            <a:fld id="{935DE881-430C-419B-B101-A115E25B9AB2}" type="datetime2">
              <a:rPr lang="en-US" sz="2000" b="1" smtClean="0"/>
              <a:t>Wednesday, June 3, 2020</a:t>
            </a:fld>
            <a:endParaRPr lang="en-US" sz="2000" b="1" dirty="0"/>
          </a:p>
        </p:txBody>
      </p:sp>
      <p:sp>
        <p:nvSpPr>
          <p:cNvPr id="10" name="Footer Placeholder 9"/>
          <p:cNvSpPr>
            <a:spLocks noGrp="1"/>
          </p:cNvSpPr>
          <p:nvPr>
            <p:ph type="ftr" sz="quarter" idx="11"/>
          </p:nvPr>
        </p:nvSpPr>
        <p:spPr>
          <a:xfrm>
            <a:off x="3263462" y="7627621"/>
            <a:ext cx="8828686" cy="438150"/>
          </a:xfrm>
        </p:spPr>
        <p:txBody>
          <a:bodyPr/>
          <a:lstStyle/>
          <a:p>
            <a:r>
              <a:rPr lang="en-US" sz="1800" b="1" dirty="0" smtClean="0"/>
              <a:t>Abdul </a:t>
            </a:r>
            <a:r>
              <a:rPr lang="en-US" sz="1800" b="1" dirty="0" err="1" smtClean="0"/>
              <a:t>Alim</a:t>
            </a:r>
            <a:r>
              <a:rPr lang="en-US" sz="1800" b="1" dirty="0" smtClean="0"/>
              <a:t>, Lecturer (Arabic), </a:t>
            </a:r>
            <a:r>
              <a:rPr lang="en-US" sz="1800" b="1" dirty="0" err="1" smtClean="0"/>
              <a:t>Patari</a:t>
            </a:r>
            <a:r>
              <a:rPr lang="en-US" sz="1800" b="1" dirty="0" smtClean="0"/>
              <a:t> </a:t>
            </a:r>
            <a:r>
              <a:rPr lang="en-US" sz="1800" b="1" dirty="0" err="1" smtClean="0"/>
              <a:t>Fazil</a:t>
            </a:r>
            <a:r>
              <a:rPr lang="en-US" sz="1800" b="1" dirty="0" smtClean="0"/>
              <a:t> </a:t>
            </a:r>
            <a:r>
              <a:rPr lang="en-US" sz="1800" b="1" dirty="0" err="1" smtClean="0"/>
              <a:t>Madrasha</a:t>
            </a:r>
            <a:r>
              <a:rPr lang="en-US" sz="1800" b="1" dirty="0" smtClean="0"/>
              <a:t>, </a:t>
            </a:r>
            <a:r>
              <a:rPr lang="en-US" sz="1800" b="1" dirty="0" err="1" smtClean="0"/>
              <a:t>Sapahar</a:t>
            </a:r>
            <a:r>
              <a:rPr lang="en-US" sz="1800" b="1" dirty="0" smtClean="0"/>
              <a:t>, </a:t>
            </a:r>
            <a:r>
              <a:rPr lang="en-US" sz="1800" b="1" dirty="0" err="1" smtClean="0"/>
              <a:t>Naogaon</a:t>
            </a:r>
            <a:r>
              <a:rPr lang="en-US" sz="1800" b="1" dirty="0" smtClean="0"/>
              <a:t>, 01749944418</a:t>
            </a:r>
            <a:endParaRPr lang="en-US" sz="1800" b="1" dirty="0"/>
          </a:p>
        </p:txBody>
      </p:sp>
      <p:sp>
        <p:nvSpPr>
          <p:cNvPr id="11" name="Slide Number Placeholder 10"/>
          <p:cNvSpPr>
            <a:spLocks noGrp="1"/>
          </p:cNvSpPr>
          <p:nvPr>
            <p:ph type="sldNum" sz="quarter" idx="12"/>
          </p:nvPr>
        </p:nvSpPr>
        <p:spPr>
          <a:xfrm>
            <a:off x="12344406" y="7627621"/>
            <a:ext cx="996206" cy="438150"/>
          </a:xfrm>
        </p:spPr>
        <p:txBody>
          <a:bodyPr/>
          <a:lstStyle/>
          <a:p>
            <a:pPr algn="ctr"/>
            <a:fld id="{D58E6735-540D-4EB1-B0B9-16DDD8662F70}" type="slidenum">
              <a:rPr lang="en-US" sz="2000" b="1" smtClean="0"/>
              <a:pPr algn="ctr"/>
              <a:t>25</a:t>
            </a:fld>
            <a:endParaRPr lang="en-US" sz="2000" b="1" dirty="0"/>
          </a:p>
        </p:txBody>
      </p:sp>
      <p:sp>
        <p:nvSpPr>
          <p:cNvPr id="6" name="Rounded Rectangle 5"/>
          <p:cNvSpPr/>
          <p:nvPr/>
        </p:nvSpPr>
        <p:spPr>
          <a:xfrm>
            <a:off x="501539" y="1449260"/>
            <a:ext cx="12845611" cy="873536"/>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algn="r" rtl="1"/>
            <a:r>
              <a:rPr lang="en-US" sz="3600" b="1" dirty="0" smtClean="0"/>
              <a:t>1</a:t>
            </a:r>
            <a:r>
              <a:rPr lang="ar-MA" sz="3600" b="1" dirty="0" smtClean="0"/>
              <a:t>. ما معنى العدل والإنصاف ؟ </a:t>
            </a:r>
            <a:endParaRPr lang="ar-MA" sz="3600" b="1" dirty="0"/>
          </a:p>
        </p:txBody>
      </p:sp>
      <p:sp>
        <p:nvSpPr>
          <p:cNvPr id="7" name="Rounded Rectangle 6"/>
          <p:cNvSpPr/>
          <p:nvPr/>
        </p:nvSpPr>
        <p:spPr>
          <a:xfrm>
            <a:off x="472964" y="3555120"/>
            <a:ext cx="12845611" cy="96434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600" b="1" dirty="0"/>
              <a:t>3</a:t>
            </a:r>
            <a:r>
              <a:rPr lang="ar-MA" sz="3600" b="1" dirty="0" smtClean="0"/>
              <a:t>. ماذا وجد عمر بن الخطاب في الفرس بعد دفع الثمن لصاحبه ؟ </a:t>
            </a:r>
            <a:endParaRPr lang="ar-MA" sz="3600" b="1" dirty="0"/>
          </a:p>
        </p:txBody>
      </p:sp>
      <p:sp>
        <p:nvSpPr>
          <p:cNvPr id="8" name="Rounded Rectangle 7"/>
          <p:cNvSpPr/>
          <p:nvPr/>
        </p:nvSpPr>
        <p:spPr>
          <a:xfrm>
            <a:off x="492014" y="2464672"/>
            <a:ext cx="12845611" cy="91704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600" b="1" dirty="0" smtClean="0"/>
              <a:t>2</a:t>
            </a:r>
            <a:r>
              <a:rPr lang="ar-MA" sz="3600" b="1" dirty="0" smtClean="0"/>
              <a:t>. من الذي اشترى الفرس من الأعرابي ؟</a:t>
            </a:r>
            <a:endParaRPr lang="ar-MA" sz="3600" b="1" dirty="0"/>
          </a:p>
        </p:txBody>
      </p:sp>
      <p:sp>
        <p:nvSpPr>
          <p:cNvPr id="12" name="Rounded Rectangle 11"/>
          <p:cNvSpPr/>
          <p:nvPr/>
        </p:nvSpPr>
        <p:spPr>
          <a:xfrm>
            <a:off x="482489" y="4677110"/>
            <a:ext cx="12845611" cy="888128"/>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600" b="1" dirty="0"/>
              <a:t>4</a:t>
            </a:r>
            <a:r>
              <a:rPr lang="ar-MA" sz="3600" b="1" dirty="0" smtClean="0"/>
              <a:t>. لماذا عاد عمر بن الخطاب إلى صاحب الفرس وماذا قال له ؟ </a:t>
            </a:r>
            <a:endParaRPr lang="ar-MA" sz="3600" b="1" dirty="0"/>
          </a:p>
        </p:txBody>
      </p:sp>
      <p:sp>
        <p:nvSpPr>
          <p:cNvPr id="13" name="Rounded Rectangle 12"/>
          <p:cNvSpPr/>
          <p:nvPr/>
        </p:nvSpPr>
        <p:spPr>
          <a:xfrm>
            <a:off x="472964" y="5720262"/>
            <a:ext cx="12845611" cy="83820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600" b="1" dirty="0" smtClean="0"/>
              <a:t>5</a:t>
            </a:r>
            <a:r>
              <a:rPr lang="ar-MA" sz="3600" b="1" dirty="0" smtClean="0"/>
              <a:t>. من الذي اختار شريح بن الحارث الكندي للقضاء بين عمر بن الخطاب والأعرابي ؟</a:t>
            </a:r>
            <a:endParaRPr lang="ar-MA" sz="3600" b="1" dirty="0"/>
          </a:p>
        </p:txBody>
      </p:sp>
      <p:sp>
        <p:nvSpPr>
          <p:cNvPr id="14" name="Rounded Rectangle 13"/>
          <p:cNvSpPr/>
          <p:nvPr/>
        </p:nvSpPr>
        <p:spPr>
          <a:xfrm>
            <a:off x="472964" y="6731870"/>
            <a:ext cx="12845611" cy="83820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600" b="1" dirty="0" smtClean="0"/>
              <a:t>6</a:t>
            </a:r>
            <a:r>
              <a:rPr lang="ar-MA" sz="3600" b="1" dirty="0" smtClean="0"/>
              <a:t>. هل كان عمر بن الخطاب رضي الله عنه راض على شريح القاضي للقضاء بينهما ؟</a:t>
            </a:r>
            <a:endParaRPr lang="ar-MA" sz="3600" b="1" dirty="0"/>
          </a:p>
        </p:txBody>
      </p:sp>
      <p:sp>
        <p:nvSpPr>
          <p:cNvPr id="15" name="Rounded Rectangle 14"/>
          <p:cNvSpPr/>
          <p:nvPr/>
        </p:nvSpPr>
        <p:spPr>
          <a:xfrm>
            <a:off x="501539" y="326222"/>
            <a:ext cx="12845611" cy="918098"/>
          </a:xfrm>
          <a:prstGeom prst="round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dirty="0"/>
          </a:p>
        </p:txBody>
      </p:sp>
      <p:sp>
        <p:nvSpPr>
          <p:cNvPr id="16" name="Rectangle 15"/>
          <p:cNvSpPr/>
          <p:nvPr/>
        </p:nvSpPr>
        <p:spPr>
          <a:xfrm rot="10800000" flipV="1">
            <a:off x="5795210" y="350471"/>
            <a:ext cx="2629276"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cap="none" spc="50" dirty="0" smtClean="0">
                <a:ln w="11430">
                  <a:solidFill>
                    <a:sysClr val="windowText" lastClr="000000"/>
                  </a:solidFill>
                </a:ln>
                <a:solidFill>
                  <a:sysClr val="windowText" lastClr="000000"/>
                </a:solidFill>
                <a:effectLst>
                  <a:outerShdw blurRad="76200" dist="50800" dir="5400000" algn="tl" rotWithShape="0">
                    <a:srgbClr val="000000">
                      <a:alpha val="65000"/>
                    </a:srgbClr>
                  </a:outerShdw>
                </a:effectLst>
              </a:rPr>
              <a:t>التقييم</a:t>
            </a:r>
            <a:endParaRPr lang="en-US" sz="4800" b="1" cap="none" spc="50"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1063568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 calcmode="lin" valueType="num">
                                      <p:cBhvr>
                                        <p:cTn id="1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strVal val="#ppt_w+.3"/>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Effect transition="in" filter="fade">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strVal val="#ppt_w+.3"/>
                                          </p:val>
                                        </p:tav>
                                        <p:tav tm="100000">
                                          <p:val>
                                            <p:strVal val="#ppt_w"/>
                                          </p:val>
                                        </p:tav>
                                      </p:tavLst>
                                    </p:anim>
                                    <p:anim calcmode="lin" valueType="num">
                                      <p:cBhvr>
                                        <p:cTn id="37" dur="1000" fill="hold"/>
                                        <p:tgtEl>
                                          <p:spTgt spid="7"/>
                                        </p:tgtEl>
                                        <p:attrNameLst>
                                          <p:attrName>ppt_h</p:attrName>
                                        </p:attrNameLst>
                                      </p:cBhvr>
                                      <p:tavLst>
                                        <p:tav tm="0">
                                          <p:val>
                                            <p:strVal val="#ppt_h"/>
                                          </p:val>
                                        </p:tav>
                                        <p:tav tm="100000">
                                          <p:val>
                                            <p:strVal val="#ppt_h"/>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strVal val="#ppt_w+.3"/>
                                          </p:val>
                                        </p:tav>
                                        <p:tav tm="100000">
                                          <p:val>
                                            <p:strVal val="#ppt_w"/>
                                          </p:val>
                                        </p:tav>
                                      </p:tavLst>
                                    </p:anim>
                                    <p:anim calcmode="lin" valueType="num">
                                      <p:cBhvr>
                                        <p:cTn id="44" dur="1000" fill="hold"/>
                                        <p:tgtEl>
                                          <p:spTgt spid="12"/>
                                        </p:tgtEl>
                                        <p:attrNameLst>
                                          <p:attrName>ppt_h</p:attrName>
                                        </p:attrNameLst>
                                      </p:cBhvr>
                                      <p:tavLst>
                                        <p:tav tm="0">
                                          <p:val>
                                            <p:strVal val="#ppt_h"/>
                                          </p:val>
                                        </p:tav>
                                        <p:tav tm="100000">
                                          <p:val>
                                            <p:strVal val="#ppt_h"/>
                                          </p:val>
                                        </p:tav>
                                      </p:tavLst>
                                    </p:anim>
                                    <p:animEffect transition="in" filter="fade">
                                      <p:cBhvr>
                                        <p:cTn id="45" dur="1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0" presetClass="entr" presetSubtype="0" decel="10000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1000" fill="hold"/>
                                        <p:tgtEl>
                                          <p:spTgt spid="13"/>
                                        </p:tgtEl>
                                        <p:attrNameLst>
                                          <p:attrName>ppt_w</p:attrName>
                                        </p:attrNameLst>
                                      </p:cBhvr>
                                      <p:tavLst>
                                        <p:tav tm="0">
                                          <p:val>
                                            <p:strVal val="#ppt_w+.3"/>
                                          </p:val>
                                        </p:tav>
                                        <p:tav tm="100000">
                                          <p:val>
                                            <p:strVal val="#ppt_w"/>
                                          </p:val>
                                        </p:tav>
                                      </p:tavLst>
                                    </p:anim>
                                    <p:anim calcmode="lin" valueType="num">
                                      <p:cBhvr>
                                        <p:cTn id="51" dur="1000" fill="hold"/>
                                        <p:tgtEl>
                                          <p:spTgt spid="13"/>
                                        </p:tgtEl>
                                        <p:attrNameLst>
                                          <p:attrName>ppt_h</p:attrName>
                                        </p:attrNameLst>
                                      </p:cBhvr>
                                      <p:tavLst>
                                        <p:tav tm="0">
                                          <p:val>
                                            <p:strVal val="#ppt_h"/>
                                          </p:val>
                                        </p:tav>
                                        <p:tav tm="100000">
                                          <p:val>
                                            <p:strVal val="#ppt_h"/>
                                          </p:val>
                                        </p:tav>
                                      </p:tavLst>
                                    </p:anim>
                                    <p:animEffect transition="in" filter="fade">
                                      <p:cBhvr>
                                        <p:cTn id="52" dur="1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0" presetClass="entr" presetSubtype="0" decel="10000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strVal val="#ppt_w+.3"/>
                                          </p:val>
                                        </p:tav>
                                        <p:tav tm="100000">
                                          <p:val>
                                            <p:strVal val="#ppt_w"/>
                                          </p:val>
                                        </p:tav>
                                      </p:tavLst>
                                    </p:anim>
                                    <p:anim calcmode="lin" valueType="num">
                                      <p:cBhvr>
                                        <p:cTn id="58" dur="1000" fill="hold"/>
                                        <p:tgtEl>
                                          <p:spTgt spid="14"/>
                                        </p:tgtEl>
                                        <p:attrNameLst>
                                          <p:attrName>ppt_h</p:attrName>
                                        </p:attrNameLst>
                                      </p:cBhvr>
                                      <p:tavLst>
                                        <p:tav tm="0">
                                          <p:val>
                                            <p:strVal val="#ppt_h"/>
                                          </p:val>
                                        </p:tav>
                                        <p:tav tm="100000">
                                          <p:val>
                                            <p:strVal val="#ppt_h"/>
                                          </p:val>
                                        </p:tav>
                                      </p:tavLst>
                                    </p:anim>
                                    <p:animEffect transition="in" filter="fade">
                                      <p:cBhvr>
                                        <p:cTn id="5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P spid="15"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50406" y="7627621"/>
            <a:ext cx="3108960" cy="438150"/>
          </a:xfrm>
        </p:spPr>
        <p:txBody>
          <a:bodyPr/>
          <a:lstStyle/>
          <a:p>
            <a:fld id="{935DE881-430C-419B-B101-A115E25B9AB2}" type="datetime2">
              <a:rPr lang="en-US" sz="2000" b="1" smtClean="0"/>
              <a:t>Wednesday, June 3, 2020</a:t>
            </a:fld>
            <a:endParaRPr lang="en-US" sz="2000" b="1" dirty="0"/>
          </a:p>
        </p:txBody>
      </p:sp>
      <p:sp>
        <p:nvSpPr>
          <p:cNvPr id="10" name="Footer Placeholder 9"/>
          <p:cNvSpPr>
            <a:spLocks noGrp="1"/>
          </p:cNvSpPr>
          <p:nvPr>
            <p:ph type="ftr" sz="quarter" idx="11"/>
          </p:nvPr>
        </p:nvSpPr>
        <p:spPr>
          <a:xfrm>
            <a:off x="3263462" y="7627621"/>
            <a:ext cx="8828686" cy="438150"/>
          </a:xfrm>
        </p:spPr>
        <p:txBody>
          <a:bodyPr/>
          <a:lstStyle/>
          <a:p>
            <a:r>
              <a:rPr lang="en-US" sz="1800" b="1" dirty="0" smtClean="0"/>
              <a:t>Abdul </a:t>
            </a:r>
            <a:r>
              <a:rPr lang="en-US" sz="1800" b="1" dirty="0" err="1" smtClean="0"/>
              <a:t>Alim</a:t>
            </a:r>
            <a:r>
              <a:rPr lang="en-US" sz="1800" b="1" dirty="0" smtClean="0"/>
              <a:t>, Lecturer (Arabic), </a:t>
            </a:r>
            <a:r>
              <a:rPr lang="en-US" sz="1800" b="1" dirty="0" err="1" smtClean="0"/>
              <a:t>Patari</a:t>
            </a:r>
            <a:r>
              <a:rPr lang="en-US" sz="1800" b="1" dirty="0" smtClean="0"/>
              <a:t> </a:t>
            </a:r>
            <a:r>
              <a:rPr lang="en-US" sz="1800" b="1" dirty="0" err="1" smtClean="0"/>
              <a:t>Fazil</a:t>
            </a:r>
            <a:r>
              <a:rPr lang="en-US" sz="1800" b="1" dirty="0" smtClean="0"/>
              <a:t> </a:t>
            </a:r>
            <a:r>
              <a:rPr lang="en-US" sz="1800" b="1" dirty="0" err="1" smtClean="0"/>
              <a:t>Madrasha</a:t>
            </a:r>
            <a:r>
              <a:rPr lang="en-US" sz="1800" b="1" dirty="0" smtClean="0"/>
              <a:t>, </a:t>
            </a:r>
            <a:r>
              <a:rPr lang="en-US" sz="1800" b="1" dirty="0" err="1" smtClean="0"/>
              <a:t>Sapahar</a:t>
            </a:r>
            <a:r>
              <a:rPr lang="en-US" sz="1800" b="1" dirty="0" smtClean="0"/>
              <a:t>, </a:t>
            </a:r>
            <a:r>
              <a:rPr lang="en-US" sz="1800" b="1" dirty="0" err="1" smtClean="0"/>
              <a:t>Naogaon</a:t>
            </a:r>
            <a:r>
              <a:rPr lang="en-US" sz="1800" b="1" dirty="0" smtClean="0"/>
              <a:t>, 01749944418</a:t>
            </a:r>
            <a:endParaRPr lang="en-US" sz="1800" b="1" dirty="0"/>
          </a:p>
        </p:txBody>
      </p:sp>
      <p:sp>
        <p:nvSpPr>
          <p:cNvPr id="11" name="Slide Number Placeholder 10"/>
          <p:cNvSpPr>
            <a:spLocks noGrp="1"/>
          </p:cNvSpPr>
          <p:nvPr>
            <p:ph type="sldNum" sz="quarter" idx="12"/>
          </p:nvPr>
        </p:nvSpPr>
        <p:spPr>
          <a:xfrm>
            <a:off x="12344406" y="7627621"/>
            <a:ext cx="996206" cy="438150"/>
          </a:xfrm>
        </p:spPr>
        <p:txBody>
          <a:bodyPr/>
          <a:lstStyle/>
          <a:p>
            <a:pPr algn="ctr"/>
            <a:fld id="{D58E6735-540D-4EB1-B0B9-16DDD8662F70}" type="slidenum">
              <a:rPr lang="en-US" sz="2000" b="1" smtClean="0"/>
              <a:pPr algn="ctr"/>
              <a:t>26</a:t>
            </a:fld>
            <a:endParaRPr lang="en-US" sz="2000" b="1" dirty="0"/>
          </a:p>
        </p:txBody>
      </p:sp>
      <p:sp>
        <p:nvSpPr>
          <p:cNvPr id="5" name="Rounded Rectangle 4"/>
          <p:cNvSpPr/>
          <p:nvPr/>
        </p:nvSpPr>
        <p:spPr>
          <a:xfrm>
            <a:off x="488731" y="381000"/>
            <a:ext cx="12837519" cy="991054"/>
          </a:xfrm>
          <a:prstGeom prst="roundRect">
            <a:avLst/>
          </a:prstGeom>
          <a:ln>
            <a:noFill/>
          </a:ln>
          <a:effectLst>
            <a:glow rad="101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6" name="Rectangle 5"/>
          <p:cNvSpPr/>
          <p:nvPr/>
        </p:nvSpPr>
        <p:spPr>
          <a:xfrm>
            <a:off x="4665422" y="505936"/>
            <a:ext cx="4423392"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cap="none" spc="50" dirty="0" smtClean="0">
                <a:ln w="11430"/>
                <a:effectLst>
                  <a:glow rad="101600">
                    <a:schemeClr val="accent2">
                      <a:satMod val="175000"/>
                      <a:alpha val="40000"/>
                    </a:schemeClr>
                  </a:glow>
                  <a:outerShdw blurRad="76200" dist="50800" dir="5400000" algn="tl" rotWithShape="0">
                    <a:srgbClr val="000000">
                      <a:alpha val="65000"/>
                    </a:srgbClr>
                  </a:outerShdw>
                </a:effectLst>
              </a:rPr>
              <a:t>الواجب المنزلي</a:t>
            </a:r>
            <a:endParaRPr lang="en-US" sz="4400" b="1" cap="none" spc="50" dirty="0">
              <a:ln w="11430"/>
              <a:effectLst>
                <a:glow rad="101600">
                  <a:schemeClr val="accent2">
                    <a:satMod val="175000"/>
                    <a:alpha val="40000"/>
                  </a:schemeClr>
                </a:glow>
                <a:outerShdw blurRad="76200" dist="50800" dir="5400000" algn="tl" rotWithShape="0">
                  <a:srgbClr val="000000">
                    <a:alpha val="65000"/>
                  </a:srgb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31" y="1533672"/>
            <a:ext cx="12837519" cy="6138473"/>
          </a:xfrm>
          <a:prstGeom prst="rect">
            <a:avLst/>
          </a:prstGeom>
        </p:spPr>
      </p:pic>
      <p:sp>
        <p:nvSpPr>
          <p:cNvPr id="8" name="Rectangle 7"/>
          <p:cNvSpPr/>
          <p:nvPr/>
        </p:nvSpPr>
        <p:spPr>
          <a:xfrm>
            <a:off x="1434662" y="1526630"/>
            <a:ext cx="9653700"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000" b="1" spc="50" dirty="0" smtClean="0">
                <a:ln w="11430">
                  <a:solidFill>
                    <a:schemeClr val="tx1"/>
                  </a:solidFill>
                </a:ln>
                <a:solidFill>
                  <a:sysClr val="windowText" lastClr="000000"/>
                </a:solidFill>
                <a:effectLst>
                  <a:outerShdw blurRad="76200" dist="50800" dir="5400000" algn="tl" rotWithShape="0">
                    <a:srgbClr val="000000">
                      <a:alpha val="65000"/>
                    </a:srgbClr>
                  </a:outerShdw>
                </a:effectLst>
              </a:rPr>
              <a:t>اكتب فقرة باللغة العربية لا تقل عن سبعة أشطر </a:t>
            </a:r>
          </a:p>
          <a:p>
            <a:pPr algn="ctr"/>
            <a:r>
              <a:rPr lang="ar-MA" sz="4000" b="1" spc="50" dirty="0" smtClean="0">
                <a:ln w="11430">
                  <a:solidFill>
                    <a:schemeClr val="tx1"/>
                  </a:solidFill>
                </a:ln>
                <a:solidFill>
                  <a:sysClr val="windowText" lastClr="000000"/>
                </a:solidFill>
                <a:effectLst>
                  <a:outerShdw blurRad="76200" dist="50800" dir="5400000" algn="tl" rotWithShape="0">
                    <a:srgbClr val="000000">
                      <a:alpha val="65000"/>
                    </a:srgbClr>
                  </a:outerShdw>
                </a:effectLst>
              </a:rPr>
              <a:t>عن شراء عمر بن الخطاب الفرس من الأعرابي .</a:t>
            </a:r>
            <a:endParaRPr lang="en-US" sz="4000" b="1" cap="none" spc="50" dirty="0">
              <a:ln w="11430">
                <a:solidFill>
                  <a:schemeClr val="tx1"/>
                </a:solidFill>
              </a:ln>
              <a:solidFill>
                <a:sysClr val="windowText" lastClr="0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392261770"/>
      </p:ext>
    </p:extLst>
  </p:cSld>
  <p:clrMapOvr>
    <a:masterClrMapping/>
  </p:clrMapOvr>
  <mc:AlternateContent xmlns:mc="http://schemas.openxmlformats.org/markup-compatibility/2006">
    <mc:Choice xmlns:p14="http://schemas.microsoft.com/office/powerpoint/2010/main" Requires="p14">
      <p:transition>
        <p14:window dir="ver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 by="(-#ppt_w*2)" calcmode="lin" valueType="num">
                                      <p:cBhvr rctx="PPT">
                                        <p:cTn id="27" dur="500" autoRev="1" fill="hold">
                                          <p:stCondLst>
                                            <p:cond delay="0"/>
                                          </p:stCondLst>
                                        </p:cTn>
                                        <p:tgtEl>
                                          <p:spTgt spid="8"/>
                                        </p:tgtEl>
                                        <p:attrNameLst>
                                          <p:attrName>ppt_w</p:attrName>
                                        </p:attrNameLst>
                                      </p:cBhvr>
                                    </p:anim>
                                    <p:anim by="(#ppt_w*0.50)" calcmode="lin" valueType="num">
                                      <p:cBhvr>
                                        <p:cTn id="28" dur="500" decel="50000" autoRev="1" fill="hold">
                                          <p:stCondLst>
                                            <p:cond delay="0"/>
                                          </p:stCondLst>
                                        </p:cTn>
                                        <p:tgtEl>
                                          <p:spTgt spid="8"/>
                                        </p:tgtEl>
                                        <p:attrNameLst>
                                          <p:attrName>ppt_x</p:attrName>
                                        </p:attrNameLst>
                                      </p:cBhvr>
                                    </p:anim>
                                    <p:anim from="(-#ppt_h/2)" to="(#ppt_y)" calcmode="lin" valueType="num">
                                      <p:cBhvr>
                                        <p:cTn id="29" dur="1000" fill="hold">
                                          <p:stCondLst>
                                            <p:cond delay="0"/>
                                          </p:stCondLst>
                                        </p:cTn>
                                        <p:tgtEl>
                                          <p:spTgt spid="8"/>
                                        </p:tgtEl>
                                        <p:attrNameLst>
                                          <p:attrName>ppt_y</p:attrName>
                                        </p:attrNameLst>
                                      </p:cBhvr>
                                    </p:anim>
                                    <p:animRot by="21600000">
                                      <p:cBhvr>
                                        <p:cTn id="30"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50406" y="7627621"/>
            <a:ext cx="3108960" cy="438150"/>
          </a:xfrm>
        </p:spPr>
        <p:txBody>
          <a:bodyPr/>
          <a:lstStyle/>
          <a:p>
            <a:fld id="{935DE881-430C-419B-B101-A115E25B9AB2}" type="datetime2">
              <a:rPr lang="en-US" sz="2000" b="1" smtClean="0"/>
              <a:t>Wednesday, June 3, 2020</a:t>
            </a:fld>
            <a:endParaRPr lang="en-US" sz="2000" b="1" dirty="0"/>
          </a:p>
        </p:txBody>
      </p:sp>
      <p:sp>
        <p:nvSpPr>
          <p:cNvPr id="10" name="Footer Placeholder 9"/>
          <p:cNvSpPr>
            <a:spLocks noGrp="1"/>
          </p:cNvSpPr>
          <p:nvPr>
            <p:ph type="ftr" sz="quarter" idx="11"/>
          </p:nvPr>
        </p:nvSpPr>
        <p:spPr>
          <a:xfrm>
            <a:off x="3263462" y="7627621"/>
            <a:ext cx="8828686" cy="438150"/>
          </a:xfrm>
        </p:spPr>
        <p:txBody>
          <a:bodyPr/>
          <a:lstStyle/>
          <a:p>
            <a:r>
              <a:rPr lang="en-US" sz="1800" b="1" dirty="0" smtClean="0"/>
              <a:t>Abdul </a:t>
            </a:r>
            <a:r>
              <a:rPr lang="en-US" sz="1800" b="1" dirty="0" err="1" smtClean="0"/>
              <a:t>Alim</a:t>
            </a:r>
            <a:r>
              <a:rPr lang="en-US" sz="1800" b="1" dirty="0" smtClean="0"/>
              <a:t>, Lecturer (Arabic), </a:t>
            </a:r>
            <a:r>
              <a:rPr lang="en-US" sz="1800" b="1" dirty="0" err="1" smtClean="0"/>
              <a:t>Patari</a:t>
            </a:r>
            <a:r>
              <a:rPr lang="en-US" sz="1800" b="1" dirty="0" smtClean="0"/>
              <a:t> </a:t>
            </a:r>
            <a:r>
              <a:rPr lang="en-US" sz="1800" b="1" dirty="0" err="1" smtClean="0"/>
              <a:t>Fazil</a:t>
            </a:r>
            <a:r>
              <a:rPr lang="en-US" sz="1800" b="1" dirty="0" smtClean="0"/>
              <a:t> </a:t>
            </a:r>
            <a:r>
              <a:rPr lang="en-US" sz="1800" b="1" dirty="0" err="1" smtClean="0"/>
              <a:t>Madrasha</a:t>
            </a:r>
            <a:r>
              <a:rPr lang="en-US" sz="1800" b="1" dirty="0" smtClean="0"/>
              <a:t>, </a:t>
            </a:r>
            <a:r>
              <a:rPr lang="en-US" sz="1800" b="1" dirty="0" err="1" smtClean="0"/>
              <a:t>Sapahar</a:t>
            </a:r>
            <a:r>
              <a:rPr lang="en-US" sz="1800" b="1" dirty="0" smtClean="0"/>
              <a:t>, </a:t>
            </a:r>
            <a:r>
              <a:rPr lang="en-US" sz="1800" b="1" dirty="0" err="1" smtClean="0"/>
              <a:t>Naogaon</a:t>
            </a:r>
            <a:r>
              <a:rPr lang="en-US" sz="1800" b="1" dirty="0" smtClean="0"/>
              <a:t>, 01749944418</a:t>
            </a:r>
            <a:endParaRPr lang="en-US" sz="1800" b="1" dirty="0"/>
          </a:p>
        </p:txBody>
      </p:sp>
      <p:sp>
        <p:nvSpPr>
          <p:cNvPr id="11" name="Slide Number Placeholder 10"/>
          <p:cNvSpPr>
            <a:spLocks noGrp="1"/>
          </p:cNvSpPr>
          <p:nvPr>
            <p:ph type="sldNum" sz="quarter" idx="12"/>
          </p:nvPr>
        </p:nvSpPr>
        <p:spPr>
          <a:xfrm>
            <a:off x="12344406" y="7627621"/>
            <a:ext cx="996206" cy="438150"/>
          </a:xfrm>
        </p:spPr>
        <p:txBody>
          <a:bodyPr/>
          <a:lstStyle/>
          <a:p>
            <a:pPr algn="ctr"/>
            <a:fld id="{D58E6735-540D-4EB1-B0B9-16DDD8662F70}" type="slidenum">
              <a:rPr lang="en-US" sz="2000" b="1" smtClean="0"/>
              <a:pPr algn="ctr"/>
              <a:t>27</a:t>
            </a:fld>
            <a:endParaRPr lang="en-US" sz="2000" b="1"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03" y="378372"/>
            <a:ext cx="12990785" cy="7236373"/>
          </a:xfrm>
          <a:prstGeom prst="rect">
            <a:avLst/>
          </a:prstGeom>
        </p:spPr>
      </p:pic>
      <p:sp>
        <p:nvSpPr>
          <p:cNvPr id="15" name="TextBox 1">
            <a:extLst>
              <a:ext uri="{FF2B5EF4-FFF2-40B4-BE49-F238E27FC236}">
                <a16:creationId xmlns:a16="http://schemas.microsoft.com/office/drawing/2014/main" id="{8E457F3A-3CDA-42B0-B036-2A898D239837}"/>
              </a:ext>
            </a:extLst>
          </p:cNvPr>
          <p:cNvSpPr txBox="1"/>
          <p:nvPr/>
        </p:nvSpPr>
        <p:spPr>
          <a:xfrm>
            <a:off x="488725" y="392419"/>
            <a:ext cx="9342915"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MA" sz="6000" b="1" dirty="0" smtClean="0">
                <a:ln>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مع السلامة أيها الأحباب</a:t>
            </a:r>
            <a:endParaRPr lang="en-US" sz="6000" b="1" dirty="0">
              <a:ln>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33894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1.54412E-6 5E-6 L -1.54412E-6 -0.07215 " pathEditMode="relative" rAng="0" ptsTypes="AA">
                                      <p:cBhvr>
                                        <p:cTn id="11" dur="250" accel="50000" decel="50000" autoRev="1" fill="hold">
                                          <p:stCondLst>
                                            <p:cond delay="0"/>
                                          </p:stCondLst>
                                        </p:cTn>
                                        <p:tgtEl>
                                          <p:spTgt spid="15"/>
                                        </p:tgtEl>
                                        <p:attrNameLst>
                                          <p:attrName>ppt_x</p:attrName>
                                          <p:attrName>ppt_y</p:attrName>
                                        </p:attrNameLst>
                                      </p:cBhvr>
                                      <p:rCtr x="0" y="-3607"/>
                                    </p:animMotion>
                                    <p:animRot by="1500000">
                                      <p:cBhvr>
                                        <p:cTn id="12" dur="125" fill="hold">
                                          <p:stCondLst>
                                            <p:cond delay="0"/>
                                          </p:stCondLst>
                                        </p:cTn>
                                        <p:tgtEl>
                                          <p:spTgt spid="15"/>
                                        </p:tgtEl>
                                        <p:attrNameLst>
                                          <p:attrName>r</p:attrName>
                                        </p:attrNameLst>
                                      </p:cBhvr>
                                    </p:animRot>
                                    <p:animRot by="-1500000">
                                      <p:cBhvr>
                                        <p:cTn id="13" dur="125" fill="hold">
                                          <p:stCondLst>
                                            <p:cond delay="125"/>
                                          </p:stCondLst>
                                        </p:cTn>
                                        <p:tgtEl>
                                          <p:spTgt spid="15"/>
                                        </p:tgtEl>
                                        <p:attrNameLst>
                                          <p:attrName>r</p:attrName>
                                        </p:attrNameLst>
                                      </p:cBhvr>
                                    </p:animRot>
                                    <p:animRot by="-1500000">
                                      <p:cBhvr>
                                        <p:cTn id="14" dur="125" fill="hold">
                                          <p:stCondLst>
                                            <p:cond delay="250"/>
                                          </p:stCondLst>
                                        </p:cTn>
                                        <p:tgtEl>
                                          <p:spTgt spid="15"/>
                                        </p:tgtEl>
                                        <p:attrNameLst>
                                          <p:attrName>r</p:attrName>
                                        </p:attrNameLst>
                                      </p:cBhvr>
                                    </p:animRot>
                                    <p:animRot by="1500000">
                                      <p:cBhvr>
                                        <p:cTn id="15" dur="125" fill="hold">
                                          <p:stCondLst>
                                            <p:cond delay="375"/>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50406" y="7627621"/>
            <a:ext cx="3108960" cy="438150"/>
          </a:xfrm>
        </p:spPr>
        <p:txBody>
          <a:bodyPr/>
          <a:lstStyle/>
          <a:p>
            <a:fld id="{935DE881-430C-419B-B101-A115E25B9AB2}" type="datetime2">
              <a:rPr lang="en-US" sz="2000" b="1" smtClean="0"/>
              <a:t>Wednesday, June 3, 2020</a:t>
            </a:fld>
            <a:endParaRPr lang="en-US" sz="2000" b="1" dirty="0"/>
          </a:p>
        </p:txBody>
      </p:sp>
      <p:sp>
        <p:nvSpPr>
          <p:cNvPr id="10" name="Footer Placeholder 9"/>
          <p:cNvSpPr>
            <a:spLocks noGrp="1"/>
          </p:cNvSpPr>
          <p:nvPr>
            <p:ph type="ftr" sz="quarter" idx="11"/>
          </p:nvPr>
        </p:nvSpPr>
        <p:spPr>
          <a:xfrm>
            <a:off x="3263462" y="7627621"/>
            <a:ext cx="8828686" cy="438150"/>
          </a:xfrm>
        </p:spPr>
        <p:txBody>
          <a:bodyPr/>
          <a:lstStyle/>
          <a:p>
            <a:r>
              <a:rPr lang="en-US" sz="1800" b="1" dirty="0" smtClean="0"/>
              <a:t>Abdul </a:t>
            </a:r>
            <a:r>
              <a:rPr lang="en-US" sz="1800" b="1" dirty="0" err="1" smtClean="0"/>
              <a:t>Alim</a:t>
            </a:r>
            <a:r>
              <a:rPr lang="en-US" sz="1800" b="1" dirty="0" smtClean="0"/>
              <a:t>, Lecturer (Arabic), </a:t>
            </a:r>
            <a:r>
              <a:rPr lang="en-US" sz="1800" b="1" dirty="0" err="1" smtClean="0"/>
              <a:t>Patari</a:t>
            </a:r>
            <a:r>
              <a:rPr lang="en-US" sz="1800" b="1" dirty="0" smtClean="0"/>
              <a:t> </a:t>
            </a:r>
            <a:r>
              <a:rPr lang="en-US" sz="1800" b="1" dirty="0" err="1" smtClean="0"/>
              <a:t>Fazil</a:t>
            </a:r>
            <a:r>
              <a:rPr lang="en-US" sz="1800" b="1" dirty="0" smtClean="0"/>
              <a:t> </a:t>
            </a:r>
            <a:r>
              <a:rPr lang="en-US" sz="1800" b="1" dirty="0" err="1" smtClean="0"/>
              <a:t>Madrasha</a:t>
            </a:r>
            <a:r>
              <a:rPr lang="en-US" sz="1800" b="1" dirty="0" smtClean="0"/>
              <a:t>, </a:t>
            </a:r>
            <a:r>
              <a:rPr lang="en-US" sz="1800" b="1" dirty="0" err="1" smtClean="0"/>
              <a:t>Sapahar</a:t>
            </a:r>
            <a:r>
              <a:rPr lang="en-US" sz="1800" b="1" dirty="0" smtClean="0"/>
              <a:t>, </a:t>
            </a:r>
            <a:r>
              <a:rPr lang="en-US" sz="1800" b="1" dirty="0" err="1" smtClean="0"/>
              <a:t>Naogaon</a:t>
            </a:r>
            <a:r>
              <a:rPr lang="en-US" sz="1800" b="1" dirty="0" smtClean="0"/>
              <a:t>, 01749944418</a:t>
            </a:r>
            <a:endParaRPr lang="en-US" sz="1800" b="1" dirty="0"/>
          </a:p>
        </p:txBody>
      </p:sp>
      <p:sp>
        <p:nvSpPr>
          <p:cNvPr id="11" name="Slide Number Placeholder 10"/>
          <p:cNvSpPr>
            <a:spLocks noGrp="1"/>
          </p:cNvSpPr>
          <p:nvPr>
            <p:ph type="sldNum" sz="quarter" idx="12"/>
          </p:nvPr>
        </p:nvSpPr>
        <p:spPr>
          <a:xfrm>
            <a:off x="12344406" y="7627621"/>
            <a:ext cx="996206" cy="438150"/>
          </a:xfrm>
        </p:spPr>
        <p:txBody>
          <a:bodyPr/>
          <a:lstStyle/>
          <a:p>
            <a:pPr algn="ctr"/>
            <a:fld id="{D58E6735-540D-4EB1-B0B9-16DDD8662F70}" type="slidenum">
              <a:rPr lang="en-US" sz="2000" b="1" smtClean="0"/>
              <a:pPr algn="ctr"/>
              <a:t>3</a:t>
            </a:fld>
            <a:endParaRPr lang="en-US" sz="2000" b="1" dirty="0"/>
          </a:p>
        </p:txBody>
      </p:sp>
      <p:sp>
        <p:nvSpPr>
          <p:cNvPr id="5" name="TextBox 4"/>
          <p:cNvSpPr txBox="1"/>
          <p:nvPr/>
        </p:nvSpPr>
        <p:spPr>
          <a:xfrm>
            <a:off x="3463206" y="97122"/>
            <a:ext cx="6984091" cy="646434"/>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bodyPr>
          <a:lstStyle/>
          <a:p>
            <a:pPr algn="ctr"/>
            <a:r>
              <a:rPr lang="ar-MA" sz="3200" b="1" dirty="0" smtClean="0">
                <a:ln w="0"/>
                <a:solidFill>
                  <a:schemeClr val="tx1"/>
                </a:solidFill>
                <a:effectLst>
                  <a:outerShdw blurRad="38100" dist="19050" dir="2700000" algn="tl" rotWithShape="0">
                    <a:schemeClr val="dk1">
                      <a:alpha val="40000"/>
                    </a:schemeClr>
                  </a:outerShdw>
                </a:effectLst>
              </a:rPr>
              <a:t>ماذا فهمتم بعد رؤية وقراءة العبارات التالية  ؟</a:t>
            </a:r>
            <a:endParaRPr lang="en-US" sz="3200" b="1" dirty="0">
              <a:ln w="0"/>
              <a:solidFill>
                <a:schemeClr val="tx1"/>
              </a:solidFill>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2952" y="805668"/>
            <a:ext cx="6327232" cy="3306941"/>
          </a:xfrm>
          <a:prstGeom prst="roundRect">
            <a:avLst>
              <a:gd name="adj" fmla="val 4167"/>
            </a:avLst>
          </a:prstGeom>
          <a:solidFill>
            <a:srgbClr val="FFFFFF"/>
          </a:solidFill>
          <a:ln w="76200" cap="sq">
            <a:solidFill>
              <a:srgbClr val="FFC000"/>
            </a:solidFill>
            <a:miter lim="800000"/>
          </a:ln>
          <a:effectLst>
            <a:glow rad="101600">
              <a:schemeClr val="accent6">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2953" y="4353011"/>
            <a:ext cx="6327231" cy="3212511"/>
          </a:xfrm>
          <a:prstGeom prst="roundRect">
            <a:avLst>
              <a:gd name="adj" fmla="val 4167"/>
            </a:avLst>
          </a:prstGeom>
          <a:solidFill>
            <a:srgbClr val="FFFFFF"/>
          </a:solidFill>
          <a:ln w="76200" cap="sq">
            <a:solidFill>
              <a:srgbClr val="FFC000"/>
            </a:solidFill>
            <a:miter lim="800000"/>
          </a:ln>
          <a:effectLst>
            <a:glow rad="101600">
              <a:schemeClr val="accent6">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690" y="4319047"/>
            <a:ext cx="6238123" cy="3248401"/>
          </a:xfrm>
          <a:prstGeom prst="roundRect">
            <a:avLst>
              <a:gd name="adj" fmla="val 4167"/>
            </a:avLst>
          </a:prstGeom>
          <a:solidFill>
            <a:srgbClr val="FFFFFF"/>
          </a:solidFill>
          <a:ln w="76200" cap="sq">
            <a:solidFill>
              <a:srgbClr val="FFC000"/>
            </a:solidFill>
            <a:miter lim="800000"/>
          </a:ln>
          <a:effectLst>
            <a:glow rad="101600">
              <a:schemeClr val="accent6">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217" y="824451"/>
            <a:ext cx="6206594" cy="3285170"/>
          </a:xfrm>
          <a:prstGeom prst="roundRect">
            <a:avLst>
              <a:gd name="adj" fmla="val 4167"/>
            </a:avLst>
          </a:prstGeom>
          <a:solidFill>
            <a:srgbClr val="FFFFFF"/>
          </a:solidFill>
          <a:ln w="76200" cap="sq">
            <a:solidFill>
              <a:srgbClr val="FFC000"/>
            </a:solidFill>
            <a:miter lim="800000"/>
          </a:ln>
          <a:effectLst>
            <a:glow rad="101600">
              <a:schemeClr val="accent6">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Rectangle 12"/>
          <p:cNvSpPr/>
          <p:nvPr/>
        </p:nvSpPr>
        <p:spPr>
          <a:xfrm>
            <a:off x="462217" y="176953"/>
            <a:ext cx="12927967" cy="584775"/>
          </a:xfrm>
          <a:prstGeom prst="rect">
            <a:avLst/>
          </a:prstGeom>
          <a:noFill/>
          <a:effectLst>
            <a:glow rad="101600">
              <a:schemeClr val="accent2">
                <a:satMod val="175000"/>
                <a:alpha val="40000"/>
              </a:schemeClr>
            </a:glow>
          </a:effectLst>
        </p:spPr>
        <p:txBody>
          <a:bodyPr wrap="square" lIns="91440" tIns="45720" rIns="91440" bIns="45720">
            <a:spAutoFit/>
          </a:bodyPr>
          <a:lstStyle/>
          <a:p>
            <a:pPr algn="ctr"/>
            <a:r>
              <a:rPr lang="ar-MA" sz="3200" b="1" dirty="0" smtClean="0">
                <a:ln w="0"/>
                <a:effectLst>
                  <a:outerShdw blurRad="38100" dist="19050" dir="2700000" algn="tl" rotWithShape="0">
                    <a:schemeClr val="dk1">
                      <a:alpha val="40000"/>
                    </a:schemeClr>
                  </a:outerShdw>
                </a:effectLst>
              </a:rPr>
              <a:t>فهمتم أننا اليوم سنتحدث عن شريح القاضي الذي مثال العدل والإنصاف للأمة المسلمة</a:t>
            </a:r>
            <a:endParaRPr lang="en-US" sz="3200"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3487458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out)">
                                      <p:cBhvr>
                                        <p:cTn id="12" dur="1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out)">
                                      <p:cBhvr>
                                        <p:cTn id="17" dur="1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edge">
                                      <p:cBhvr>
                                        <p:cTn id="22" dur="1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3000" fill="hold"/>
                                        <p:tgtEl>
                                          <p:spTgt spid="5"/>
                                        </p:tgtEl>
                                        <p:attrNameLst>
                                          <p:attrName>ppt_w</p:attrName>
                                        </p:attrNameLst>
                                      </p:cBhvr>
                                      <p:tavLst>
                                        <p:tav tm="0">
                                          <p:val>
                                            <p:fltVal val="0"/>
                                          </p:val>
                                        </p:tav>
                                        <p:tav tm="100000">
                                          <p:val>
                                            <p:strVal val="#ppt_w"/>
                                          </p:val>
                                        </p:tav>
                                      </p:tavLst>
                                    </p:anim>
                                    <p:anim calcmode="lin" valueType="num">
                                      <p:cBhvr>
                                        <p:cTn id="28" dur="3000" fill="hold"/>
                                        <p:tgtEl>
                                          <p:spTgt spid="5"/>
                                        </p:tgtEl>
                                        <p:attrNameLst>
                                          <p:attrName>ppt_h</p:attrName>
                                        </p:attrNameLst>
                                      </p:cBhvr>
                                      <p:tavLst>
                                        <p:tav tm="0">
                                          <p:val>
                                            <p:fltVal val="0"/>
                                          </p:val>
                                        </p:tav>
                                        <p:tav tm="100000">
                                          <p:val>
                                            <p:strVal val="#ppt_h"/>
                                          </p:val>
                                        </p:tav>
                                      </p:tavLst>
                                    </p:anim>
                                    <p:animEffect transition="in" filter="fade">
                                      <p:cBhvr>
                                        <p:cTn id="29" dur="3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3000"/>
                                        <p:tgtEl>
                                          <p:spTgt spid="5"/>
                                        </p:tgtEl>
                                        <p:attrNameLst>
                                          <p:attrName>ppt_w</p:attrName>
                                        </p:attrNameLst>
                                      </p:cBhvr>
                                      <p:tavLst>
                                        <p:tav tm="0">
                                          <p:val>
                                            <p:strVal val="ppt_w"/>
                                          </p:val>
                                        </p:tav>
                                        <p:tav tm="100000">
                                          <p:val>
                                            <p:fltVal val="0"/>
                                          </p:val>
                                        </p:tav>
                                      </p:tavLst>
                                    </p:anim>
                                    <p:anim calcmode="lin" valueType="num">
                                      <p:cBhvr>
                                        <p:cTn id="34" dur="3000"/>
                                        <p:tgtEl>
                                          <p:spTgt spid="5"/>
                                        </p:tgtEl>
                                        <p:attrNameLst>
                                          <p:attrName>ppt_h</p:attrName>
                                        </p:attrNameLst>
                                      </p:cBhvr>
                                      <p:tavLst>
                                        <p:tav tm="0">
                                          <p:val>
                                            <p:strVal val="ppt_h"/>
                                          </p:val>
                                        </p:tav>
                                        <p:tav tm="100000">
                                          <p:val>
                                            <p:fltVal val="0"/>
                                          </p:val>
                                        </p:tav>
                                      </p:tavLst>
                                    </p:anim>
                                    <p:animEffect transition="out" filter="fade">
                                      <p:cBhvr>
                                        <p:cTn id="35" dur="3000"/>
                                        <p:tgtEl>
                                          <p:spTgt spid="5"/>
                                        </p:tgtEl>
                                      </p:cBhvr>
                                    </p:animEffect>
                                    <p:set>
                                      <p:cBhvr>
                                        <p:cTn id="36" dur="1" fill="hold">
                                          <p:stCondLst>
                                            <p:cond delay="2999"/>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Scale>
                                      <p:cBhvr>
                                        <p:cTn id="41" dur="1000" decel="50000" fill="hold">
                                          <p:stCondLst>
                                            <p:cond delay="0"/>
                                          </p:stCondLst>
                                        </p:cTn>
                                        <p:tgtEl>
                                          <p:spTgt spid="1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3">
                                            <p:txEl>
                                              <p:pRg st="0" end="0"/>
                                            </p:txEl>
                                          </p:spTgt>
                                        </p:tgtEl>
                                        <p:attrNameLst>
                                          <p:attrName>ppt_x</p:attrName>
                                          <p:attrName>ppt_y</p:attrName>
                                        </p:attrNameLst>
                                      </p:cBhvr>
                                    </p:animMotion>
                                    <p:animEffect transition="in" filter="fade">
                                      <p:cBhvr>
                                        <p:cTn id="43" dur="1000"/>
                                        <p:tgtEl>
                                          <p:spTgt spid="1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xit" presetSubtype="0" fill="hold" grpId="0" nodeType="clickEffect">
                                  <p:stCondLst>
                                    <p:cond delay="0"/>
                                  </p:stCondLst>
                                  <p:childTnLst>
                                    <p:animEffect transition="out" filter="fade">
                                      <p:cBhvr>
                                        <p:cTn id="47" dur="2000"/>
                                        <p:tgtEl>
                                          <p:spTgt spid="13"/>
                                        </p:tgtEl>
                                      </p:cBhvr>
                                    </p:animEffect>
                                    <p:anim calcmode="lin" valueType="num">
                                      <p:cBhvr>
                                        <p:cTn id="48" dur="2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9" dur="2000"/>
                                        <p:tgtEl>
                                          <p:spTgt spid="13"/>
                                        </p:tgtEl>
                                        <p:attrNameLst>
                                          <p:attrName>ppt_h</p:attrName>
                                        </p:attrNameLst>
                                      </p:cBhvr>
                                      <p:tavLst>
                                        <p:tav tm="0">
                                          <p:val>
                                            <p:strVal val="ppt_h"/>
                                          </p:val>
                                        </p:tav>
                                        <p:tav tm="100000">
                                          <p:val>
                                            <p:strVal val="ppt_h"/>
                                          </p:val>
                                        </p:tav>
                                      </p:tavLst>
                                    </p:anim>
                                    <p:set>
                                      <p:cBhvr>
                                        <p:cTn id="50"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50406" y="7627621"/>
            <a:ext cx="3108960" cy="438150"/>
          </a:xfrm>
        </p:spPr>
        <p:txBody>
          <a:bodyPr/>
          <a:lstStyle/>
          <a:p>
            <a:fld id="{935DE881-430C-419B-B101-A115E25B9AB2}" type="datetime2">
              <a:rPr lang="en-US" sz="2000" b="1" smtClean="0"/>
              <a:t>Wednesday, June 3, 2020</a:t>
            </a:fld>
            <a:endParaRPr lang="en-US" sz="2000" b="1" dirty="0"/>
          </a:p>
        </p:txBody>
      </p:sp>
      <p:sp>
        <p:nvSpPr>
          <p:cNvPr id="10" name="Footer Placeholder 9"/>
          <p:cNvSpPr>
            <a:spLocks noGrp="1"/>
          </p:cNvSpPr>
          <p:nvPr>
            <p:ph type="ftr" sz="quarter" idx="11"/>
          </p:nvPr>
        </p:nvSpPr>
        <p:spPr>
          <a:xfrm>
            <a:off x="3263462" y="7627621"/>
            <a:ext cx="8828686" cy="438150"/>
          </a:xfrm>
        </p:spPr>
        <p:txBody>
          <a:bodyPr/>
          <a:lstStyle/>
          <a:p>
            <a:r>
              <a:rPr lang="en-US" sz="1800" b="1" dirty="0" smtClean="0"/>
              <a:t>Abdul </a:t>
            </a:r>
            <a:r>
              <a:rPr lang="en-US" sz="1800" b="1" dirty="0" err="1" smtClean="0"/>
              <a:t>Alim</a:t>
            </a:r>
            <a:r>
              <a:rPr lang="en-US" sz="1800" b="1" dirty="0" smtClean="0"/>
              <a:t>, Lecturer (Arabic), </a:t>
            </a:r>
            <a:r>
              <a:rPr lang="en-US" sz="1800" b="1" dirty="0" err="1" smtClean="0"/>
              <a:t>Patari</a:t>
            </a:r>
            <a:r>
              <a:rPr lang="en-US" sz="1800" b="1" dirty="0" smtClean="0"/>
              <a:t> </a:t>
            </a:r>
            <a:r>
              <a:rPr lang="en-US" sz="1800" b="1" dirty="0" err="1" smtClean="0"/>
              <a:t>Fazil</a:t>
            </a:r>
            <a:r>
              <a:rPr lang="en-US" sz="1800" b="1" dirty="0" smtClean="0"/>
              <a:t> </a:t>
            </a:r>
            <a:r>
              <a:rPr lang="en-US" sz="1800" b="1" dirty="0" err="1" smtClean="0"/>
              <a:t>Madrasha</a:t>
            </a:r>
            <a:r>
              <a:rPr lang="en-US" sz="1800" b="1" dirty="0" smtClean="0"/>
              <a:t>, </a:t>
            </a:r>
            <a:r>
              <a:rPr lang="en-US" sz="1800" b="1" dirty="0" err="1" smtClean="0"/>
              <a:t>Sapahar</a:t>
            </a:r>
            <a:r>
              <a:rPr lang="en-US" sz="1800" b="1" dirty="0" smtClean="0"/>
              <a:t>, </a:t>
            </a:r>
            <a:r>
              <a:rPr lang="en-US" sz="1800" b="1" dirty="0" err="1" smtClean="0"/>
              <a:t>Naogaon</a:t>
            </a:r>
            <a:r>
              <a:rPr lang="en-US" sz="1800" b="1" dirty="0" smtClean="0"/>
              <a:t>, 01749944418</a:t>
            </a:r>
            <a:endParaRPr lang="en-US" sz="1800" b="1" dirty="0"/>
          </a:p>
        </p:txBody>
      </p:sp>
      <p:sp>
        <p:nvSpPr>
          <p:cNvPr id="11" name="Slide Number Placeholder 10"/>
          <p:cNvSpPr>
            <a:spLocks noGrp="1"/>
          </p:cNvSpPr>
          <p:nvPr>
            <p:ph type="sldNum" sz="quarter" idx="12"/>
          </p:nvPr>
        </p:nvSpPr>
        <p:spPr>
          <a:xfrm>
            <a:off x="12344406" y="7627621"/>
            <a:ext cx="996206" cy="438150"/>
          </a:xfrm>
        </p:spPr>
        <p:txBody>
          <a:bodyPr/>
          <a:lstStyle/>
          <a:p>
            <a:pPr algn="ctr"/>
            <a:fld id="{D58E6735-540D-4EB1-B0B9-16DDD8662F70}" type="slidenum">
              <a:rPr lang="en-US" sz="2000" b="1" smtClean="0"/>
              <a:pPr algn="ctr"/>
              <a:t>4</a:t>
            </a:fld>
            <a:endParaRPr lang="en-US" sz="2000" b="1" dirty="0"/>
          </a:p>
        </p:txBody>
      </p:sp>
      <p:sp>
        <p:nvSpPr>
          <p:cNvPr id="5" name="Rounded Rectangular Callout 4"/>
          <p:cNvSpPr/>
          <p:nvPr/>
        </p:nvSpPr>
        <p:spPr>
          <a:xfrm>
            <a:off x="725201" y="311254"/>
            <a:ext cx="12707019" cy="1143472"/>
          </a:xfrm>
          <a:prstGeom prst="wedgeRoundRect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endParaRPr lang="ar-SA" sz="3600" b="1" dirty="0">
              <a:ln w="10541" cmpd="sng">
                <a:solidFill>
                  <a:schemeClr val="tx1">
                    <a:lumMod val="95000"/>
                    <a:lumOff val="5000"/>
                  </a:schemeClr>
                </a:solidFill>
                <a:prstDash val="solid"/>
              </a:ln>
              <a:solidFill>
                <a:schemeClr val="tx1">
                  <a:lumMod val="95000"/>
                  <a:lumOff val="5000"/>
                </a:schemeClr>
              </a:solidFill>
            </a:endParaRPr>
          </a:p>
        </p:txBody>
      </p:sp>
      <p:sp>
        <p:nvSpPr>
          <p:cNvPr id="6" name="Rounded Rectangle 5"/>
          <p:cNvSpPr/>
          <p:nvPr/>
        </p:nvSpPr>
        <p:spPr>
          <a:xfrm>
            <a:off x="725201" y="4189684"/>
            <a:ext cx="11510735" cy="95407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r" rtl="1"/>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 يتعلم معاني الكلمات الجديدة مع تكوين الجمل </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المفيدة؛</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7" name="Rounded Rectangle 6"/>
          <p:cNvSpPr/>
          <p:nvPr/>
        </p:nvSpPr>
        <p:spPr>
          <a:xfrm>
            <a:off x="711346" y="6594655"/>
            <a:ext cx="11510735" cy="89397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r" rtl="1"/>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يقدر كيفية تحقيق الأفعال والكلمات من النص.</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8" name="Rounded Rectangle 7"/>
          <p:cNvSpPr/>
          <p:nvPr/>
        </p:nvSpPr>
        <p:spPr>
          <a:xfrm>
            <a:off x="739056" y="5408880"/>
            <a:ext cx="11510735" cy="93617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r" rtl="1"/>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 يستطيع تصحيح العبارات واملاء الفراغات والجمع من </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المفرد؛</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2" name="Rounded Rectangle 11"/>
          <p:cNvSpPr/>
          <p:nvPr/>
        </p:nvSpPr>
        <p:spPr>
          <a:xfrm>
            <a:off x="711346" y="2973823"/>
            <a:ext cx="11510735" cy="94780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lvl="0" algn="r" rtl="1"/>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 يستطيع قراءة العبارات على النطق الصحيح </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بالترجمة؛</a:t>
            </a:r>
            <a:endParaRPr lang="ar-SA"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3" name="Rectangle 12"/>
          <p:cNvSpPr/>
          <p:nvPr/>
        </p:nvSpPr>
        <p:spPr>
          <a:xfrm>
            <a:off x="5078618" y="490397"/>
            <a:ext cx="4283545" cy="707886"/>
          </a:xfrm>
          <a:prstGeom prst="rect">
            <a:avLst/>
          </a:prstGeom>
          <a:noFill/>
          <a:effectLst>
            <a:glow rad="228600">
              <a:schemeClr val="accent2">
                <a:satMod val="175000"/>
                <a:alpha val="40000"/>
              </a:schemeClr>
            </a:glow>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b="1" cap="none" spc="50" dirty="0" smtClean="0">
                <a:ln w="11430"/>
                <a:effectLst>
                  <a:outerShdw blurRad="76200" dist="50800" dir="5400000" algn="tl" rotWithShape="0">
                    <a:srgbClr val="000000">
                      <a:alpha val="65000"/>
                    </a:srgbClr>
                  </a:outerShdw>
                </a:effectLst>
              </a:rPr>
              <a:t>الن</a:t>
            </a:r>
            <a:r>
              <a:rPr lang="ar-MA" sz="4000" b="1" cap="none" spc="50" dirty="0" smtClean="0">
                <a:ln w="11430"/>
                <a:effectLst>
                  <a:outerShdw blurRad="76200" dist="50800" dir="5400000" algn="tl" rotWithShape="0">
                    <a:srgbClr val="000000">
                      <a:alpha val="65000"/>
                    </a:srgbClr>
                  </a:outerShdw>
                </a:effectLst>
              </a:rPr>
              <a:t>ـــ</a:t>
            </a:r>
            <a:r>
              <a:rPr lang="ar-SA" sz="4000" b="1" cap="none" spc="50" dirty="0" smtClean="0">
                <a:ln w="11430"/>
                <a:effectLst>
                  <a:outerShdw blurRad="76200" dist="50800" dir="5400000" algn="tl" rotWithShape="0">
                    <a:srgbClr val="000000">
                      <a:alpha val="65000"/>
                    </a:srgbClr>
                  </a:outerShdw>
                </a:effectLst>
              </a:rPr>
              <a:t>ت</a:t>
            </a:r>
            <a:r>
              <a:rPr lang="ar-MA" sz="4000" b="1" cap="none" spc="50" dirty="0" smtClean="0">
                <a:ln w="11430"/>
                <a:effectLst>
                  <a:outerShdw blurRad="76200" dist="50800" dir="5400000" algn="tl" rotWithShape="0">
                    <a:srgbClr val="000000">
                      <a:alpha val="65000"/>
                    </a:srgbClr>
                  </a:outerShdw>
                </a:effectLst>
              </a:rPr>
              <a:t>ــ</a:t>
            </a:r>
            <a:r>
              <a:rPr lang="ar-SA" sz="4000" b="1" cap="none" spc="50" dirty="0" smtClean="0">
                <a:ln w="11430"/>
                <a:effectLst>
                  <a:outerShdw blurRad="76200" dist="50800" dir="5400000" algn="tl" rotWithShape="0">
                    <a:srgbClr val="000000">
                      <a:alpha val="65000"/>
                    </a:srgbClr>
                  </a:outerShdw>
                </a:effectLst>
              </a:rPr>
              <a:t>ائج م</a:t>
            </a:r>
            <a:r>
              <a:rPr lang="ar-MA" sz="4000" b="1" cap="none" spc="50" dirty="0" smtClean="0">
                <a:ln w="11430"/>
                <a:effectLst>
                  <a:outerShdw blurRad="76200" dist="50800" dir="5400000" algn="tl" rotWithShape="0">
                    <a:srgbClr val="000000">
                      <a:alpha val="65000"/>
                    </a:srgbClr>
                  </a:outerShdw>
                </a:effectLst>
              </a:rPr>
              <a:t>ـــــ</a:t>
            </a:r>
            <a:r>
              <a:rPr lang="ar-SA" sz="4000" b="1" cap="none" spc="50" dirty="0" smtClean="0">
                <a:ln w="11430"/>
                <a:effectLst>
                  <a:outerShdw blurRad="76200" dist="50800" dir="5400000" algn="tl" rotWithShape="0">
                    <a:srgbClr val="000000">
                      <a:alpha val="65000"/>
                    </a:srgbClr>
                  </a:outerShdw>
                </a:effectLst>
              </a:rPr>
              <a:t>ن </a:t>
            </a:r>
            <a:r>
              <a:rPr lang="ar-SA" sz="4000" b="1" cap="none" spc="50" dirty="0">
                <a:ln w="11430"/>
                <a:effectLst>
                  <a:outerShdw blurRad="76200" dist="50800" dir="5400000" algn="tl" rotWithShape="0">
                    <a:srgbClr val="000000">
                      <a:alpha val="65000"/>
                    </a:srgbClr>
                  </a:outerShdw>
                </a:effectLst>
              </a:rPr>
              <a:t>الدرس</a:t>
            </a:r>
            <a:endParaRPr lang="en-US" sz="4000" b="1" cap="none" spc="50" dirty="0">
              <a:ln w="11430"/>
              <a:effectLst>
                <a:outerShdw blurRad="76200" dist="50800" dir="5400000" algn="tl" rotWithShape="0">
                  <a:srgbClr val="000000">
                    <a:alpha val="65000"/>
                  </a:srgbClr>
                </a:outerShdw>
              </a:effectLst>
            </a:endParaRPr>
          </a:p>
        </p:txBody>
      </p:sp>
      <p:sp>
        <p:nvSpPr>
          <p:cNvPr id="14" name="Rounded Rectangle 13"/>
          <p:cNvSpPr/>
          <p:nvPr/>
        </p:nvSpPr>
        <p:spPr>
          <a:xfrm>
            <a:off x="711347" y="1800852"/>
            <a:ext cx="11510734" cy="91499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r" rtl="1"/>
            <a:r>
              <a:rPr lang="en-US" sz="3600" b="1" dirty="0">
                <a:ln>
                  <a:solidFill>
                    <a:schemeClr val="tx1"/>
                  </a:solidFill>
                </a:ln>
                <a:solidFill>
                  <a:sysClr val="windowText" lastClr="000000"/>
                </a:solidFill>
                <a:effectLst>
                  <a:outerShdw blurRad="38100" dist="38100" dir="2700000" algn="tl">
                    <a:srgbClr val="000000">
                      <a:alpha val="43137"/>
                    </a:srgbClr>
                  </a:outerShdw>
                </a:effectLst>
              </a:rPr>
              <a:t> </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الطلاب بعد نهاية هذا الدرس ....</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5" name="Flowchart: Display 14"/>
          <p:cNvSpPr/>
          <p:nvPr/>
        </p:nvSpPr>
        <p:spPr>
          <a:xfrm>
            <a:off x="12423228" y="2973823"/>
            <a:ext cx="1008993" cy="947802"/>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rtl="1"/>
            <a:r>
              <a:rPr lang="en-US" sz="3200" b="1" dirty="0" smtClean="0">
                <a:ln>
                  <a:solidFill>
                    <a:schemeClr val="tx1"/>
                  </a:solidFill>
                </a:ln>
                <a:solidFill>
                  <a:sysClr val="windowText" lastClr="000000"/>
                </a:solidFill>
                <a:effectLst>
                  <a:outerShdw blurRad="38100" dist="38100" dir="2700000" algn="tl">
                    <a:srgbClr val="000000">
                      <a:alpha val="43137"/>
                    </a:srgbClr>
                  </a:outerShdw>
                </a:effectLst>
              </a:rPr>
              <a:t>1</a:t>
            </a:r>
            <a:endParaRPr lang="en-US" sz="32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6" name="Flowchart: Display 15"/>
          <p:cNvSpPr/>
          <p:nvPr/>
        </p:nvSpPr>
        <p:spPr>
          <a:xfrm>
            <a:off x="12449500" y="4203773"/>
            <a:ext cx="1008993" cy="946528"/>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rtl="1"/>
            <a:r>
              <a:rPr lang="en-US" sz="3200" b="1" dirty="0" smtClean="0">
                <a:solidFill>
                  <a:schemeClr val="tx1"/>
                </a:solidFill>
                <a:effectLst>
                  <a:outerShdw blurRad="38100" dist="38100" dir="2700000" algn="tl">
                    <a:srgbClr val="000000">
                      <a:alpha val="43137"/>
                    </a:srgbClr>
                  </a:outerShdw>
                </a:effectLst>
              </a:rPr>
              <a:t>2</a:t>
            </a:r>
            <a:endParaRPr lang="en-US" sz="3200" b="1" dirty="0">
              <a:solidFill>
                <a:schemeClr val="tx1"/>
              </a:solidFill>
              <a:effectLst>
                <a:outerShdw blurRad="38100" dist="38100" dir="2700000" algn="tl">
                  <a:srgbClr val="000000">
                    <a:alpha val="43137"/>
                  </a:srgbClr>
                </a:outerShdw>
              </a:effectLst>
            </a:endParaRPr>
          </a:p>
        </p:txBody>
      </p:sp>
      <p:sp>
        <p:nvSpPr>
          <p:cNvPr id="17" name="Flowchart: Display 16"/>
          <p:cNvSpPr/>
          <p:nvPr/>
        </p:nvSpPr>
        <p:spPr>
          <a:xfrm>
            <a:off x="12475772" y="5396708"/>
            <a:ext cx="1008993" cy="966480"/>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rtl="1"/>
            <a:r>
              <a:rPr lang="en-US" sz="3200" b="1" dirty="0" smtClean="0">
                <a:solidFill>
                  <a:schemeClr val="tx1"/>
                </a:solidFill>
                <a:effectLst>
                  <a:outerShdw blurRad="38100" dist="38100" dir="2700000" algn="tl">
                    <a:srgbClr val="000000">
                      <a:alpha val="43137"/>
                    </a:srgbClr>
                  </a:outerShdw>
                </a:effectLst>
              </a:rPr>
              <a:t>3</a:t>
            </a:r>
            <a:endParaRPr lang="en-US" sz="3200" b="1" dirty="0">
              <a:solidFill>
                <a:schemeClr val="tx1"/>
              </a:solidFill>
              <a:effectLst>
                <a:outerShdw blurRad="38100" dist="38100" dir="2700000" algn="tl">
                  <a:srgbClr val="000000">
                    <a:alpha val="43137"/>
                  </a:srgbClr>
                </a:outerShdw>
              </a:effectLst>
            </a:endParaRPr>
          </a:p>
        </p:txBody>
      </p:sp>
      <p:sp>
        <p:nvSpPr>
          <p:cNvPr id="18" name="Flowchart: Display 17"/>
          <p:cNvSpPr/>
          <p:nvPr/>
        </p:nvSpPr>
        <p:spPr>
          <a:xfrm>
            <a:off x="12486278" y="6573862"/>
            <a:ext cx="1008993" cy="886901"/>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rtl="1"/>
            <a:r>
              <a:rPr lang="en-US" sz="3200" b="1" dirty="0" smtClean="0">
                <a:solidFill>
                  <a:schemeClr val="tx1"/>
                </a:solidFill>
                <a:effectLst>
                  <a:outerShdw blurRad="38100" dist="38100" dir="2700000" algn="tl">
                    <a:srgbClr val="000000">
                      <a:alpha val="43137"/>
                    </a:srgbClr>
                  </a:outerShdw>
                </a:effectLst>
              </a:rPr>
              <a:t>4</a:t>
            </a:r>
            <a:endParaRPr lang="en-US" sz="3200" b="1" dirty="0">
              <a:solidFill>
                <a:schemeClr val="tx1"/>
              </a:solidFill>
              <a:effectLst>
                <a:outerShdw blurRad="38100" dist="38100" dir="2700000" algn="tl">
                  <a:srgbClr val="000000">
                    <a:alpha val="43137"/>
                  </a:srgbClr>
                </a:outerShdw>
              </a:effectLst>
            </a:endParaRPr>
          </a:p>
        </p:txBody>
      </p:sp>
      <p:sp>
        <p:nvSpPr>
          <p:cNvPr id="24" name="Flowchart: Display 23"/>
          <p:cNvSpPr/>
          <p:nvPr/>
        </p:nvSpPr>
        <p:spPr>
          <a:xfrm>
            <a:off x="12465266" y="1786142"/>
            <a:ext cx="1008993" cy="947802"/>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rtl="1"/>
            <a:r>
              <a:rPr lang="en-US" sz="3200" b="1" dirty="0">
                <a:ln>
                  <a:solidFill>
                    <a:schemeClr val="tx1"/>
                  </a:solidFill>
                </a:ln>
                <a:solidFill>
                  <a:sysClr val="windowText" lastClr="000000"/>
                </a:solidFill>
                <a:effectLst>
                  <a:outerShdw blurRad="38100" dist="38100" dir="2700000" algn="tl">
                    <a:srgbClr val="000000">
                      <a:alpha val="43137"/>
                    </a:srgbClr>
                  </a:outerShdw>
                </a:effectLst>
              </a:rPr>
              <a:t>0</a:t>
            </a:r>
          </a:p>
        </p:txBody>
      </p:sp>
    </p:spTree>
    <p:extLst>
      <p:ext uri="{BB962C8B-B14F-4D97-AF65-F5344CB8AC3E}">
        <p14:creationId xmlns:p14="http://schemas.microsoft.com/office/powerpoint/2010/main" val="31393560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1000" fill="hold"/>
                                        <p:tgtEl>
                                          <p:spTgt spid="24"/>
                                        </p:tgtEl>
                                        <p:attrNameLst>
                                          <p:attrName>ppt_w</p:attrName>
                                        </p:attrNameLst>
                                      </p:cBhvr>
                                      <p:tavLst>
                                        <p:tav tm="0">
                                          <p:val>
                                            <p:fltVal val="0"/>
                                          </p:val>
                                        </p:tav>
                                        <p:tav tm="100000">
                                          <p:val>
                                            <p:strVal val="#ppt_w"/>
                                          </p:val>
                                        </p:tav>
                                      </p:tavLst>
                                    </p:anim>
                                    <p:anim calcmode="lin" valueType="num">
                                      <p:cBhvr>
                                        <p:cTn id="24" dur="1000" fill="hold"/>
                                        <p:tgtEl>
                                          <p:spTgt spid="24"/>
                                        </p:tgtEl>
                                        <p:attrNameLst>
                                          <p:attrName>ppt_h</p:attrName>
                                        </p:attrNameLst>
                                      </p:cBhvr>
                                      <p:tavLst>
                                        <p:tav tm="0">
                                          <p:val>
                                            <p:fltVal val="0"/>
                                          </p:val>
                                        </p:tav>
                                        <p:tav tm="100000">
                                          <p:val>
                                            <p:strVal val="#ppt_h"/>
                                          </p:val>
                                        </p:tav>
                                      </p:tavLst>
                                    </p:anim>
                                    <p:anim calcmode="lin" valueType="num">
                                      <p:cBhvr>
                                        <p:cTn id="25" dur="1000" fill="hold"/>
                                        <p:tgtEl>
                                          <p:spTgt spid="24"/>
                                        </p:tgtEl>
                                        <p:attrNameLst>
                                          <p:attrName>style.rotation</p:attrName>
                                        </p:attrNameLst>
                                      </p:cBhvr>
                                      <p:tavLst>
                                        <p:tav tm="0">
                                          <p:val>
                                            <p:fltVal val="360"/>
                                          </p:val>
                                        </p:tav>
                                        <p:tav tm="100000">
                                          <p:val>
                                            <p:fltVal val="0"/>
                                          </p:val>
                                        </p:tav>
                                      </p:tavLst>
                                    </p:anim>
                                    <p:animEffect transition="in" filter="fade">
                                      <p:cBhvr>
                                        <p:cTn id="26" dur="10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 calcmode="lin" valueType="num">
                                      <p:cBhvr>
                                        <p:cTn id="39" dur="1000" fill="hold"/>
                                        <p:tgtEl>
                                          <p:spTgt spid="15"/>
                                        </p:tgtEl>
                                        <p:attrNameLst>
                                          <p:attrName>style.rotation</p:attrName>
                                        </p:attrNameLst>
                                      </p:cBhvr>
                                      <p:tavLst>
                                        <p:tav tm="0">
                                          <p:val>
                                            <p:fltVal val="360"/>
                                          </p:val>
                                        </p:tav>
                                        <p:tav tm="100000">
                                          <p:val>
                                            <p:fltVal val="0"/>
                                          </p:val>
                                        </p:tav>
                                      </p:tavLst>
                                    </p:anim>
                                    <p:animEffect transition="in" filter="fade">
                                      <p:cBhvr>
                                        <p:cTn id="40" dur="1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fltVal val="0"/>
                                          </p:val>
                                        </p:tav>
                                        <p:tav tm="100000">
                                          <p:val>
                                            <p:strVal val="#ppt_w"/>
                                          </p:val>
                                        </p:tav>
                                      </p:tavLst>
                                    </p:anim>
                                    <p:anim calcmode="lin" valueType="num">
                                      <p:cBhvr>
                                        <p:cTn id="52" dur="1000" fill="hold"/>
                                        <p:tgtEl>
                                          <p:spTgt spid="16"/>
                                        </p:tgtEl>
                                        <p:attrNameLst>
                                          <p:attrName>ppt_h</p:attrName>
                                        </p:attrNameLst>
                                      </p:cBhvr>
                                      <p:tavLst>
                                        <p:tav tm="0">
                                          <p:val>
                                            <p:fltVal val="0"/>
                                          </p:val>
                                        </p:tav>
                                        <p:tav tm="100000">
                                          <p:val>
                                            <p:strVal val="#ppt_h"/>
                                          </p:val>
                                        </p:tav>
                                      </p:tavLst>
                                    </p:anim>
                                    <p:anim calcmode="lin" valueType="num">
                                      <p:cBhvr>
                                        <p:cTn id="53" dur="1000" fill="hold"/>
                                        <p:tgtEl>
                                          <p:spTgt spid="16"/>
                                        </p:tgtEl>
                                        <p:attrNameLst>
                                          <p:attrName>style.rotation</p:attrName>
                                        </p:attrNameLst>
                                      </p:cBhvr>
                                      <p:tavLst>
                                        <p:tav tm="0">
                                          <p:val>
                                            <p:fltVal val="360"/>
                                          </p:val>
                                        </p:tav>
                                        <p:tav tm="100000">
                                          <p:val>
                                            <p:fltVal val="0"/>
                                          </p:val>
                                        </p:tav>
                                      </p:tavLst>
                                    </p:anim>
                                    <p:animEffect transition="in" filter="fade">
                                      <p:cBhvr>
                                        <p:cTn id="54" dur="1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1000" fill="hold"/>
                                        <p:tgtEl>
                                          <p:spTgt spid="6"/>
                                        </p:tgtEl>
                                        <p:attrNameLst>
                                          <p:attrName>ppt_w</p:attrName>
                                        </p:attrNameLst>
                                      </p:cBhvr>
                                      <p:tavLst>
                                        <p:tav tm="0">
                                          <p:val>
                                            <p:fltVal val="0"/>
                                          </p:val>
                                        </p:tav>
                                        <p:tav tm="100000">
                                          <p:val>
                                            <p:strVal val="#ppt_w"/>
                                          </p:val>
                                        </p:tav>
                                      </p:tavLst>
                                    </p:anim>
                                    <p:anim calcmode="lin" valueType="num">
                                      <p:cBhvr>
                                        <p:cTn id="60"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1000" fill="hold"/>
                                        <p:tgtEl>
                                          <p:spTgt spid="17"/>
                                        </p:tgtEl>
                                        <p:attrNameLst>
                                          <p:attrName>ppt_w</p:attrName>
                                        </p:attrNameLst>
                                      </p:cBhvr>
                                      <p:tavLst>
                                        <p:tav tm="0">
                                          <p:val>
                                            <p:fltVal val="0"/>
                                          </p:val>
                                        </p:tav>
                                        <p:tav tm="100000">
                                          <p:val>
                                            <p:strVal val="#ppt_w"/>
                                          </p:val>
                                        </p:tav>
                                      </p:tavLst>
                                    </p:anim>
                                    <p:anim calcmode="lin" valueType="num">
                                      <p:cBhvr>
                                        <p:cTn id="66" dur="1000" fill="hold"/>
                                        <p:tgtEl>
                                          <p:spTgt spid="17"/>
                                        </p:tgtEl>
                                        <p:attrNameLst>
                                          <p:attrName>ppt_h</p:attrName>
                                        </p:attrNameLst>
                                      </p:cBhvr>
                                      <p:tavLst>
                                        <p:tav tm="0">
                                          <p:val>
                                            <p:fltVal val="0"/>
                                          </p:val>
                                        </p:tav>
                                        <p:tav tm="100000">
                                          <p:val>
                                            <p:strVal val="#ppt_h"/>
                                          </p:val>
                                        </p:tav>
                                      </p:tavLst>
                                    </p:anim>
                                    <p:anim calcmode="lin" valueType="num">
                                      <p:cBhvr>
                                        <p:cTn id="67" dur="1000" fill="hold"/>
                                        <p:tgtEl>
                                          <p:spTgt spid="17"/>
                                        </p:tgtEl>
                                        <p:attrNameLst>
                                          <p:attrName>style.rotation</p:attrName>
                                        </p:attrNameLst>
                                      </p:cBhvr>
                                      <p:tavLst>
                                        <p:tav tm="0">
                                          <p:val>
                                            <p:fltVal val="360"/>
                                          </p:val>
                                        </p:tav>
                                        <p:tav tm="100000">
                                          <p:val>
                                            <p:fltVal val="0"/>
                                          </p:val>
                                        </p:tav>
                                      </p:tavLst>
                                    </p:anim>
                                    <p:animEffect transition="in" filter="fade">
                                      <p:cBhvr>
                                        <p:cTn id="68" dur="10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000" fill="hold"/>
                                        <p:tgtEl>
                                          <p:spTgt spid="8"/>
                                        </p:tgtEl>
                                        <p:attrNameLst>
                                          <p:attrName>ppt_w</p:attrName>
                                        </p:attrNameLst>
                                      </p:cBhvr>
                                      <p:tavLst>
                                        <p:tav tm="0">
                                          <p:val>
                                            <p:fltVal val="0"/>
                                          </p:val>
                                        </p:tav>
                                        <p:tav tm="100000">
                                          <p:val>
                                            <p:strVal val="#ppt_w"/>
                                          </p:val>
                                        </p:tav>
                                      </p:tavLst>
                                    </p:anim>
                                    <p:anim calcmode="lin" valueType="num">
                                      <p:cBhvr>
                                        <p:cTn id="74"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49" presetClass="entr" presetSubtype="0" decel="10000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1000" fill="hold"/>
                                        <p:tgtEl>
                                          <p:spTgt spid="18"/>
                                        </p:tgtEl>
                                        <p:attrNameLst>
                                          <p:attrName>ppt_w</p:attrName>
                                        </p:attrNameLst>
                                      </p:cBhvr>
                                      <p:tavLst>
                                        <p:tav tm="0">
                                          <p:val>
                                            <p:fltVal val="0"/>
                                          </p:val>
                                        </p:tav>
                                        <p:tav tm="100000">
                                          <p:val>
                                            <p:strVal val="#ppt_w"/>
                                          </p:val>
                                        </p:tav>
                                      </p:tavLst>
                                    </p:anim>
                                    <p:anim calcmode="lin" valueType="num">
                                      <p:cBhvr>
                                        <p:cTn id="80" dur="1000" fill="hold"/>
                                        <p:tgtEl>
                                          <p:spTgt spid="18"/>
                                        </p:tgtEl>
                                        <p:attrNameLst>
                                          <p:attrName>ppt_h</p:attrName>
                                        </p:attrNameLst>
                                      </p:cBhvr>
                                      <p:tavLst>
                                        <p:tav tm="0">
                                          <p:val>
                                            <p:fltVal val="0"/>
                                          </p:val>
                                        </p:tav>
                                        <p:tav tm="100000">
                                          <p:val>
                                            <p:strVal val="#ppt_h"/>
                                          </p:val>
                                        </p:tav>
                                      </p:tavLst>
                                    </p:anim>
                                    <p:anim calcmode="lin" valueType="num">
                                      <p:cBhvr>
                                        <p:cTn id="81" dur="1000" fill="hold"/>
                                        <p:tgtEl>
                                          <p:spTgt spid="18"/>
                                        </p:tgtEl>
                                        <p:attrNameLst>
                                          <p:attrName>style.rotation</p:attrName>
                                        </p:attrNameLst>
                                      </p:cBhvr>
                                      <p:tavLst>
                                        <p:tav tm="0">
                                          <p:val>
                                            <p:fltVal val="360"/>
                                          </p:val>
                                        </p:tav>
                                        <p:tav tm="100000">
                                          <p:val>
                                            <p:fltVal val="0"/>
                                          </p:val>
                                        </p:tav>
                                      </p:tavLst>
                                    </p:anim>
                                    <p:animEffect transition="in" filter="fade">
                                      <p:cBhvr>
                                        <p:cTn id="82" dur="10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7" presetClass="entr" presetSubtype="10" fill="hold" grpId="0" nodeType="click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p:cTn id="87" dur="1000" fill="hold"/>
                                        <p:tgtEl>
                                          <p:spTgt spid="7"/>
                                        </p:tgtEl>
                                        <p:attrNameLst>
                                          <p:attrName>ppt_w</p:attrName>
                                        </p:attrNameLst>
                                      </p:cBhvr>
                                      <p:tavLst>
                                        <p:tav tm="0">
                                          <p:val>
                                            <p:fltVal val="0"/>
                                          </p:val>
                                        </p:tav>
                                        <p:tav tm="100000">
                                          <p:val>
                                            <p:strVal val="#ppt_w"/>
                                          </p:val>
                                        </p:tav>
                                      </p:tavLst>
                                    </p:anim>
                                    <p:anim calcmode="lin" valueType="num">
                                      <p:cBhvr>
                                        <p:cTn id="88"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p:bldP spid="14" grpId="0" animBg="1"/>
      <p:bldP spid="15" grpId="0" animBg="1"/>
      <p:bldP spid="16" grpId="0" animBg="1"/>
      <p:bldP spid="17" grpId="0" animBg="1"/>
      <p:bldP spid="18"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50406" y="7627621"/>
            <a:ext cx="3108960" cy="438150"/>
          </a:xfrm>
        </p:spPr>
        <p:txBody>
          <a:bodyPr/>
          <a:lstStyle/>
          <a:p>
            <a:fld id="{935DE881-430C-419B-B101-A115E25B9AB2}" type="datetime2">
              <a:rPr lang="en-US" sz="2000" b="1" smtClean="0"/>
              <a:t>Wednesday, June 3, 2020</a:t>
            </a:fld>
            <a:endParaRPr lang="en-US" sz="2000" b="1" dirty="0"/>
          </a:p>
        </p:txBody>
      </p:sp>
      <p:sp>
        <p:nvSpPr>
          <p:cNvPr id="10" name="Footer Placeholder 9"/>
          <p:cNvSpPr>
            <a:spLocks noGrp="1"/>
          </p:cNvSpPr>
          <p:nvPr>
            <p:ph type="ftr" sz="quarter" idx="11"/>
          </p:nvPr>
        </p:nvSpPr>
        <p:spPr>
          <a:xfrm>
            <a:off x="3263462" y="7627621"/>
            <a:ext cx="8828686" cy="438150"/>
          </a:xfrm>
        </p:spPr>
        <p:txBody>
          <a:bodyPr/>
          <a:lstStyle/>
          <a:p>
            <a:r>
              <a:rPr lang="en-US" sz="1800" b="1" dirty="0" smtClean="0"/>
              <a:t>Abdul </a:t>
            </a:r>
            <a:r>
              <a:rPr lang="en-US" sz="1800" b="1" dirty="0" err="1" smtClean="0"/>
              <a:t>Alim</a:t>
            </a:r>
            <a:r>
              <a:rPr lang="en-US" sz="1800" b="1" dirty="0" smtClean="0"/>
              <a:t>, Lecturer (Arabic), </a:t>
            </a:r>
            <a:r>
              <a:rPr lang="en-US" sz="1800" b="1" dirty="0" err="1" smtClean="0"/>
              <a:t>Patari</a:t>
            </a:r>
            <a:r>
              <a:rPr lang="en-US" sz="1800" b="1" dirty="0" smtClean="0"/>
              <a:t> </a:t>
            </a:r>
            <a:r>
              <a:rPr lang="en-US" sz="1800" b="1" dirty="0" err="1" smtClean="0"/>
              <a:t>Fazil</a:t>
            </a:r>
            <a:r>
              <a:rPr lang="en-US" sz="1800" b="1" dirty="0" smtClean="0"/>
              <a:t> </a:t>
            </a:r>
            <a:r>
              <a:rPr lang="en-US" sz="1800" b="1" dirty="0" err="1" smtClean="0"/>
              <a:t>Madrasha</a:t>
            </a:r>
            <a:r>
              <a:rPr lang="en-US" sz="1800" b="1" dirty="0" smtClean="0"/>
              <a:t>, </a:t>
            </a:r>
            <a:r>
              <a:rPr lang="en-US" sz="1800" b="1" dirty="0" err="1" smtClean="0"/>
              <a:t>Sapahar</a:t>
            </a:r>
            <a:r>
              <a:rPr lang="en-US" sz="1800" b="1" dirty="0" smtClean="0"/>
              <a:t>, </a:t>
            </a:r>
            <a:r>
              <a:rPr lang="en-US" sz="1800" b="1" dirty="0" err="1" smtClean="0"/>
              <a:t>Naogaon</a:t>
            </a:r>
            <a:r>
              <a:rPr lang="en-US" sz="1800" b="1" dirty="0" smtClean="0"/>
              <a:t>, 01749944418</a:t>
            </a:r>
            <a:endParaRPr lang="en-US" sz="1800" b="1" dirty="0"/>
          </a:p>
        </p:txBody>
      </p:sp>
      <p:sp>
        <p:nvSpPr>
          <p:cNvPr id="11" name="Slide Number Placeholder 10"/>
          <p:cNvSpPr>
            <a:spLocks noGrp="1"/>
          </p:cNvSpPr>
          <p:nvPr>
            <p:ph type="sldNum" sz="quarter" idx="12"/>
          </p:nvPr>
        </p:nvSpPr>
        <p:spPr>
          <a:xfrm>
            <a:off x="12344406" y="7627621"/>
            <a:ext cx="996206" cy="438150"/>
          </a:xfrm>
        </p:spPr>
        <p:txBody>
          <a:bodyPr/>
          <a:lstStyle/>
          <a:p>
            <a:pPr algn="ctr"/>
            <a:fld id="{D58E6735-540D-4EB1-B0B9-16DDD8662F70}" type="slidenum">
              <a:rPr lang="en-US" sz="2000" b="1" smtClean="0"/>
              <a:pPr algn="ctr"/>
              <a:t>5</a:t>
            </a:fld>
            <a:endParaRPr lang="en-US" sz="2000" b="1" dirty="0"/>
          </a:p>
        </p:txBody>
      </p:sp>
      <p:sp>
        <p:nvSpPr>
          <p:cNvPr id="14" name="Rounded Rectangle 13"/>
          <p:cNvSpPr/>
          <p:nvPr/>
        </p:nvSpPr>
        <p:spPr>
          <a:xfrm>
            <a:off x="377265" y="343732"/>
            <a:ext cx="13086486" cy="1119814"/>
          </a:xfrm>
          <a:prstGeom prst="roundRect">
            <a:avLst/>
          </a:prstGeom>
          <a:ln w="76200">
            <a:solidFill>
              <a:srgbClr val="FFC00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4000" b="1" dirty="0">
              <a:solidFill>
                <a:schemeClr val="bg1"/>
              </a:solidFill>
              <a:latin typeface="SutonnyMJ" pitchFamily="2" charset="0"/>
            </a:endParaRPr>
          </a:p>
        </p:txBody>
      </p:sp>
      <p:sp>
        <p:nvSpPr>
          <p:cNvPr id="15" name="Rectangle 14"/>
          <p:cNvSpPr/>
          <p:nvPr/>
        </p:nvSpPr>
        <p:spPr>
          <a:xfrm>
            <a:off x="4203029" y="347905"/>
            <a:ext cx="5342021"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6000" b="1" cap="none" spc="50" dirty="0" smtClean="0">
                <a:ln w="11430">
                  <a:solidFill>
                    <a:sysClr val="windowText" lastClr="000000"/>
                  </a:solidFill>
                </a:ln>
                <a:solidFill>
                  <a:srgbClr val="002060"/>
                </a:solidFill>
                <a:effectLst>
                  <a:outerShdw blurRad="76200" dist="50800" dir="5400000" algn="tl" rotWithShape="0">
                    <a:srgbClr val="000000">
                      <a:alpha val="65000"/>
                    </a:srgbClr>
                  </a:outerShdw>
                </a:effectLst>
              </a:rPr>
              <a:t>إعلان درس اليوم</a:t>
            </a:r>
            <a:endParaRPr lang="en-US" sz="6000" b="1" cap="none" spc="50" dirty="0">
              <a:ln w="11430">
                <a:solidFill>
                  <a:sysClr val="windowText" lastClr="000000"/>
                </a:solidFill>
              </a:ln>
              <a:solidFill>
                <a:srgbClr val="002060"/>
              </a:solidFill>
              <a:effectLst>
                <a:outerShdw blurRad="76200" dist="50800" dir="5400000" algn="tl" rotWithShape="0">
                  <a:srgbClr val="000000">
                    <a:alpha val="65000"/>
                  </a:srgbClr>
                </a:outerShdw>
              </a:effectLst>
            </a:endParaRPr>
          </a:p>
        </p:txBody>
      </p:sp>
      <p:pic>
        <p:nvPicPr>
          <p:cNvPr id="16" name="Picture 15" descr="Dakhil - 2019 - Class-9 arabic.pdf - Adobe Reader"/>
          <p:cNvPicPr>
            <a:picLocks noChangeAspect="1"/>
          </p:cNvPicPr>
          <p:nvPr/>
        </p:nvPicPr>
        <p:blipFill rotWithShape="1">
          <a:blip r:embed="rId2">
            <a:extLst>
              <a:ext uri="{28A0092B-C50C-407E-A947-70E740481C1C}">
                <a14:useLocalDpi xmlns:a14="http://schemas.microsoft.com/office/drawing/2010/main" val="0"/>
              </a:ext>
            </a:extLst>
          </a:blip>
          <a:srcRect l="31270" t="32109" r="46825" b="27076"/>
          <a:stretch/>
        </p:blipFill>
        <p:spPr>
          <a:xfrm>
            <a:off x="377265" y="1796716"/>
            <a:ext cx="6400800" cy="5727325"/>
          </a:xfrm>
          <a:prstGeom prst="rect">
            <a:avLst/>
          </a:prstGeom>
          <a:solidFill>
            <a:schemeClr val="accent2"/>
          </a:solidFill>
          <a:ln w="88900" cap="sq" cmpd="thickThin">
            <a:solidFill>
              <a:srgbClr val="00B050"/>
            </a:solidFill>
            <a:prstDash val="solid"/>
            <a:miter lim="800000"/>
          </a:ln>
          <a:effectLst>
            <a:glow rad="101600">
              <a:schemeClr val="accent3">
                <a:satMod val="175000"/>
                <a:alpha val="40000"/>
              </a:schemeClr>
            </a:glow>
            <a:innerShdw blurRad="76200">
              <a:srgbClr val="000000"/>
            </a:innerShdw>
          </a:effectLst>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8737" y="1796716"/>
            <a:ext cx="6325014" cy="5727325"/>
          </a:xfrm>
          <a:prstGeom prst="rect">
            <a:avLst/>
          </a:prstGeom>
          <a:solidFill>
            <a:schemeClr val="accent2"/>
          </a:solidFill>
          <a:ln w="88900" cap="sq" cmpd="thickThin">
            <a:solidFill>
              <a:srgbClr val="00B050"/>
            </a:solidFill>
            <a:prstDash val="solid"/>
            <a:miter lim="800000"/>
          </a:ln>
          <a:effectLst>
            <a:glow rad="101600">
              <a:schemeClr val="accent3">
                <a:satMod val="175000"/>
                <a:alpha val="40000"/>
              </a:schemeClr>
            </a:glow>
            <a:innerShdw blurRad="76200">
              <a:srgbClr val="000000"/>
            </a:innerShdw>
          </a:effectLst>
        </p:spPr>
      </p:pic>
    </p:spTree>
    <p:extLst>
      <p:ext uri="{BB962C8B-B14F-4D97-AF65-F5344CB8AC3E}">
        <p14:creationId xmlns:p14="http://schemas.microsoft.com/office/powerpoint/2010/main" val="19243840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out)">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out)">
                                      <p:cBhvr>
                                        <p:cTn id="2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50406" y="7627621"/>
            <a:ext cx="3108960" cy="438150"/>
          </a:xfrm>
        </p:spPr>
        <p:txBody>
          <a:bodyPr/>
          <a:lstStyle/>
          <a:p>
            <a:fld id="{935DE881-430C-419B-B101-A115E25B9AB2}" type="datetime2">
              <a:rPr lang="en-US" sz="2000" b="1" smtClean="0"/>
              <a:t>Wednesday, June 3, 2020</a:t>
            </a:fld>
            <a:endParaRPr lang="en-US" sz="2000" b="1" dirty="0"/>
          </a:p>
        </p:txBody>
      </p:sp>
      <p:sp>
        <p:nvSpPr>
          <p:cNvPr id="10" name="Footer Placeholder 9"/>
          <p:cNvSpPr>
            <a:spLocks noGrp="1"/>
          </p:cNvSpPr>
          <p:nvPr>
            <p:ph type="ftr" sz="quarter" idx="11"/>
          </p:nvPr>
        </p:nvSpPr>
        <p:spPr>
          <a:xfrm>
            <a:off x="3263462" y="7627621"/>
            <a:ext cx="8828686" cy="438150"/>
          </a:xfrm>
        </p:spPr>
        <p:txBody>
          <a:bodyPr/>
          <a:lstStyle/>
          <a:p>
            <a:r>
              <a:rPr lang="en-US" sz="1800" b="1" dirty="0" smtClean="0"/>
              <a:t>Abdul </a:t>
            </a:r>
            <a:r>
              <a:rPr lang="en-US" sz="1800" b="1" dirty="0" err="1" smtClean="0"/>
              <a:t>Alim</a:t>
            </a:r>
            <a:r>
              <a:rPr lang="en-US" sz="1800" b="1" dirty="0" smtClean="0"/>
              <a:t>, Lecturer (Arabic), </a:t>
            </a:r>
            <a:r>
              <a:rPr lang="en-US" sz="1800" b="1" dirty="0" err="1" smtClean="0"/>
              <a:t>Patari</a:t>
            </a:r>
            <a:r>
              <a:rPr lang="en-US" sz="1800" b="1" dirty="0" smtClean="0"/>
              <a:t> </a:t>
            </a:r>
            <a:r>
              <a:rPr lang="en-US" sz="1800" b="1" dirty="0" err="1" smtClean="0"/>
              <a:t>Fazil</a:t>
            </a:r>
            <a:r>
              <a:rPr lang="en-US" sz="1800" b="1" dirty="0" smtClean="0"/>
              <a:t> </a:t>
            </a:r>
            <a:r>
              <a:rPr lang="en-US" sz="1800" b="1" dirty="0" err="1" smtClean="0"/>
              <a:t>Madrasha</a:t>
            </a:r>
            <a:r>
              <a:rPr lang="en-US" sz="1800" b="1" dirty="0" smtClean="0"/>
              <a:t>, </a:t>
            </a:r>
            <a:r>
              <a:rPr lang="en-US" sz="1800" b="1" dirty="0" err="1" smtClean="0"/>
              <a:t>Sapahar</a:t>
            </a:r>
            <a:r>
              <a:rPr lang="en-US" sz="1800" b="1" dirty="0" smtClean="0"/>
              <a:t>, </a:t>
            </a:r>
            <a:r>
              <a:rPr lang="en-US" sz="1800" b="1" dirty="0" err="1" smtClean="0"/>
              <a:t>Naogaon</a:t>
            </a:r>
            <a:r>
              <a:rPr lang="en-US" sz="1800" b="1" dirty="0" smtClean="0"/>
              <a:t>, 01749944418</a:t>
            </a:r>
            <a:endParaRPr lang="en-US" sz="1800" b="1" dirty="0"/>
          </a:p>
        </p:txBody>
      </p:sp>
      <p:sp>
        <p:nvSpPr>
          <p:cNvPr id="11" name="Slide Number Placeholder 10"/>
          <p:cNvSpPr>
            <a:spLocks noGrp="1"/>
          </p:cNvSpPr>
          <p:nvPr>
            <p:ph type="sldNum" sz="quarter" idx="12"/>
          </p:nvPr>
        </p:nvSpPr>
        <p:spPr>
          <a:xfrm>
            <a:off x="12344406" y="7627621"/>
            <a:ext cx="996206" cy="438150"/>
          </a:xfrm>
        </p:spPr>
        <p:txBody>
          <a:bodyPr/>
          <a:lstStyle/>
          <a:p>
            <a:pPr algn="ctr"/>
            <a:fld id="{D58E6735-540D-4EB1-B0B9-16DDD8662F70}" type="slidenum">
              <a:rPr lang="en-US" sz="2000" b="1" smtClean="0"/>
              <a:pPr algn="ctr"/>
              <a:t>6</a:t>
            </a:fld>
            <a:endParaRPr lang="en-US" sz="2000" b="1" dirty="0"/>
          </a:p>
        </p:txBody>
      </p:sp>
      <p:pic>
        <p:nvPicPr>
          <p:cNvPr id="5" name="Picture 4" descr="F:\PICTURS\PFM\pictures\20181117_1026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274" y="381000"/>
            <a:ext cx="12909884" cy="7255042"/>
          </a:xfrm>
          <a:prstGeom prst="snip2DiagRect">
            <a:avLst/>
          </a:prstGeom>
          <a:solidFill>
            <a:srgbClr val="FFFFFF">
              <a:shade val="85000"/>
            </a:srgbClr>
          </a:solidFill>
          <a:ln w="88900" cap="sq">
            <a:solidFill>
              <a:srgbClr val="002060"/>
            </a:solidFill>
            <a:miter lim="800000"/>
          </a:ln>
          <a:effectLst>
            <a:glow rad="101600">
              <a:schemeClr val="accent5">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6" name="8-Point Star 5"/>
          <p:cNvSpPr/>
          <p:nvPr/>
        </p:nvSpPr>
        <p:spPr>
          <a:xfrm>
            <a:off x="1227221" y="697832"/>
            <a:ext cx="2558715" cy="2269958"/>
          </a:xfrm>
          <a:prstGeom prst="star8">
            <a:avLst/>
          </a:prstGeom>
          <a:solidFill>
            <a:srgbClr val="FFFF00"/>
          </a:solidFill>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ar-MA" sz="3200" b="1" dirty="0" smtClean="0">
                <a:ln>
                  <a:solidFill>
                    <a:schemeClr val="tx1"/>
                  </a:solidFill>
                </a:ln>
                <a:solidFill>
                  <a:schemeClr val="tx1"/>
                </a:solidFill>
              </a:rPr>
              <a:t>القراءة الصوتية</a:t>
            </a:r>
          </a:p>
        </p:txBody>
      </p:sp>
    </p:spTree>
    <p:extLst>
      <p:ext uri="{BB962C8B-B14F-4D97-AF65-F5344CB8AC3E}">
        <p14:creationId xmlns:p14="http://schemas.microsoft.com/office/powerpoint/2010/main" val="96011814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style.rotation</p:attrName>
                                        </p:attrNameLst>
                                      </p:cBhvr>
                                      <p:tavLst>
                                        <p:tav tm="0">
                                          <p:val>
                                            <p:fltVal val="720"/>
                                          </p:val>
                                        </p:tav>
                                        <p:tav tm="100000">
                                          <p:val>
                                            <p:fltVal val="0"/>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50406" y="7627621"/>
            <a:ext cx="3108960" cy="438150"/>
          </a:xfrm>
        </p:spPr>
        <p:txBody>
          <a:bodyPr/>
          <a:lstStyle/>
          <a:p>
            <a:fld id="{935DE881-430C-419B-B101-A115E25B9AB2}" type="datetime2">
              <a:rPr lang="en-US" sz="2000" b="1" smtClean="0"/>
              <a:t>Wednesday, June 3, 2020</a:t>
            </a:fld>
            <a:endParaRPr lang="en-US" sz="2000" b="1" dirty="0"/>
          </a:p>
        </p:txBody>
      </p:sp>
      <p:sp>
        <p:nvSpPr>
          <p:cNvPr id="10" name="Footer Placeholder 9"/>
          <p:cNvSpPr>
            <a:spLocks noGrp="1"/>
          </p:cNvSpPr>
          <p:nvPr>
            <p:ph type="ftr" sz="quarter" idx="11"/>
          </p:nvPr>
        </p:nvSpPr>
        <p:spPr>
          <a:xfrm>
            <a:off x="3263462" y="7627621"/>
            <a:ext cx="8828686" cy="438150"/>
          </a:xfrm>
        </p:spPr>
        <p:txBody>
          <a:bodyPr/>
          <a:lstStyle/>
          <a:p>
            <a:r>
              <a:rPr lang="en-US" sz="1800" b="1" dirty="0" smtClean="0"/>
              <a:t>Abdul </a:t>
            </a:r>
            <a:r>
              <a:rPr lang="en-US" sz="1800" b="1" dirty="0" err="1" smtClean="0"/>
              <a:t>Alim</a:t>
            </a:r>
            <a:r>
              <a:rPr lang="en-US" sz="1800" b="1" dirty="0" smtClean="0"/>
              <a:t>, Lecturer (Arabic), </a:t>
            </a:r>
            <a:r>
              <a:rPr lang="en-US" sz="1800" b="1" dirty="0" err="1" smtClean="0"/>
              <a:t>Patari</a:t>
            </a:r>
            <a:r>
              <a:rPr lang="en-US" sz="1800" b="1" dirty="0" smtClean="0"/>
              <a:t> </a:t>
            </a:r>
            <a:r>
              <a:rPr lang="en-US" sz="1800" b="1" dirty="0" err="1" smtClean="0"/>
              <a:t>Fazil</a:t>
            </a:r>
            <a:r>
              <a:rPr lang="en-US" sz="1800" b="1" dirty="0" smtClean="0"/>
              <a:t> </a:t>
            </a:r>
            <a:r>
              <a:rPr lang="en-US" sz="1800" b="1" dirty="0" err="1" smtClean="0"/>
              <a:t>Madrasha</a:t>
            </a:r>
            <a:r>
              <a:rPr lang="en-US" sz="1800" b="1" dirty="0" smtClean="0"/>
              <a:t>, </a:t>
            </a:r>
            <a:r>
              <a:rPr lang="en-US" sz="1800" b="1" dirty="0" err="1" smtClean="0"/>
              <a:t>Sapahar</a:t>
            </a:r>
            <a:r>
              <a:rPr lang="en-US" sz="1800" b="1" dirty="0" smtClean="0"/>
              <a:t>, </a:t>
            </a:r>
            <a:r>
              <a:rPr lang="en-US" sz="1800" b="1" dirty="0" err="1" smtClean="0"/>
              <a:t>Naogaon</a:t>
            </a:r>
            <a:r>
              <a:rPr lang="en-US" sz="1800" b="1" dirty="0" smtClean="0"/>
              <a:t>, 01749944418</a:t>
            </a:r>
            <a:endParaRPr lang="en-US" sz="1800" b="1" dirty="0"/>
          </a:p>
        </p:txBody>
      </p:sp>
      <p:sp>
        <p:nvSpPr>
          <p:cNvPr id="11" name="Slide Number Placeholder 10"/>
          <p:cNvSpPr>
            <a:spLocks noGrp="1"/>
          </p:cNvSpPr>
          <p:nvPr>
            <p:ph type="sldNum" sz="quarter" idx="12"/>
          </p:nvPr>
        </p:nvSpPr>
        <p:spPr>
          <a:xfrm>
            <a:off x="12344406" y="7627621"/>
            <a:ext cx="996206" cy="438150"/>
          </a:xfrm>
        </p:spPr>
        <p:txBody>
          <a:bodyPr/>
          <a:lstStyle/>
          <a:p>
            <a:pPr algn="ctr"/>
            <a:fld id="{D58E6735-540D-4EB1-B0B9-16DDD8662F70}" type="slidenum">
              <a:rPr lang="en-US" sz="2000" b="1" smtClean="0"/>
              <a:pPr algn="ctr"/>
              <a:t>7</a:t>
            </a:fld>
            <a:endParaRPr lang="en-US" sz="2000" b="1" dirty="0"/>
          </a:p>
        </p:txBody>
      </p:sp>
      <p:sp>
        <p:nvSpPr>
          <p:cNvPr id="5" name="Rectangle 4"/>
          <p:cNvSpPr/>
          <p:nvPr/>
        </p:nvSpPr>
        <p:spPr>
          <a:xfrm>
            <a:off x="4611450" y="268015"/>
            <a:ext cx="4264536" cy="3499943"/>
          </a:xfrm>
          <a:prstGeom prst="rect">
            <a:avLst/>
          </a:prstGeom>
          <a:solidFill>
            <a:schemeClr val="bg1"/>
          </a:solidFill>
          <a:ln w="38100">
            <a:solidFill>
              <a:srgbClr val="002060"/>
            </a:solidFill>
          </a:ln>
          <a:effectLst>
            <a:glow rad="101600">
              <a:schemeClr val="accent3">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just" rtl="1"/>
            <a:r>
              <a:rPr lang="ar-MA" sz="2800" dirty="0"/>
              <a:t>اشترى أمير المؤمنين عمر بن الخطاب رضي الله عنه فرساً من أعرابي، ودفع له ثمنه، ثم ركب على ظهره وانطلق. وبعد قليل ظهر في الفرس عيب منعه من الجري، فعاد به عمر إلى صاحبه، وقال له: خذ فرسك فإنه </a:t>
            </a:r>
            <a:r>
              <a:rPr lang="ar-MA" sz="2800" dirty="0" smtClean="0"/>
              <a:t>معيب</a:t>
            </a:r>
            <a:r>
              <a:rPr lang="ar-MA" sz="2800" dirty="0"/>
              <a:t> </a:t>
            </a:r>
            <a:r>
              <a:rPr lang="ar-MA" sz="2800" dirty="0" smtClean="0"/>
              <a:t>...</a:t>
            </a:r>
          </a:p>
          <a:p>
            <a:pPr algn="just" rtl="1"/>
            <a:endParaRPr lang="ar-MA" sz="1100" dirty="0"/>
          </a:p>
        </p:txBody>
      </p:sp>
      <p:sp>
        <p:nvSpPr>
          <p:cNvPr id="6" name="Rectangle 5"/>
          <p:cNvSpPr/>
          <p:nvPr/>
        </p:nvSpPr>
        <p:spPr>
          <a:xfrm>
            <a:off x="4611450" y="4051738"/>
            <a:ext cx="4264536" cy="3531476"/>
          </a:xfrm>
          <a:prstGeom prst="rect">
            <a:avLst/>
          </a:prstGeom>
          <a:solidFill>
            <a:schemeClr val="bg1"/>
          </a:solidFill>
          <a:ln w="38100">
            <a:solidFill>
              <a:srgbClr val="002060"/>
            </a:solidFill>
          </a:ln>
          <a:effectLst>
            <a:glow rad="101600">
              <a:schemeClr val="accent3">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just" rtl="1"/>
            <a:r>
              <a:rPr lang="ar-MA" sz="2800" dirty="0"/>
              <a:t>فقال الأعرابي: لا آخذه يا أمير المؤمنين، وقد بعته لك صحيحاً، فقال عمر: اجعل بيني وبينك حكماً. فقال الرجل: يحكم بيننا شريح بن الحارث الكندي. فقال عمر: رضيت </a:t>
            </a:r>
            <a:r>
              <a:rPr lang="ar-MA" sz="2800" dirty="0" smtClean="0"/>
              <a:t>به. احتكم </a:t>
            </a:r>
            <a:r>
              <a:rPr lang="ar-MA" sz="2800" dirty="0"/>
              <a:t>أمير المؤمنين عمر بن الخطاب رضي الله عنه وصاحب الفرس إلى شريح.</a:t>
            </a:r>
            <a:endParaRPr lang="en-US" sz="28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0751" b="11952"/>
          <a:stretch/>
        </p:blipFill>
        <p:spPr>
          <a:xfrm>
            <a:off x="9098776" y="315310"/>
            <a:ext cx="4380739" cy="3408908"/>
          </a:xfrm>
          <a:prstGeom prst="rect">
            <a:avLst/>
          </a:prstGeom>
          <a:ln w="57150" cap="sq">
            <a:solidFill>
              <a:srgbClr val="00B0F0"/>
            </a:solidFill>
            <a:prstDash val="solid"/>
            <a:miter lim="800000"/>
          </a:ln>
          <a:effectLst>
            <a:glow rad="63500">
              <a:schemeClr val="accent3">
                <a:satMod val="175000"/>
                <a:alpha val="40000"/>
              </a:schemeClr>
            </a:glow>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2231" b="13874"/>
          <a:stretch/>
        </p:blipFill>
        <p:spPr>
          <a:xfrm>
            <a:off x="362603" y="299545"/>
            <a:ext cx="4075426" cy="3424673"/>
          </a:xfrm>
          <a:prstGeom prst="rect">
            <a:avLst/>
          </a:prstGeom>
          <a:ln w="57150" cap="sq">
            <a:solidFill>
              <a:srgbClr val="00B0F0"/>
            </a:solidFill>
            <a:prstDash val="solid"/>
            <a:miter lim="800000"/>
          </a:ln>
          <a:effectLst>
            <a:glow rad="63500">
              <a:schemeClr val="accent3">
                <a:satMod val="175000"/>
                <a:alpha val="40000"/>
              </a:schemeClr>
            </a:glow>
            <a:outerShdw blurRad="50800" dist="38100" dir="2700000" algn="tl" rotWithShape="0">
              <a:srgbClr val="000000">
                <a:alpha val="43000"/>
              </a:srgbClr>
            </a:outerShdw>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0202" y="4051738"/>
            <a:ext cx="4409313" cy="3484178"/>
          </a:xfrm>
          <a:prstGeom prst="rect">
            <a:avLst/>
          </a:prstGeom>
          <a:ln w="57150" cap="sq">
            <a:solidFill>
              <a:srgbClr val="00B0F0"/>
            </a:solidFill>
            <a:prstDash val="solid"/>
            <a:miter lim="800000"/>
          </a:ln>
          <a:effectLst>
            <a:glow rad="63500">
              <a:schemeClr val="accent3">
                <a:satMod val="175000"/>
                <a:alpha val="40000"/>
              </a:schemeClr>
            </a:glow>
            <a:outerShdw blurRad="50800" dist="38100" dir="2700000" algn="tl" rotWithShape="0">
              <a:srgbClr val="000000">
                <a:alpha val="43000"/>
              </a:srgbClr>
            </a:outerShdw>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603" y="4051738"/>
            <a:ext cx="4083271" cy="3484178"/>
          </a:xfrm>
          <a:prstGeom prst="rect">
            <a:avLst/>
          </a:prstGeom>
          <a:ln w="57150" cap="sq">
            <a:solidFill>
              <a:srgbClr val="00B0F0"/>
            </a:solidFill>
            <a:prstDash val="solid"/>
            <a:miter lim="800000"/>
          </a:ln>
          <a:effectLst>
            <a:glow rad="63500">
              <a:schemeClr val="accent3">
                <a:satMod val="175000"/>
                <a:alpha val="40000"/>
              </a:schemeClr>
            </a:glow>
            <a:outerShdw blurRad="50800" dist="38100" dir="2700000" algn="tl" rotWithShape="0">
              <a:srgbClr val="000000">
                <a:alpha val="43000"/>
              </a:srgbClr>
            </a:outerShdw>
          </a:effectLst>
        </p:spPr>
      </p:pic>
    </p:spTree>
    <p:extLst>
      <p:ext uri="{BB962C8B-B14F-4D97-AF65-F5344CB8AC3E}">
        <p14:creationId xmlns:p14="http://schemas.microsoft.com/office/powerpoint/2010/main" val="188556660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5"/>
                                        </p:tgtEl>
                                        <p:attrNameLst>
                                          <p:attrName>ppt_y</p:attrName>
                                        </p:attrNameLst>
                                      </p:cBhvr>
                                      <p:tavLst>
                                        <p:tav tm="0">
                                          <p:val>
                                            <p:strVal val="#ppt_y"/>
                                          </p:val>
                                        </p:tav>
                                        <p:tav tm="100000">
                                          <p:val>
                                            <p:strVal val="#ppt_y"/>
                                          </p:val>
                                        </p:tav>
                                      </p:tavLst>
                                    </p:anim>
                                    <p:anim calcmode="lin" valueType="num">
                                      <p:cBhvr>
                                        <p:cTn id="1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out)">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32"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amond(out)">
                                      <p:cBhvr>
                                        <p:cTn id="31" dur="2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6"/>
                                        </p:tgtEl>
                                        <p:attrNameLst>
                                          <p:attrName>style.visibility</p:attrName>
                                        </p:attrNameLst>
                                      </p:cBhvr>
                                      <p:to>
                                        <p:strVal val="visible"/>
                                      </p:to>
                                    </p:set>
                                    <p:anim calcmode="lin" valueType="num">
                                      <p:cBhvr>
                                        <p:cTn id="36"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7" dur="250" fill="hold"/>
                                        <p:tgtEl>
                                          <p:spTgt spid="6"/>
                                        </p:tgtEl>
                                        <p:attrNameLst>
                                          <p:attrName>ppt_y</p:attrName>
                                        </p:attrNameLst>
                                      </p:cBhvr>
                                      <p:tavLst>
                                        <p:tav tm="0">
                                          <p:val>
                                            <p:strVal val="#ppt_y"/>
                                          </p:val>
                                        </p:tav>
                                        <p:tav tm="100000">
                                          <p:val>
                                            <p:strVal val="#ppt_y"/>
                                          </p:val>
                                        </p:tav>
                                      </p:tavLst>
                                    </p:anim>
                                    <p:anim calcmode="lin" valueType="num">
                                      <p:cBhvr>
                                        <p:cTn id="38"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9"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0" dur="2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50406" y="7627621"/>
            <a:ext cx="3108960" cy="438150"/>
          </a:xfrm>
        </p:spPr>
        <p:txBody>
          <a:bodyPr/>
          <a:lstStyle/>
          <a:p>
            <a:fld id="{935DE881-430C-419B-B101-A115E25B9AB2}" type="datetime2">
              <a:rPr lang="en-US" sz="2000" b="1" smtClean="0"/>
              <a:t>Wednesday, June 3, 2020</a:t>
            </a:fld>
            <a:endParaRPr lang="en-US" sz="2000" b="1" dirty="0"/>
          </a:p>
        </p:txBody>
      </p:sp>
      <p:sp>
        <p:nvSpPr>
          <p:cNvPr id="10" name="Footer Placeholder 9"/>
          <p:cNvSpPr>
            <a:spLocks noGrp="1"/>
          </p:cNvSpPr>
          <p:nvPr>
            <p:ph type="ftr" sz="quarter" idx="11"/>
          </p:nvPr>
        </p:nvSpPr>
        <p:spPr>
          <a:xfrm>
            <a:off x="3263462" y="7627621"/>
            <a:ext cx="8828686" cy="438150"/>
          </a:xfrm>
        </p:spPr>
        <p:txBody>
          <a:bodyPr/>
          <a:lstStyle/>
          <a:p>
            <a:r>
              <a:rPr lang="en-US" sz="1800" b="1" dirty="0" smtClean="0"/>
              <a:t>Abdul </a:t>
            </a:r>
            <a:r>
              <a:rPr lang="en-US" sz="1800" b="1" dirty="0" err="1" smtClean="0"/>
              <a:t>Alim</a:t>
            </a:r>
            <a:r>
              <a:rPr lang="en-US" sz="1800" b="1" dirty="0" smtClean="0"/>
              <a:t>, Lecturer (Arabic), </a:t>
            </a:r>
            <a:r>
              <a:rPr lang="en-US" sz="1800" b="1" dirty="0" err="1" smtClean="0"/>
              <a:t>Patari</a:t>
            </a:r>
            <a:r>
              <a:rPr lang="en-US" sz="1800" b="1" dirty="0" smtClean="0"/>
              <a:t> </a:t>
            </a:r>
            <a:r>
              <a:rPr lang="en-US" sz="1800" b="1" dirty="0" err="1" smtClean="0"/>
              <a:t>Fazil</a:t>
            </a:r>
            <a:r>
              <a:rPr lang="en-US" sz="1800" b="1" dirty="0" smtClean="0"/>
              <a:t> </a:t>
            </a:r>
            <a:r>
              <a:rPr lang="en-US" sz="1800" b="1" dirty="0" err="1" smtClean="0"/>
              <a:t>Madrasha</a:t>
            </a:r>
            <a:r>
              <a:rPr lang="en-US" sz="1800" b="1" dirty="0" smtClean="0"/>
              <a:t>, </a:t>
            </a:r>
            <a:r>
              <a:rPr lang="en-US" sz="1800" b="1" dirty="0" err="1" smtClean="0"/>
              <a:t>Sapahar</a:t>
            </a:r>
            <a:r>
              <a:rPr lang="en-US" sz="1800" b="1" dirty="0" smtClean="0"/>
              <a:t>, </a:t>
            </a:r>
            <a:r>
              <a:rPr lang="en-US" sz="1800" b="1" dirty="0" err="1" smtClean="0"/>
              <a:t>Naogaon</a:t>
            </a:r>
            <a:r>
              <a:rPr lang="en-US" sz="1800" b="1" dirty="0" smtClean="0"/>
              <a:t>, 01749944418</a:t>
            </a:r>
            <a:endParaRPr lang="en-US" sz="1800" b="1" dirty="0"/>
          </a:p>
        </p:txBody>
      </p:sp>
      <p:sp>
        <p:nvSpPr>
          <p:cNvPr id="11" name="Slide Number Placeholder 10"/>
          <p:cNvSpPr>
            <a:spLocks noGrp="1"/>
          </p:cNvSpPr>
          <p:nvPr>
            <p:ph type="sldNum" sz="quarter" idx="12"/>
          </p:nvPr>
        </p:nvSpPr>
        <p:spPr>
          <a:xfrm>
            <a:off x="12344406" y="7627621"/>
            <a:ext cx="996206" cy="438150"/>
          </a:xfrm>
        </p:spPr>
        <p:txBody>
          <a:bodyPr/>
          <a:lstStyle/>
          <a:p>
            <a:pPr algn="ctr"/>
            <a:fld id="{D58E6735-540D-4EB1-B0B9-16DDD8662F70}" type="slidenum">
              <a:rPr lang="en-US" sz="2000" b="1" smtClean="0"/>
              <a:pPr algn="ctr"/>
              <a:t>8</a:t>
            </a:fld>
            <a:endParaRPr lang="en-US" sz="2000" b="1" dirty="0"/>
          </a:p>
        </p:txBody>
      </p:sp>
      <p:pic>
        <p:nvPicPr>
          <p:cNvPr id="5" name="Picture 2" descr="C:\Users\Abdul Alim\Desktop\صور فتاري\20171106_105155.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60883" y="425671"/>
            <a:ext cx="12959254" cy="7157545"/>
          </a:xfrm>
          <a:prstGeom prst="snip2DiagRect">
            <a:avLst/>
          </a:prstGeom>
          <a:solidFill>
            <a:srgbClr val="FFFFFF">
              <a:shade val="85000"/>
            </a:srgbClr>
          </a:solidFill>
          <a:ln w="88900" cap="sq">
            <a:solidFill>
              <a:srgbClr val="0070C0"/>
            </a:solidFill>
            <a:miter lim="800000"/>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
        <p:nvSpPr>
          <p:cNvPr id="6" name="8-Point Star 5"/>
          <p:cNvSpPr/>
          <p:nvPr/>
        </p:nvSpPr>
        <p:spPr>
          <a:xfrm>
            <a:off x="1150883" y="654880"/>
            <a:ext cx="2790495" cy="2356333"/>
          </a:xfrm>
          <a:prstGeom prst="star8">
            <a:avLst/>
          </a:prstGeom>
          <a:solidFill>
            <a:srgbClr val="FFC000"/>
          </a:solidFill>
          <a:ln w="76200">
            <a:solidFill>
              <a:srgbClr val="002060"/>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ar-MA" sz="3150" b="1" dirty="0">
                <a:ln w="22225">
                  <a:solidFill>
                    <a:sysClr val="windowText" lastClr="000000"/>
                  </a:solidFill>
                  <a:prstDash val="solid"/>
                </a:ln>
                <a:solidFill>
                  <a:sysClr val="windowText" lastClr="000000"/>
                </a:solidFill>
              </a:rPr>
              <a:t>الدرس المثالي</a:t>
            </a:r>
            <a:endParaRPr lang="en-US" sz="3150" b="1" dirty="0">
              <a:ln w="22225">
                <a:solidFill>
                  <a:sysClr val="windowText" lastClr="000000"/>
                </a:solidFill>
                <a:prstDash val="solid"/>
              </a:ln>
              <a:solidFill>
                <a:sysClr val="windowText" lastClr="000000"/>
              </a:solidFill>
            </a:endParaRPr>
          </a:p>
        </p:txBody>
      </p:sp>
    </p:spTree>
    <p:extLst>
      <p:ext uri="{BB962C8B-B14F-4D97-AF65-F5344CB8AC3E}">
        <p14:creationId xmlns:p14="http://schemas.microsoft.com/office/powerpoint/2010/main" val="364067567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50406" y="7627621"/>
            <a:ext cx="3108960" cy="438150"/>
          </a:xfrm>
        </p:spPr>
        <p:txBody>
          <a:bodyPr/>
          <a:lstStyle/>
          <a:p>
            <a:fld id="{935DE881-430C-419B-B101-A115E25B9AB2}" type="datetime2">
              <a:rPr lang="en-US" sz="2000" b="1" smtClean="0"/>
              <a:pPr/>
              <a:t>Wednesday, June 3, 2020</a:t>
            </a:fld>
            <a:endParaRPr lang="en-US" sz="2000" b="1" dirty="0"/>
          </a:p>
        </p:txBody>
      </p:sp>
      <p:sp>
        <p:nvSpPr>
          <p:cNvPr id="10" name="Footer Placeholder 9"/>
          <p:cNvSpPr>
            <a:spLocks noGrp="1"/>
          </p:cNvSpPr>
          <p:nvPr>
            <p:ph type="ftr" sz="quarter" idx="11"/>
          </p:nvPr>
        </p:nvSpPr>
        <p:spPr>
          <a:xfrm>
            <a:off x="3263462" y="7627621"/>
            <a:ext cx="8828686" cy="438150"/>
          </a:xfrm>
        </p:spPr>
        <p:txBody>
          <a:bodyPr/>
          <a:lstStyle/>
          <a:p>
            <a:r>
              <a:rPr lang="en-US" sz="1800" b="1" dirty="0" smtClean="0"/>
              <a:t>Abdul </a:t>
            </a:r>
            <a:r>
              <a:rPr lang="en-US" sz="1800" b="1" dirty="0" err="1" smtClean="0"/>
              <a:t>Alim</a:t>
            </a:r>
            <a:r>
              <a:rPr lang="en-US" sz="1800" b="1" dirty="0" smtClean="0"/>
              <a:t>, Lecturer (Arabic), </a:t>
            </a:r>
            <a:r>
              <a:rPr lang="en-US" sz="1800" b="1" dirty="0" err="1" smtClean="0"/>
              <a:t>Patari</a:t>
            </a:r>
            <a:r>
              <a:rPr lang="en-US" sz="1800" b="1" dirty="0" smtClean="0"/>
              <a:t> </a:t>
            </a:r>
            <a:r>
              <a:rPr lang="en-US" sz="1800" b="1" dirty="0" err="1" smtClean="0"/>
              <a:t>Fazil</a:t>
            </a:r>
            <a:r>
              <a:rPr lang="en-US" sz="1800" b="1" dirty="0" smtClean="0"/>
              <a:t> </a:t>
            </a:r>
            <a:r>
              <a:rPr lang="en-US" sz="1800" b="1" dirty="0" err="1" smtClean="0"/>
              <a:t>Madrasha</a:t>
            </a:r>
            <a:r>
              <a:rPr lang="en-US" sz="1800" b="1" dirty="0" smtClean="0"/>
              <a:t>, </a:t>
            </a:r>
            <a:r>
              <a:rPr lang="en-US" sz="1800" b="1" dirty="0" err="1" smtClean="0"/>
              <a:t>Sapahar</a:t>
            </a:r>
            <a:r>
              <a:rPr lang="en-US" sz="1800" b="1" dirty="0" smtClean="0"/>
              <a:t>, </a:t>
            </a:r>
            <a:r>
              <a:rPr lang="en-US" sz="1800" b="1" dirty="0" err="1" smtClean="0"/>
              <a:t>Naogaon</a:t>
            </a:r>
            <a:r>
              <a:rPr lang="en-US" sz="1800" b="1" dirty="0" smtClean="0"/>
              <a:t>, 01749944418</a:t>
            </a:r>
            <a:endParaRPr lang="en-US" sz="1800" b="1" dirty="0"/>
          </a:p>
        </p:txBody>
      </p:sp>
      <p:sp>
        <p:nvSpPr>
          <p:cNvPr id="11" name="Slide Number Placeholder 10"/>
          <p:cNvSpPr>
            <a:spLocks noGrp="1"/>
          </p:cNvSpPr>
          <p:nvPr>
            <p:ph type="sldNum" sz="quarter" idx="12"/>
          </p:nvPr>
        </p:nvSpPr>
        <p:spPr>
          <a:xfrm>
            <a:off x="12344406" y="7627621"/>
            <a:ext cx="996206" cy="438150"/>
          </a:xfrm>
        </p:spPr>
        <p:txBody>
          <a:bodyPr/>
          <a:lstStyle/>
          <a:p>
            <a:pPr algn="ctr"/>
            <a:fld id="{D58E6735-540D-4EB1-B0B9-16DDD8662F70}" type="slidenum">
              <a:rPr lang="en-US" sz="2000" b="1" smtClean="0"/>
              <a:pPr algn="ctr"/>
              <a:t>9</a:t>
            </a:fld>
            <a:endParaRPr lang="en-US" sz="2000" b="1" dirty="0"/>
          </a:p>
        </p:txBody>
      </p:sp>
      <p:sp>
        <p:nvSpPr>
          <p:cNvPr id="5" name="Rounded Rectangle 4"/>
          <p:cNvSpPr/>
          <p:nvPr/>
        </p:nvSpPr>
        <p:spPr>
          <a:xfrm>
            <a:off x="10461466" y="6495393"/>
            <a:ext cx="2990882" cy="1158227"/>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كان يحكم شريح القاضي بالعدل</a:t>
            </a:r>
            <a:endParaRPr lang="en-US" sz="3200" b="1" dirty="0"/>
          </a:p>
        </p:txBody>
      </p:sp>
      <p:sp>
        <p:nvSpPr>
          <p:cNvPr id="6" name="Rectangle 5"/>
          <p:cNvSpPr/>
          <p:nvPr/>
        </p:nvSpPr>
        <p:spPr>
          <a:xfrm>
            <a:off x="1008985" y="206106"/>
            <a:ext cx="11488495" cy="707886"/>
          </a:xfrm>
          <a:prstGeom prst="rect">
            <a:avLst/>
          </a:prstGeom>
          <a:noFill/>
        </p:spPr>
        <p:txBody>
          <a:bodyPr wrap="square" lIns="91440" tIns="45720" rIns="91440" bIns="45720">
            <a:spAutoFit/>
          </a:bodyPr>
          <a:lstStyle/>
          <a:p>
            <a:pPr algn="ctr"/>
            <a:r>
              <a:rPr lang="ar-MA"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تعالوا</a:t>
            </a:r>
            <a:r>
              <a:rPr lang="ar-MA" sz="40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 نتعلم الآن معاني الكلمات الصعبة مع تكوين الجمل في الدرس</a:t>
            </a:r>
            <a:endParaRPr lang="en-US" sz="40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7" name="Rounded Rectangle 6"/>
          <p:cNvSpPr/>
          <p:nvPr/>
        </p:nvSpPr>
        <p:spPr>
          <a:xfrm>
            <a:off x="10468303"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العدل والإنصاف</a:t>
            </a:r>
            <a:endParaRPr lang="en-US" sz="32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10468303"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rPr>
              <a:t>استقامة / قسط</a:t>
            </a:r>
            <a:endParaRPr lang="en-US" sz="3200" b="1" dirty="0">
              <a:solidFill>
                <a:schemeClr val="tx1"/>
              </a:solidFill>
            </a:endParaRPr>
          </a:p>
        </p:txBody>
      </p:sp>
      <p:sp>
        <p:nvSpPr>
          <p:cNvPr id="12" name="Rounded Rectangle 11"/>
          <p:cNvSpPr/>
          <p:nvPr/>
        </p:nvSpPr>
        <p:spPr>
          <a:xfrm>
            <a:off x="7104989"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معيب</a:t>
            </a:r>
            <a:endParaRPr lang="en-US" sz="3200" b="1" dirty="0">
              <a:solidFill>
                <a:schemeClr val="tx1"/>
              </a:solidFill>
              <a:effectLst>
                <a:outerShdw blurRad="38100" dist="38100" dir="2700000" algn="tl">
                  <a:srgbClr val="000000">
                    <a:alpha val="43137"/>
                  </a:srgbClr>
                </a:outerShdw>
              </a:effectLst>
            </a:endParaRPr>
          </a:p>
        </p:txBody>
      </p:sp>
      <p:sp>
        <p:nvSpPr>
          <p:cNvPr id="13" name="Rounded Rectangle 12"/>
          <p:cNvSpPr/>
          <p:nvPr/>
        </p:nvSpPr>
        <p:spPr>
          <a:xfrm>
            <a:off x="7104989"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قبيح / ذميم</a:t>
            </a:r>
            <a:endParaRPr lang="en-US" sz="3200" b="1" dirty="0"/>
          </a:p>
        </p:txBody>
      </p:sp>
      <p:sp>
        <p:nvSpPr>
          <p:cNvPr id="14" name="Rounded Rectangle 13"/>
          <p:cNvSpPr/>
          <p:nvPr/>
        </p:nvSpPr>
        <p:spPr>
          <a:xfrm>
            <a:off x="7104989" y="6539828"/>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لا ينبغي للتاجر أن يخفي بضاعته المعيبة</a:t>
            </a:r>
            <a:endParaRPr lang="en-US" sz="2800" b="1" dirty="0"/>
          </a:p>
        </p:txBody>
      </p:sp>
      <p:sp>
        <p:nvSpPr>
          <p:cNvPr id="15" name="Rounded Rectangle 14"/>
          <p:cNvSpPr/>
          <p:nvPr/>
        </p:nvSpPr>
        <p:spPr>
          <a:xfrm>
            <a:off x="3731174"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احتكم</a:t>
            </a:r>
            <a:endParaRPr lang="en-US" sz="3200" b="1" dirty="0">
              <a:solidFill>
                <a:schemeClr val="tx1"/>
              </a:solidFill>
              <a:effectLst>
                <a:outerShdw blurRad="38100" dist="38100" dir="2700000" algn="tl">
                  <a:srgbClr val="000000">
                    <a:alpha val="43137"/>
                  </a:srgbClr>
                </a:outerShdw>
              </a:effectLst>
            </a:endParaRPr>
          </a:p>
        </p:txBody>
      </p:sp>
      <p:sp>
        <p:nvSpPr>
          <p:cNvPr id="16" name="Rounded Rectangle 15"/>
          <p:cNvSpPr/>
          <p:nvPr/>
        </p:nvSpPr>
        <p:spPr>
          <a:xfrm>
            <a:off x="3731174"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طلب الرأي أو الحكم</a:t>
            </a:r>
            <a:endParaRPr lang="en-US" sz="3200" b="1" dirty="0"/>
          </a:p>
        </p:txBody>
      </p:sp>
      <p:sp>
        <p:nvSpPr>
          <p:cNvPr id="17" name="Rounded Rectangle 16"/>
          <p:cNvSpPr/>
          <p:nvPr/>
        </p:nvSpPr>
        <p:spPr>
          <a:xfrm>
            <a:off x="3731174" y="6526666"/>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احتكم الرجلان إلى القاضي</a:t>
            </a:r>
            <a:endParaRPr lang="en-US" sz="3200" b="1" dirty="0"/>
          </a:p>
        </p:txBody>
      </p:sp>
      <p:sp>
        <p:nvSpPr>
          <p:cNvPr id="18" name="Rounded Rectangle 17"/>
          <p:cNvSpPr/>
          <p:nvPr/>
        </p:nvSpPr>
        <p:spPr>
          <a:xfrm>
            <a:off x="367860"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سر</a:t>
            </a:r>
            <a:endParaRPr lang="en-US" sz="3200" b="1" dirty="0">
              <a:solidFill>
                <a:schemeClr val="tx1"/>
              </a:solidFill>
              <a:effectLst>
                <a:outerShdw blurRad="38100" dist="38100" dir="2700000" algn="tl">
                  <a:srgbClr val="000000">
                    <a:alpha val="43137"/>
                  </a:srgbClr>
                </a:outerShdw>
              </a:effectLst>
            </a:endParaRPr>
          </a:p>
        </p:txBody>
      </p:sp>
      <p:sp>
        <p:nvSpPr>
          <p:cNvPr id="19" name="Rounded Rectangle 18"/>
          <p:cNvSpPr/>
          <p:nvPr/>
        </p:nvSpPr>
        <p:spPr>
          <a:xfrm>
            <a:off x="367860"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اذهب / سافر</a:t>
            </a:r>
            <a:endParaRPr lang="en-US" sz="3200" b="1" dirty="0">
              <a:solidFill>
                <a:schemeClr val="tx1"/>
              </a:solidFill>
              <a:effectLst>
                <a:outerShdw blurRad="38100" dist="38100" dir="2700000" algn="tl">
                  <a:srgbClr val="000000">
                    <a:alpha val="43137"/>
                  </a:srgbClr>
                </a:outerShdw>
              </a:effectLst>
            </a:endParaRPr>
          </a:p>
        </p:txBody>
      </p:sp>
      <p:sp>
        <p:nvSpPr>
          <p:cNvPr id="20" name="Rounded Rectangle 19"/>
          <p:cNvSpPr/>
          <p:nvPr/>
        </p:nvSpPr>
        <p:spPr>
          <a:xfrm>
            <a:off x="367860" y="6526666"/>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قال عمر لشريح سر إلى الكوفة كقاضي</a:t>
            </a:r>
            <a:endParaRPr lang="en-US" sz="3200" b="1" dirty="0"/>
          </a:p>
        </p:txBody>
      </p:sp>
      <p:pic>
        <p:nvPicPr>
          <p:cNvPr id="22" name="Picture 4" descr="هل يعد شرط البضاعة المباعة لا ترد ولا تستبدل باطل شرعاً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1174" y="2711669"/>
            <a:ext cx="3028950" cy="3597142"/>
          </a:xfrm>
          <a:prstGeom prst="roundRect">
            <a:avLst>
              <a:gd name="adj" fmla="val 4167"/>
            </a:avLst>
          </a:prstGeom>
          <a:solidFill>
            <a:srgbClr val="FFFFFF"/>
          </a:solidFill>
          <a:ln w="76200" cap="sq">
            <a:solidFill>
              <a:srgbClr val="00B050"/>
            </a:solidFill>
            <a:miter lim="800000"/>
          </a:ln>
          <a:effectLst>
            <a:glow rad="101600">
              <a:schemeClr val="accent3">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3" name="Picture 6" descr="تعزز النظم الغذائية المستدامة التقدم في تحقيق جميع أهداف التنمية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593" y="2736307"/>
            <a:ext cx="3013184" cy="3572504"/>
          </a:xfrm>
          <a:prstGeom prst="roundRect">
            <a:avLst>
              <a:gd name="adj" fmla="val 4167"/>
            </a:avLst>
          </a:prstGeom>
          <a:solidFill>
            <a:srgbClr val="FFFFFF"/>
          </a:solidFill>
          <a:ln w="76200" cap="sq">
            <a:solidFill>
              <a:srgbClr val="00B050"/>
            </a:solidFill>
            <a:miter lim="800000"/>
          </a:ln>
          <a:effectLst>
            <a:glow rad="101600">
              <a:schemeClr val="accent3">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4" name="Picture 8" descr="Added by @discover_the_beautiful_algeria Instagram post صورة نادرة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626" y="2688506"/>
            <a:ext cx="2969256" cy="3620306"/>
          </a:xfrm>
          <a:prstGeom prst="roundRect">
            <a:avLst>
              <a:gd name="adj" fmla="val 4167"/>
            </a:avLst>
          </a:prstGeom>
          <a:solidFill>
            <a:srgbClr val="FFFFFF"/>
          </a:solidFill>
          <a:ln w="76200" cap="sq">
            <a:solidFill>
              <a:srgbClr val="00B050"/>
            </a:solidFill>
            <a:miter lim="800000"/>
          </a:ln>
          <a:effectLst>
            <a:glow rad="101600">
              <a:schemeClr val="accent3">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8197" y="2711669"/>
            <a:ext cx="2980988" cy="3597142"/>
          </a:xfrm>
          <a:prstGeom prst="roundRect">
            <a:avLst>
              <a:gd name="adj" fmla="val 4167"/>
            </a:avLst>
          </a:prstGeom>
          <a:solidFill>
            <a:srgbClr val="FFFFFF"/>
          </a:solidFill>
          <a:ln w="76200" cap="sq">
            <a:solidFill>
              <a:srgbClr val="00B05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9698939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 calcmode="lin" valueType="num">
                                      <p:cBhvr>
                                        <p:cTn id="16" dur="500" fill="hold"/>
                                        <p:tgtEl>
                                          <p:spTgt spid="7"/>
                                        </p:tgtEl>
                                        <p:attrNameLst>
                                          <p:attrName>style.rotation</p:attrName>
                                        </p:attrNameLst>
                                      </p:cBhvr>
                                      <p:tavLst>
                                        <p:tav tm="0">
                                          <p:val>
                                            <p:fltVal val="90"/>
                                          </p:val>
                                        </p:tav>
                                        <p:tav tm="100000">
                                          <p:val>
                                            <p:fltVal val="0"/>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3"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4"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25" dur="500" fill="hold"/>
                                        <p:tgtEl>
                                          <p:spTgt spid="8"/>
                                        </p:tgtEl>
                                        <p:attrNameLst>
                                          <p:attrName>ppt_h</p:attrName>
                                        </p:attrNameLst>
                                      </p:cBhvr>
                                      <p:tavLst>
                                        <p:tav tm="0">
                                          <p:val>
                                            <p:strVal val="#ppt_h"/>
                                          </p:val>
                                        </p:tav>
                                        <p:tav tm="100000">
                                          <p:val>
                                            <p:strVal val="#ppt_h"/>
                                          </p:val>
                                        </p:tav>
                                      </p:tavLst>
                                    </p:anim>
                                    <p:anim calcmode="lin" valueType="num">
                                      <p:cBhvr>
                                        <p:cTn id="26"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7"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8"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29" dur="500" decel="50000">
                                          <p:stCondLst>
                                            <p:cond delay="0"/>
                                          </p:stCondLst>
                                        </p:cTn>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anim calcmode="lin" valueType="num">
                                      <p:cBhvr>
                                        <p:cTn id="35" dur="500" fill="hold"/>
                                        <p:tgtEl>
                                          <p:spTgt spid="5"/>
                                        </p:tgtEl>
                                        <p:attrNameLst>
                                          <p:attrName>ppt_x</p:attrName>
                                        </p:attrNameLst>
                                      </p:cBhvr>
                                      <p:tavLst>
                                        <p:tav tm="0">
                                          <p:val>
                                            <p:strVal val="#ppt_x"/>
                                          </p:val>
                                        </p:tav>
                                        <p:tav tm="100000">
                                          <p:val>
                                            <p:strVal val="#ppt_x"/>
                                          </p:val>
                                        </p:tav>
                                      </p:tavLst>
                                    </p:anim>
                                    <p:anim calcmode="lin" valueType="num">
                                      <p:cBhvr>
                                        <p:cTn id="3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diamond(in)">
                                      <p:cBhvr>
                                        <p:cTn id="41" dur="20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 calcmode="lin" valueType="num">
                                      <p:cBhvr>
                                        <p:cTn id="48" dur="500" fill="hold"/>
                                        <p:tgtEl>
                                          <p:spTgt spid="12"/>
                                        </p:tgtEl>
                                        <p:attrNameLst>
                                          <p:attrName>style.rotation</p:attrName>
                                        </p:attrNameLst>
                                      </p:cBhvr>
                                      <p:tavLst>
                                        <p:tav tm="0">
                                          <p:val>
                                            <p:fltVal val="90"/>
                                          </p:val>
                                        </p:tav>
                                        <p:tav tm="100000">
                                          <p:val>
                                            <p:fltVal val="0"/>
                                          </p:val>
                                        </p:tav>
                                      </p:tavLst>
                                    </p:anim>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5"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6"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57" dur="500" fill="hold"/>
                                        <p:tgtEl>
                                          <p:spTgt spid="13"/>
                                        </p:tgtEl>
                                        <p:attrNameLst>
                                          <p:attrName>ppt_h</p:attrName>
                                        </p:attrNameLst>
                                      </p:cBhvr>
                                      <p:tavLst>
                                        <p:tav tm="0">
                                          <p:val>
                                            <p:strVal val="#ppt_h"/>
                                          </p:val>
                                        </p:tav>
                                        <p:tav tm="100000">
                                          <p:val>
                                            <p:strVal val="#ppt_h"/>
                                          </p:val>
                                        </p:tav>
                                      </p:tavLst>
                                    </p:anim>
                                    <p:anim calcmode="lin" valueType="num">
                                      <p:cBhvr>
                                        <p:cTn id="58"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9"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0"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61" dur="500" decel="50000">
                                          <p:stCondLst>
                                            <p:cond delay="0"/>
                                          </p:stCondLst>
                                        </p:cTn>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anim calcmode="lin" valueType="num">
                                      <p:cBhvr>
                                        <p:cTn id="67" dur="500" fill="hold"/>
                                        <p:tgtEl>
                                          <p:spTgt spid="14"/>
                                        </p:tgtEl>
                                        <p:attrNameLst>
                                          <p:attrName>ppt_x</p:attrName>
                                        </p:attrNameLst>
                                      </p:cBhvr>
                                      <p:tavLst>
                                        <p:tav tm="0">
                                          <p:val>
                                            <p:strVal val="#ppt_x"/>
                                          </p:val>
                                        </p:tav>
                                        <p:tav tm="100000">
                                          <p:val>
                                            <p:strVal val="#ppt_x"/>
                                          </p:val>
                                        </p:tav>
                                      </p:tavLst>
                                    </p:anim>
                                    <p:anim calcmode="lin" valueType="num">
                                      <p:cBhvr>
                                        <p:cTn id="6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circle(in)">
                                      <p:cBhvr>
                                        <p:cTn id="73" dur="20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500" fill="hold"/>
                                        <p:tgtEl>
                                          <p:spTgt spid="15"/>
                                        </p:tgtEl>
                                        <p:attrNameLst>
                                          <p:attrName>ppt_w</p:attrName>
                                        </p:attrNameLst>
                                      </p:cBhvr>
                                      <p:tavLst>
                                        <p:tav tm="0">
                                          <p:val>
                                            <p:fltVal val="0"/>
                                          </p:val>
                                        </p:tav>
                                        <p:tav tm="100000">
                                          <p:val>
                                            <p:strVal val="#ppt_w"/>
                                          </p:val>
                                        </p:tav>
                                      </p:tavLst>
                                    </p:anim>
                                    <p:anim calcmode="lin" valueType="num">
                                      <p:cBhvr>
                                        <p:cTn id="79" dur="500" fill="hold"/>
                                        <p:tgtEl>
                                          <p:spTgt spid="15"/>
                                        </p:tgtEl>
                                        <p:attrNameLst>
                                          <p:attrName>ppt_h</p:attrName>
                                        </p:attrNameLst>
                                      </p:cBhvr>
                                      <p:tavLst>
                                        <p:tav tm="0">
                                          <p:val>
                                            <p:fltVal val="0"/>
                                          </p:val>
                                        </p:tav>
                                        <p:tav tm="100000">
                                          <p:val>
                                            <p:strVal val="#ppt_h"/>
                                          </p:val>
                                        </p:tav>
                                      </p:tavLst>
                                    </p:anim>
                                    <p:anim calcmode="lin" valueType="num">
                                      <p:cBhvr>
                                        <p:cTn id="80" dur="500" fill="hold"/>
                                        <p:tgtEl>
                                          <p:spTgt spid="15"/>
                                        </p:tgtEl>
                                        <p:attrNameLst>
                                          <p:attrName>style.rotation</p:attrName>
                                        </p:attrNameLst>
                                      </p:cBhvr>
                                      <p:tavLst>
                                        <p:tav tm="0">
                                          <p:val>
                                            <p:fltVal val="90"/>
                                          </p:val>
                                        </p:tav>
                                        <p:tav tm="100000">
                                          <p:val>
                                            <p:fltVal val="0"/>
                                          </p:val>
                                        </p:tav>
                                      </p:tavLst>
                                    </p:anim>
                                    <p:animEffect transition="in" filter="fade">
                                      <p:cBhvr>
                                        <p:cTn id="81" dur="500"/>
                                        <p:tgtEl>
                                          <p:spTgt spid="15"/>
                                        </p:tgtEl>
                                      </p:cBhvr>
                                    </p:animEffect>
                                  </p:childTnLst>
                                </p:cTn>
                              </p:par>
                            </p:childTnLst>
                          </p:cTn>
                        </p:par>
                      </p:childTnLst>
                    </p:cTn>
                  </p:par>
                  <p:par>
                    <p:cTn id="82" fill="hold">
                      <p:stCondLst>
                        <p:cond delay="indefinite"/>
                      </p:stCondLst>
                      <p:childTnLst>
                        <p:par>
                          <p:cTn id="83" fill="hold">
                            <p:stCondLst>
                              <p:cond delay="0"/>
                            </p:stCondLst>
                            <p:childTnLst>
                              <p:par>
                                <p:cTn id="84" presetID="25" presetClass="entr" presetSubtype="0" fill="hold" grpId="0"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25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7" dur="25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88" dur="250" accel="50000" fill="hold">
                                          <p:stCondLst>
                                            <p:cond delay="250"/>
                                          </p:stCondLst>
                                        </p:cTn>
                                        <p:tgtEl>
                                          <p:spTgt spid="16"/>
                                        </p:tgtEl>
                                        <p:attrNameLst>
                                          <p:attrName>ppt_w</p:attrName>
                                        </p:attrNameLst>
                                      </p:cBhvr>
                                      <p:tavLst>
                                        <p:tav tm="0">
                                          <p:val>
                                            <p:strVal val="#ppt_w*.05"/>
                                          </p:val>
                                        </p:tav>
                                        <p:tav tm="100000">
                                          <p:val>
                                            <p:strVal val="#ppt_w"/>
                                          </p:val>
                                        </p:tav>
                                      </p:tavLst>
                                    </p:anim>
                                    <p:anim calcmode="lin" valueType="num">
                                      <p:cBhvr>
                                        <p:cTn id="89" dur="500" fill="hold"/>
                                        <p:tgtEl>
                                          <p:spTgt spid="16"/>
                                        </p:tgtEl>
                                        <p:attrNameLst>
                                          <p:attrName>ppt_h</p:attrName>
                                        </p:attrNameLst>
                                      </p:cBhvr>
                                      <p:tavLst>
                                        <p:tav tm="0">
                                          <p:val>
                                            <p:strVal val="#ppt_h"/>
                                          </p:val>
                                        </p:tav>
                                        <p:tav tm="100000">
                                          <p:val>
                                            <p:strVal val="#ppt_h"/>
                                          </p:val>
                                        </p:tav>
                                      </p:tavLst>
                                    </p:anim>
                                    <p:anim calcmode="lin" valueType="num">
                                      <p:cBhvr>
                                        <p:cTn id="90" dur="25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91" dur="25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92" dur="250" accel="50000" fill="hold">
                                          <p:stCondLst>
                                            <p:cond delay="250"/>
                                          </p:stCondLst>
                                        </p:cTn>
                                        <p:tgtEl>
                                          <p:spTgt spid="16"/>
                                        </p:tgtEl>
                                        <p:attrNameLst>
                                          <p:attrName>ppt_y</p:attrName>
                                        </p:attrNameLst>
                                      </p:cBhvr>
                                      <p:tavLst>
                                        <p:tav tm="0">
                                          <p:val>
                                            <p:strVal val="#ppt_y+.1"/>
                                          </p:val>
                                        </p:tav>
                                        <p:tav tm="100000">
                                          <p:val>
                                            <p:strVal val="#ppt_y"/>
                                          </p:val>
                                        </p:tav>
                                      </p:tavLst>
                                    </p:anim>
                                    <p:animEffect transition="in" filter="fade">
                                      <p:cBhvr>
                                        <p:cTn id="93" dur="500" decel="50000">
                                          <p:stCondLst>
                                            <p:cond delay="0"/>
                                          </p:stCondLst>
                                        </p:cTn>
                                        <p:tgtEl>
                                          <p:spTgt spid="16"/>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500"/>
                                        <p:tgtEl>
                                          <p:spTgt spid="17"/>
                                        </p:tgtEl>
                                      </p:cBhvr>
                                    </p:animEffect>
                                    <p:anim calcmode="lin" valueType="num">
                                      <p:cBhvr>
                                        <p:cTn id="99" dur="500" fill="hold"/>
                                        <p:tgtEl>
                                          <p:spTgt spid="17"/>
                                        </p:tgtEl>
                                        <p:attrNameLst>
                                          <p:attrName>ppt_x</p:attrName>
                                        </p:attrNameLst>
                                      </p:cBhvr>
                                      <p:tavLst>
                                        <p:tav tm="0">
                                          <p:val>
                                            <p:strVal val="#ppt_x"/>
                                          </p:val>
                                        </p:tav>
                                        <p:tav tm="100000">
                                          <p:val>
                                            <p:strVal val="#ppt_x"/>
                                          </p:val>
                                        </p:tav>
                                      </p:tavLst>
                                    </p:anim>
                                    <p:anim calcmode="lin" valueType="num">
                                      <p:cBhvr>
                                        <p:cTn id="100"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8" presetClass="entr" presetSubtype="16" fill="hold" nodeType="click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diamond(in)">
                                      <p:cBhvr>
                                        <p:cTn id="105" dur="2000"/>
                                        <p:tgtEl>
                                          <p:spTgt spid="22"/>
                                        </p:tgtEl>
                                      </p:cBhvr>
                                    </p:animEffect>
                                  </p:childTnLst>
                                </p:cTn>
                              </p:par>
                            </p:childTnLst>
                          </p:cTn>
                        </p:par>
                      </p:childTnLst>
                    </p:cTn>
                  </p:par>
                  <p:par>
                    <p:cTn id="106" fill="hold">
                      <p:stCondLst>
                        <p:cond delay="indefinite"/>
                      </p:stCondLst>
                      <p:childTnLst>
                        <p:par>
                          <p:cTn id="107" fill="hold">
                            <p:stCondLst>
                              <p:cond delay="0"/>
                            </p:stCondLst>
                            <p:childTnLst>
                              <p:par>
                                <p:cTn id="108" presetID="31" presetClass="entr" presetSubtype="0" fill="hold" grpId="0" nodeType="clickEffect">
                                  <p:stCondLst>
                                    <p:cond delay="0"/>
                                  </p:stCondLst>
                                  <p:childTnLst>
                                    <p:set>
                                      <p:cBhvr>
                                        <p:cTn id="109" dur="1" fill="hold">
                                          <p:stCondLst>
                                            <p:cond delay="0"/>
                                          </p:stCondLst>
                                        </p:cTn>
                                        <p:tgtEl>
                                          <p:spTgt spid="18"/>
                                        </p:tgtEl>
                                        <p:attrNameLst>
                                          <p:attrName>style.visibility</p:attrName>
                                        </p:attrNameLst>
                                      </p:cBhvr>
                                      <p:to>
                                        <p:strVal val="visible"/>
                                      </p:to>
                                    </p:set>
                                    <p:anim calcmode="lin" valueType="num">
                                      <p:cBhvr>
                                        <p:cTn id="110" dur="500" fill="hold"/>
                                        <p:tgtEl>
                                          <p:spTgt spid="18"/>
                                        </p:tgtEl>
                                        <p:attrNameLst>
                                          <p:attrName>ppt_w</p:attrName>
                                        </p:attrNameLst>
                                      </p:cBhvr>
                                      <p:tavLst>
                                        <p:tav tm="0">
                                          <p:val>
                                            <p:fltVal val="0"/>
                                          </p:val>
                                        </p:tav>
                                        <p:tav tm="100000">
                                          <p:val>
                                            <p:strVal val="#ppt_w"/>
                                          </p:val>
                                        </p:tav>
                                      </p:tavLst>
                                    </p:anim>
                                    <p:anim calcmode="lin" valueType="num">
                                      <p:cBhvr>
                                        <p:cTn id="111" dur="500" fill="hold"/>
                                        <p:tgtEl>
                                          <p:spTgt spid="18"/>
                                        </p:tgtEl>
                                        <p:attrNameLst>
                                          <p:attrName>ppt_h</p:attrName>
                                        </p:attrNameLst>
                                      </p:cBhvr>
                                      <p:tavLst>
                                        <p:tav tm="0">
                                          <p:val>
                                            <p:fltVal val="0"/>
                                          </p:val>
                                        </p:tav>
                                        <p:tav tm="100000">
                                          <p:val>
                                            <p:strVal val="#ppt_h"/>
                                          </p:val>
                                        </p:tav>
                                      </p:tavLst>
                                    </p:anim>
                                    <p:anim calcmode="lin" valueType="num">
                                      <p:cBhvr>
                                        <p:cTn id="112" dur="500" fill="hold"/>
                                        <p:tgtEl>
                                          <p:spTgt spid="18"/>
                                        </p:tgtEl>
                                        <p:attrNameLst>
                                          <p:attrName>style.rotation</p:attrName>
                                        </p:attrNameLst>
                                      </p:cBhvr>
                                      <p:tavLst>
                                        <p:tav tm="0">
                                          <p:val>
                                            <p:fltVal val="90"/>
                                          </p:val>
                                        </p:tav>
                                        <p:tav tm="100000">
                                          <p:val>
                                            <p:fltVal val="0"/>
                                          </p:val>
                                        </p:tav>
                                      </p:tavLst>
                                    </p:anim>
                                    <p:animEffect transition="in" filter="fade">
                                      <p:cBhvr>
                                        <p:cTn id="113" dur="500"/>
                                        <p:tgtEl>
                                          <p:spTgt spid="18"/>
                                        </p:tgtEl>
                                      </p:cBhvr>
                                    </p:animEffect>
                                  </p:childTnLst>
                                </p:cTn>
                              </p:par>
                            </p:childTnLst>
                          </p:cTn>
                        </p:par>
                      </p:childTnLst>
                    </p:cTn>
                  </p:par>
                  <p:par>
                    <p:cTn id="114" fill="hold">
                      <p:stCondLst>
                        <p:cond delay="indefinite"/>
                      </p:stCondLst>
                      <p:childTnLst>
                        <p:par>
                          <p:cTn id="115" fill="hold">
                            <p:stCondLst>
                              <p:cond delay="0"/>
                            </p:stCondLst>
                            <p:childTnLst>
                              <p:par>
                                <p:cTn id="116" presetID="25" presetClass="entr" presetSubtype="0" fill="hold" grpId="0" nodeType="clickEffect">
                                  <p:stCondLst>
                                    <p:cond delay="0"/>
                                  </p:stCondLst>
                                  <p:childTnLst>
                                    <p:set>
                                      <p:cBhvr>
                                        <p:cTn id="117" dur="1" fill="hold">
                                          <p:stCondLst>
                                            <p:cond delay="0"/>
                                          </p:stCondLst>
                                        </p:cTn>
                                        <p:tgtEl>
                                          <p:spTgt spid="19"/>
                                        </p:tgtEl>
                                        <p:attrNameLst>
                                          <p:attrName>style.visibility</p:attrName>
                                        </p:attrNameLst>
                                      </p:cBhvr>
                                      <p:to>
                                        <p:strVal val="visible"/>
                                      </p:to>
                                    </p:set>
                                    <p:anim calcmode="lin" valueType="num">
                                      <p:cBhvr>
                                        <p:cTn id="118" dur="25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19" dur="25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20" dur="250" accel="50000" fill="hold">
                                          <p:stCondLst>
                                            <p:cond delay="250"/>
                                          </p:stCondLst>
                                        </p:cTn>
                                        <p:tgtEl>
                                          <p:spTgt spid="19"/>
                                        </p:tgtEl>
                                        <p:attrNameLst>
                                          <p:attrName>ppt_w</p:attrName>
                                        </p:attrNameLst>
                                      </p:cBhvr>
                                      <p:tavLst>
                                        <p:tav tm="0">
                                          <p:val>
                                            <p:strVal val="#ppt_w*.05"/>
                                          </p:val>
                                        </p:tav>
                                        <p:tav tm="100000">
                                          <p:val>
                                            <p:strVal val="#ppt_w"/>
                                          </p:val>
                                        </p:tav>
                                      </p:tavLst>
                                    </p:anim>
                                    <p:anim calcmode="lin" valueType="num">
                                      <p:cBhvr>
                                        <p:cTn id="121" dur="500" fill="hold"/>
                                        <p:tgtEl>
                                          <p:spTgt spid="19"/>
                                        </p:tgtEl>
                                        <p:attrNameLst>
                                          <p:attrName>ppt_h</p:attrName>
                                        </p:attrNameLst>
                                      </p:cBhvr>
                                      <p:tavLst>
                                        <p:tav tm="0">
                                          <p:val>
                                            <p:strVal val="#ppt_h"/>
                                          </p:val>
                                        </p:tav>
                                        <p:tav tm="100000">
                                          <p:val>
                                            <p:strVal val="#ppt_h"/>
                                          </p:val>
                                        </p:tav>
                                      </p:tavLst>
                                    </p:anim>
                                    <p:anim calcmode="lin" valueType="num">
                                      <p:cBhvr>
                                        <p:cTn id="122" dur="25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3" dur="25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24" dur="250" accel="50000" fill="hold">
                                          <p:stCondLst>
                                            <p:cond delay="250"/>
                                          </p:stCondLst>
                                        </p:cTn>
                                        <p:tgtEl>
                                          <p:spTgt spid="19"/>
                                        </p:tgtEl>
                                        <p:attrNameLst>
                                          <p:attrName>ppt_y</p:attrName>
                                        </p:attrNameLst>
                                      </p:cBhvr>
                                      <p:tavLst>
                                        <p:tav tm="0">
                                          <p:val>
                                            <p:strVal val="#ppt_y+.1"/>
                                          </p:val>
                                        </p:tav>
                                        <p:tav tm="100000">
                                          <p:val>
                                            <p:strVal val="#ppt_y"/>
                                          </p:val>
                                        </p:tav>
                                      </p:tavLst>
                                    </p:anim>
                                    <p:animEffect transition="in" filter="fade">
                                      <p:cBhvr>
                                        <p:cTn id="125" dur="500" decel="50000">
                                          <p:stCondLst>
                                            <p:cond delay="0"/>
                                          </p:stCondLst>
                                        </p:cTn>
                                        <p:tgtEl>
                                          <p:spTgt spid="19"/>
                                        </p:tgtEl>
                                      </p:cBhvr>
                                    </p:animEffect>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fade">
                                      <p:cBhvr>
                                        <p:cTn id="130" dur="500"/>
                                        <p:tgtEl>
                                          <p:spTgt spid="20"/>
                                        </p:tgtEl>
                                      </p:cBhvr>
                                    </p:animEffect>
                                    <p:anim calcmode="lin" valueType="num">
                                      <p:cBhvr>
                                        <p:cTn id="131" dur="500" fill="hold"/>
                                        <p:tgtEl>
                                          <p:spTgt spid="20"/>
                                        </p:tgtEl>
                                        <p:attrNameLst>
                                          <p:attrName>ppt_x</p:attrName>
                                        </p:attrNameLst>
                                      </p:cBhvr>
                                      <p:tavLst>
                                        <p:tav tm="0">
                                          <p:val>
                                            <p:strVal val="#ppt_x"/>
                                          </p:val>
                                        </p:tav>
                                        <p:tav tm="100000">
                                          <p:val>
                                            <p:strVal val="#ppt_x"/>
                                          </p:val>
                                        </p:tav>
                                      </p:tavLst>
                                    </p:anim>
                                    <p:anim calcmode="lin" valueType="num">
                                      <p:cBhvr>
                                        <p:cTn id="132"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6" presetClass="entr" presetSubtype="16" fill="hold" nodeType="click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circle(in)">
                                      <p:cBhvr>
                                        <p:cTn id="13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2088</TotalTime>
  <Words>1565</Words>
  <Application>Microsoft Office PowerPoint</Application>
  <PresentationFormat>Custom</PresentationFormat>
  <Paragraphs>387</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Cambria Math</vt:lpstr>
      <vt:lpstr>NikoshBAN</vt:lpstr>
      <vt:lpstr>SutonnyMJ</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School</dc:creator>
  <cp:lastModifiedBy>Windows User</cp:lastModifiedBy>
  <cp:revision>542</cp:revision>
  <dcterms:created xsi:type="dcterms:W3CDTF">2020-05-14T14:05:10Z</dcterms:created>
  <dcterms:modified xsi:type="dcterms:W3CDTF">2020-06-04T05:23:32Z</dcterms:modified>
</cp:coreProperties>
</file>