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ata17.xml" ContentType="application/vnd.openxmlformats-officedocument.drawingml.diagramData+xml"/>
  <Override PartName="/ppt/diagrams/colors22.xml" ContentType="application/vnd.openxmlformats-officedocument.drawingml.diagramColor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diagrams/data16.xml" ContentType="application/vnd.openxmlformats-officedocument.drawingml.diagramData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Default Extension="gif" ContentType="image/gif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layout23.xml" ContentType="application/vnd.openxmlformats-officedocument.drawingml.diagram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notesSlides/notesSlide5.xml" ContentType="application/vnd.openxmlformats-officedocument.presentationml.notesSlide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68" r:id="rId2"/>
    <p:sldId id="271" r:id="rId3"/>
    <p:sldId id="270" r:id="rId4"/>
    <p:sldId id="267" r:id="rId5"/>
    <p:sldId id="261" r:id="rId6"/>
    <p:sldId id="266" r:id="rId7"/>
    <p:sldId id="256" r:id="rId8"/>
    <p:sldId id="257" r:id="rId9"/>
    <p:sldId id="265" r:id="rId10"/>
    <p:sldId id="272" r:id="rId11"/>
    <p:sldId id="258" r:id="rId12"/>
    <p:sldId id="274" r:id="rId13"/>
    <p:sldId id="259" r:id="rId14"/>
    <p:sldId id="260" r:id="rId15"/>
    <p:sldId id="263" r:id="rId16"/>
    <p:sldId id="273" r:id="rId17"/>
    <p:sldId id="26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iagrams/_rels/data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05C59B-A34A-4C8D-AED7-79D57927CC75}" type="doc">
      <dgm:prSet loTypeId="urn:microsoft.com/office/officeart/2005/8/layout/hProcess3" loCatId="process" qsTypeId="urn:microsoft.com/office/officeart/2005/8/quickstyle/3d8" qsCatId="3D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DEFDB49D-E6ED-434D-AC9C-BF68653FED8A}">
      <dgm:prSet/>
      <dgm:spPr/>
      <dgm:t>
        <a:bodyPr/>
        <a:lstStyle/>
        <a:p>
          <a:pPr rtl="0"/>
          <a:r>
            <a:rPr lang="en-US" b="1" dirty="0" err="1" smtClean="0">
              <a:effectLst/>
              <a:latin typeface="NikoshBAN" pitchFamily="2" charset="0"/>
              <a:cs typeface="NikoshBAN" pitchFamily="2" charset="0"/>
            </a:rPr>
            <a:t>শিখনফল</a:t>
          </a:r>
          <a:r>
            <a:rPr lang="en-US" b="1" dirty="0" smtClean="0">
              <a:effectLst/>
              <a:latin typeface="NikoshBAN" pitchFamily="2" charset="0"/>
              <a:cs typeface="NikoshBAN" pitchFamily="2" charset="0"/>
            </a:rPr>
            <a:t> </a:t>
          </a:r>
          <a:endParaRPr lang="en-US" b="1" dirty="0">
            <a:effectLst/>
          </a:endParaRPr>
        </a:p>
      </dgm:t>
    </dgm:pt>
    <dgm:pt modelId="{96CC6005-3296-4B24-A5DC-E1184D9665D2}" type="parTrans" cxnId="{3DF6FDAF-BFE8-4687-8D4A-DD41BC49DD3B}">
      <dgm:prSet/>
      <dgm:spPr/>
      <dgm:t>
        <a:bodyPr/>
        <a:lstStyle/>
        <a:p>
          <a:endParaRPr lang="en-US"/>
        </a:p>
      </dgm:t>
    </dgm:pt>
    <dgm:pt modelId="{B0C8D9CA-A925-4196-99F3-B6B5FC1C9CF7}" type="sibTrans" cxnId="{3DF6FDAF-BFE8-4687-8D4A-DD41BC49DD3B}">
      <dgm:prSet/>
      <dgm:spPr/>
      <dgm:t>
        <a:bodyPr/>
        <a:lstStyle/>
        <a:p>
          <a:endParaRPr lang="en-US"/>
        </a:p>
      </dgm:t>
    </dgm:pt>
    <dgm:pt modelId="{36E44747-2A0A-43FE-87EE-25F899AD5234}" type="pres">
      <dgm:prSet presAssocID="{9B05C59B-A34A-4C8D-AED7-79D57927CC7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6B0230-DA63-4F01-BD99-C884008EF04E}" type="pres">
      <dgm:prSet presAssocID="{9B05C59B-A34A-4C8D-AED7-79D57927CC75}" presName="dummy" presStyleCnt="0"/>
      <dgm:spPr/>
    </dgm:pt>
    <dgm:pt modelId="{ABD48CAE-55C4-495A-B477-485A773E50A3}" type="pres">
      <dgm:prSet presAssocID="{9B05C59B-A34A-4C8D-AED7-79D57927CC75}" presName="linH" presStyleCnt="0"/>
      <dgm:spPr/>
    </dgm:pt>
    <dgm:pt modelId="{83D6A0C5-0B7F-4972-B685-F212E5061C13}" type="pres">
      <dgm:prSet presAssocID="{9B05C59B-A34A-4C8D-AED7-79D57927CC75}" presName="padding1" presStyleCnt="0"/>
      <dgm:spPr/>
    </dgm:pt>
    <dgm:pt modelId="{A0FC78EA-EB10-4751-819B-C4FACA3898AB}" type="pres">
      <dgm:prSet presAssocID="{DEFDB49D-E6ED-434D-AC9C-BF68653FED8A}" presName="linV" presStyleCnt="0"/>
      <dgm:spPr/>
    </dgm:pt>
    <dgm:pt modelId="{1FDE9A32-048C-4815-8340-9CF117816FE5}" type="pres">
      <dgm:prSet presAssocID="{DEFDB49D-E6ED-434D-AC9C-BF68653FED8A}" presName="spVertical1" presStyleCnt="0"/>
      <dgm:spPr/>
    </dgm:pt>
    <dgm:pt modelId="{2D25685E-5B17-4E0B-B422-C09AB99F3BE2}" type="pres">
      <dgm:prSet presAssocID="{DEFDB49D-E6ED-434D-AC9C-BF68653FED8A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DEF2F8-FCD3-4760-A8B1-9702A5C2BF65}" type="pres">
      <dgm:prSet presAssocID="{DEFDB49D-E6ED-434D-AC9C-BF68653FED8A}" presName="spVertical2" presStyleCnt="0"/>
      <dgm:spPr/>
    </dgm:pt>
    <dgm:pt modelId="{CAB43F90-A4F1-4165-B77B-0773E0D09E59}" type="pres">
      <dgm:prSet presAssocID="{DEFDB49D-E6ED-434D-AC9C-BF68653FED8A}" presName="spVertical3" presStyleCnt="0"/>
      <dgm:spPr/>
    </dgm:pt>
    <dgm:pt modelId="{733282AE-A60D-4289-AC85-762025267738}" type="pres">
      <dgm:prSet presAssocID="{9B05C59B-A34A-4C8D-AED7-79D57927CC75}" presName="padding2" presStyleCnt="0"/>
      <dgm:spPr/>
    </dgm:pt>
    <dgm:pt modelId="{2AD95902-CFFF-4498-9A96-DA342882CFE8}" type="pres">
      <dgm:prSet presAssocID="{9B05C59B-A34A-4C8D-AED7-79D57927CC75}" presName="negArrow" presStyleCnt="0"/>
      <dgm:spPr/>
    </dgm:pt>
    <dgm:pt modelId="{764490F9-F170-4044-95CC-8FF6E0DFF640}" type="pres">
      <dgm:prSet presAssocID="{9B05C59B-A34A-4C8D-AED7-79D57927CC75}" presName="backgroundArrow" presStyleLbl="node1" presStyleIdx="0" presStyleCnt="1"/>
      <dgm:spPr/>
    </dgm:pt>
  </dgm:ptLst>
  <dgm:cxnLst>
    <dgm:cxn modelId="{1F392064-0E20-4D7F-A89B-23B36B487C3D}" type="presOf" srcId="{9B05C59B-A34A-4C8D-AED7-79D57927CC75}" destId="{36E44747-2A0A-43FE-87EE-25F899AD5234}" srcOrd="0" destOrd="0" presId="urn:microsoft.com/office/officeart/2005/8/layout/hProcess3"/>
    <dgm:cxn modelId="{3DF6FDAF-BFE8-4687-8D4A-DD41BC49DD3B}" srcId="{9B05C59B-A34A-4C8D-AED7-79D57927CC75}" destId="{DEFDB49D-E6ED-434D-AC9C-BF68653FED8A}" srcOrd="0" destOrd="0" parTransId="{96CC6005-3296-4B24-A5DC-E1184D9665D2}" sibTransId="{B0C8D9CA-A925-4196-99F3-B6B5FC1C9CF7}"/>
    <dgm:cxn modelId="{B950468A-CEE2-47ED-AEF2-D18E46D7CCE1}" type="presOf" srcId="{DEFDB49D-E6ED-434D-AC9C-BF68653FED8A}" destId="{2D25685E-5B17-4E0B-B422-C09AB99F3BE2}" srcOrd="0" destOrd="0" presId="urn:microsoft.com/office/officeart/2005/8/layout/hProcess3"/>
    <dgm:cxn modelId="{468BE6F9-487E-40B4-B548-35ABB4054BBC}" type="presParOf" srcId="{36E44747-2A0A-43FE-87EE-25F899AD5234}" destId="{A96B0230-DA63-4F01-BD99-C884008EF04E}" srcOrd="0" destOrd="0" presId="urn:microsoft.com/office/officeart/2005/8/layout/hProcess3"/>
    <dgm:cxn modelId="{42FEABB0-48FF-4D35-A202-E4C310ACBD1F}" type="presParOf" srcId="{36E44747-2A0A-43FE-87EE-25F899AD5234}" destId="{ABD48CAE-55C4-495A-B477-485A773E50A3}" srcOrd="1" destOrd="0" presId="urn:microsoft.com/office/officeart/2005/8/layout/hProcess3"/>
    <dgm:cxn modelId="{36A03CE6-41C6-4C3F-8AE8-8A0E141469B3}" type="presParOf" srcId="{ABD48CAE-55C4-495A-B477-485A773E50A3}" destId="{83D6A0C5-0B7F-4972-B685-F212E5061C13}" srcOrd="0" destOrd="0" presId="urn:microsoft.com/office/officeart/2005/8/layout/hProcess3"/>
    <dgm:cxn modelId="{4F867CAF-C97C-4A55-9CE5-1E9BEFAF4298}" type="presParOf" srcId="{ABD48CAE-55C4-495A-B477-485A773E50A3}" destId="{A0FC78EA-EB10-4751-819B-C4FACA3898AB}" srcOrd="1" destOrd="0" presId="urn:microsoft.com/office/officeart/2005/8/layout/hProcess3"/>
    <dgm:cxn modelId="{BFDA1F87-CEBD-4649-98C1-1A898F4A560C}" type="presParOf" srcId="{A0FC78EA-EB10-4751-819B-C4FACA3898AB}" destId="{1FDE9A32-048C-4815-8340-9CF117816FE5}" srcOrd="0" destOrd="0" presId="urn:microsoft.com/office/officeart/2005/8/layout/hProcess3"/>
    <dgm:cxn modelId="{9C699257-790A-45FD-B283-91D2063256A9}" type="presParOf" srcId="{A0FC78EA-EB10-4751-819B-C4FACA3898AB}" destId="{2D25685E-5B17-4E0B-B422-C09AB99F3BE2}" srcOrd="1" destOrd="0" presId="urn:microsoft.com/office/officeart/2005/8/layout/hProcess3"/>
    <dgm:cxn modelId="{C2580F5A-2076-43FD-8BEE-C20AF23E3091}" type="presParOf" srcId="{A0FC78EA-EB10-4751-819B-C4FACA3898AB}" destId="{58DEF2F8-FCD3-4760-A8B1-9702A5C2BF65}" srcOrd="2" destOrd="0" presId="urn:microsoft.com/office/officeart/2005/8/layout/hProcess3"/>
    <dgm:cxn modelId="{D377D16F-4348-458B-8CCF-E89AAEA2013B}" type="presParOf" srcId="{A0FC78EA-EB10-4751-819B-C4FACA3898AB}" destId="{CAB43F90-A4F1-4165-B77B-0773E0D09E59}" srcOrd="3" destOrd="0" presId="urn:microsoft.com/office/officeart/2005/8/layout/hProcess3"/>
    <dgm:cxn modelId="{9CA5C457-9EAF-49CF-9923-A348FA1AAB86}" type="presParOf" srcId="{ABD48CAE-55C4-495A-B477-485A773E50A3}" destId="{733282AE-A60D-4289-AC85-762025267738}" srcOrd="2" destOrd="0" presId="urn:microsoft.com/office/officeart/2005/8/layout/hProcess3"/>
    <dgm:cxn modelId="{3A56C9C2-A6EB-4C0E-AA04-200946BF72DD}" type="presParOf" srcId="{ABD48CAE-55C4-495A-B477-485A773E50A3}" destId="{2AD95902-CFFF-4498-9A96-DA342882CFE8}" srcOrd="3" destOrd="0" presId="urn:microsoft.com/office/officeart/2005/8/layout/hProcess3"/>
    <dgm:cxn modelId="{A1AFC9D8-6114-4F19-BEC6-B6DFBF3C8C7F}" type="presParOf" srcId="{ABD48CAE-55C4-495A-B477-485A773E50A3}" destId="{764490F9-F170-4044-95CC-8FF6E0DFF640}" srcOrd="4" destOrd="0" presId="urn:microsoft.com/office/officeart/2005/8/layout/hProcess3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51C52E7-D41C-48D3-90E7-9B2899181C6E}" type="doc">
      <dgm:prSet loTypeId="urn:microsoft.com/office/officeart/2005/8/layout/vList3" loCatId="list" qsTypeId="urn:microsoft.com/office/officeart/2005/8/quickstyle/3d6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D6B1A1E-D25C-4811-99F5-25649DE99C19}">
      <dgm:prSet/>
      <dgm:spPr/>
      <dgm:t>
        <a:bodyPr/>
        <a:lstStyle/>
        <a:p>
          <a:r>
            <a:rPr lang="en-US" b="0" u="none" dirty="0" err="1" smtClean="0">
              <a:effectLst/>
            </a:rPr>
            <a:t>একক</a:t>
          </a:r>
          <a:r>
            <a:rPr lang="en-US" b="0" u="none" dirty="0" smtClean="0">
              <a:effectLst/>
            </a:rPr>
            <a:t> </a:t>
          </a:r>
          <a:r>
            <a:rPr lang="en-US" b="0" u="none" dirty="0" err="1" smtClean="0">
              <a:effectLst/>
            </a:rPr>
            <a:t>কাজ</a:t>
          </a:r>
          <a:endParaRPr lang="en-US" b="0" u="none" dirty="0">
            <a:effectLst/>
          </a:endParaRPr>
        </a:p>
      </dgm:t>
    </dgm:pt>
    <dgm:pt modelId="{40070E25-8E5D-4DCB-8147-A17B1DEF76B5}" type="parTrans" cxnId="{DB4E3004-AF9B-4EA8-AB32-D15822785865}">
      <dgm:prSet/>
      <dgm:spPr/>
      <dgm:t>
        <a:bodyPr/>
        <a:lstStyle/>
        <a:p>
          <a:endParaRPr lang="en-US"/>
        </a:p>
      </dgm:t>
    </dgm:pt>
    <dgm:pt modelId="{D07CE5A5-D895-48C7-B24B-921DAE5191F1}" type="sibTrans" cxnId="{DB4E3004-AF9B-4EA8-AB32-D15822785865}">
      <dgm:prSet/>
      <dgm:spPr/>
      <dgm:t>
        <a:bodyPr/>
        <a:lstStyle/>
        <a:p>
          <a:endParaRPr lang="en-US"/>
        </a:p>
      </dgm:t>
    </dgm:pt>
    <dgm:pt modelId="{9561790F-650B-43C0-A177-6CB9E910ED36}" type="pres">
      <dgm:prSet presAssocID="{351C52E7-D41C-48D3-90E7-9B2899181C6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E451D1-D0D0-450E-9D43-7F42272ABEA3}" type="pres">
      <dgm:prSet presAssocID="{DD6B1A1E-D25C-4811-99F5-25649DE99C19}" presName="composite" presStyleCnt="0"/>
      <dgm:spPr/>
    </dgm:pt>
    <dgm:pt modelId="{4C4177F9-FDB7-4D96-B519-666AF8765413}" type="pres">
      <dgm:prSet presAssocID="{DD6B1A1E-D25C-4811-99F5-25649DE99C19}" presName="imgShp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C8F1C10-135A-4213-B403-5FE961174296}" type="pres">
      <dgm:prSet presAssocID="{DD6B1A1E-D25C-4811-99F5-25649DE99C19}" presName="txShp" presStyleLbl="node1" presStyleIdx="0" presStyleCnt="1" custScaleX="1339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F2957A-4409-46F9-9569-1F75F9C3D744}" type="presOf" srcId="{DD6B1A1E-D25C-4811-99F5-25649DE99C19}" destId="{8C8F1C10-135A-4213-B403-5FE961174296}" srcOrd="0" destOrd="0" presId="urn:microsoft.com/office/officeart/2005/8/layout/vList3"/>
    <dgm:cxn modelId="{4A09B4AB-9164-4BCA-B3B7-F4B770026D58}" type="presOf" srcId="{351C52E7-D41C-48D3-90E7-9B2899181C6E}" destId="{9561790F-650B-43C0-A177-6CB9E910ED36}" srcOrd="0" destOrd="0" presId="urn:microsoft.com/office/officeart/2005/8/layout/vList3"/>
    <dgm:cxn modelId="{DB4E3004-AF9B-4EA8-AB32-D15822785865}" srcId="{351C52E7-D41C-48D3-90E7-9B2899181C6E}" destId="{DD6B1A1E-D25C-4811-99F5-25649DE99C19}" srcOrd="0" destOrd="0" parTransId="{40070E25-8E5D-4DCB-8147-A17B1DEF76B5}" sibTransId="{D07CE5A5-D895-48C7-B24B-921DAE5191F1}"/>
    <dgm:cxn modelId="{FCABC5CD-A5F5-4D8B-9281-C280D05EABB3}" type="presParOf" srcId="{9561790F-650B-43C0-A177-6CB9E910ED36}" destId="{E5E451D1-D0D0-450E-9D43-7F42272ABEA3}" srcOrd="0" destOrd="0" presId="urn:microsoft.com/office/officeart/2005/8/layout/vList3"/>
    <dgm:cxn modelId="{33F3E174-B462-4E44-B17A-6944ABF1CB99}" type="presParOf" srcId="{E5E451D1-D0D0-450E-9D43-7F42272ABEA3}" destId="{4C4177F9-FDB7-4D96-B519-666AF8765413}" srcOrd="0" destOrd="0" presId="urn:microsoft.com/office/officeart/2005/8/layout/vList3"/>
    <dgm:cxn modelId="{C3F825AB-F775-4ADB-9E41-970BE93A11FC}" type="presParOf" srcId="{E5E451D1-D0D0-450E-9D43-7F42272ABEA3}" destId="{8C8F1C10-135A-4213-B403-5FE961174296}" srcOrd="1" destOrd="0" presId="urn:microsoft.com/office/officeart/2005/8/layout/vList3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17672C7-6AFD-4CB4-832A-6BA5549DE983}" type="doc">
      <dgm:prSet loTypeId="urn:microsoft.com/office/officeart/2005/8/layout/arrow3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27DC4EB-2585-42D2-8087-F108539FBB12}">
      <dgm:prSet phldrT="[Text]"/>
      <dgm:spPr/>
      <dgm:t>
        <a:bodyPr/>
        <a:lstStyle/>
        <a:p>
          <a:r>
            <a:rPr lang="en-US" b="0" dirty="0" smtClean="0"/>
            <a:t>খ. </a:t>
          </a:r>
          <a:r>
            <a:rPr lang="en-US" b="0" dirty="0" err="1" smtClean="0"/>
            <a:t>ইমানের</a:t>
          </a:r>
          <a:r>
            <a:rPr lang="en-US" b="0" dirty="0" smtClean="0"/>
            <a:t> </a:t>
          </a:r>
          <a:r>
            <a:rPr lang="en-US" b="0" dirty="0" err="1" smtClean="0"/>
            <a:t>একটি</a:t>
          </a:r>
          <a:r>
            <a:rPr lang="en-US" b="0" dirty="0" smtClean="0"/>
            <a:t> </a:t>
          </a:r>
          <a:r>
            <a:rPr lang="en-US" b="0" dirty="0" err="1" smtClean="0"/>
            <a:t>পারিভাষিক</a:t>
          </a:r>
          <a:r>
            <a:rPr lang="en-US" b="0" dirty="0" smtClean="0"/>
            <a:t> </a:t>
          </a:r>
          <a:r>
            <a:rPr lang="en-US" b="0" dirty="0" err="1" smtClean="0"/>
            <a:t>সংজ্ঞা</a:t>
          </a:r>
          <a:r>
            <a:rPr lang="en-US" b="0" dirty="0" smtClean="0"/>
            <a:t> </a:t>
          </a:r>
          <a:r>
            <a:rPr lang="en-US" b="0" dirty="0" err="1" smtClean="0"/>
            <a:t>বল</a:t>
          </a:r>
          <a:r>
            <a:rPr lang="en-US" b="0" dirty="0" smtClean="0"/>
            <a:t>।</a:t>
          </a:r>
          <a:endParaRPr lang="en-US" b="0" dirty="0"/>
        </a:p>
      </dgm:t>
    </dgm:pt>
    <dgm:pt modelId="{C9FE7028-D9B0-4B88-9C85-11B21BDC54E4}" type="parTrans" cxnId="{482B1D65-9A99-4946-A224-A059B2AFB725}">
      <dgm:prSet/>
      <dgm:spPr/>
      <dgm:t>
        <a:bodyPr/>
        <a:lstStyle/>
        <a:p>
          <a:endParaRPr lang="en-US"/>
        </a:p>
      </dgm:t>
    </dgm:pt>
    <dgm:pt modelId="{DE192B04-050D-41FE-821B-78C50CF2FF9B}" type="sibTrans" cxnId="{482B1D65-9A99-4946-A224-A059B2AFB725}">
      <dgm:prSet/>
      <dgm:spPr/>
      <dgm:t>
        <a:bodyPr/>
        <a:lstStyle/>
        <a:p>
          <a:endParaRPr lang="en-US"/>
        </a:p>
      </dgm:t>
    </dgm:pt>
    <dgm:pt modelId="{99874EBC-5A58-42D5-ACFB-880DC3921FCA}">
      <dgm:prSet phldrT="[Text]"/>
      <dgm:spPr/>
      <dgm:t>
        <a:bodyPr/>
        <a:lstStyle/>
        <a:p>
          <a:pPr rtl="0"/>
          <a:r>
            <a:rPr lang="en-US" b="0" dirty="0" smtClean="0">
              <a:effectLst/>
            </a:rPr>
            <a:t>ক. </a:t>
          </a:r>
          <a:r>
            <a:rPr lang="en-US" b="0" dirty="0" err="1" smtClean="0">
              <a:effectLst/>
            </a:rPr>
            <a:t>ইমান</a:t>
          </a:r>
          <a:r>
            <a:rPr lang="en-US" b="0" dirty="0" smtClean="0">
              <a:effectLst/>
            </a:rPr>
            <a:t> </a:t>
          </a:r>
          <a:r>
            <a:rPr lang="en-US" b="0" dirty="0" err="1" smtClean="0">
              <a:effectLst/>
            </a:rPr>
            <a:t>শব্দের</a:t>
          </a:r>
          <a:r>
            <a:rPr lang="en-US" b="0" dirty="0" smtClean="0">
              <a:effectLst/>
            </a:rPr>
            <a:t> </a:t>
          </a:r>
          <a:r>
            <a:rPr lang="en-US" b="0" dirty="0" err="1" smtClean="0">
              <a:effectLst/>
            </a:rPr>
            <a:t>অর্থ</a:t>
          </a:r>
          <a:r>
            <a:rPr lang="en-US" b="0" dirty="0" smtClean="0">
              <a:effectLst/>
            </a:rPr>
            <a:t> </a:t>
          </a:r>
          <a:r>
            <a:rPr lang="en-US" b="0" dirty="0" err="1" smtClean="0">
              <a:effectLst/>
            </a:rPr>
            <a:t>কি</a:t>
          </a:r>
          <a:r>
            <a:rPr lang="en-US" b="0" dirty="0" smtClean="0">
              <a:effectLst/>
            </a:rPr>
            <a:t> ? </a:t>
          </a:r>
          <a:endParaRPr lang="en-US" b="0" dirty="0">
            <a:effectLst/>
          </a:endParaRPr>
        </a:p>
      </dgm:t>
    </dgm:pt>
    <dgm:pt modelId="{3FB177B2-C2B5-4157-A36C-E2B6C87D6482}" type="parTrans" cxnId="{12EF0E33-B1EE-4A3C-8750-BFB3123D4A64}">
      <dgm:prSet/>
      <dgm:spPr/>
      <dgm:t>
        <a:bodyPr/>
        <a:lstStyle/>
        <a:p>
          <a:endParaRPr lang="en-US"/>
        </a:p>
      </dgm:t>
    </dgm:pt>
    <dgm:pt modelId="{68A65431-F1FD-4F59-B9A5-965A8A6A0014}" type="sibTrans" cxnId="{12EF0E33-B1EE-4A3C-8750-BFB3123D4A64}">
      <dgm:prSet/>
      <dgm:spPr/>
      <dgm:t>
        <a:bodyPr/>
        <a:lstStyle/>
        <a:p>
          <a:endParaRPr lang="en-US"/>
        </a:p>
      </dgm:t>
    </dgm:pt>
    <dgm:pt modelId="{32B43728-C133-4668-9421-7FA70FF8C04B}" type="pres">
      <dgm:prSet presAssocID="{D17672C7-6AFD-4CB4-832A-6BA5549DE983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D366F0-3214-42F0-AABE-8753D1BC0EE5}" type="pres">
      <dgm:prSet presAssocID="{D17672C7-6AFD-4CB4-832A-6BA5549DE983}" presName="divider" presStyleLbl="fgShp" presStyleIdx="0" presStyleCnt="1"/>
      <dgm:spPr/>
    </dgm:pt>
    <dgm:pt modelId="{0ADF9B6D-460D-42A3-9605-AA4EF54F0730}" type="pres">
      <dgm:prSet presAssocID="{F27DC4EB-2585-42D2-8087-F108539FBB12}" presName="downArrow" presStyleLbl="node1" presStyleIdx="0" presStyleCnt="2"/>
      <dgm:spPr/>
    </dgm:pt>
    <dgm:pt modelId="{06BCEDEF-7395-431D-BBE7-4906CAB14922}" type="pres">
      <dgm:prSet presAssocID="{F27DC4EB-2585-42D2-8087-F108539FBB12}" presName="downArrowText" presStyleLbl="revTx" presStyleIdx="0" presStyleCnt="2" custScaleX="1937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376193-116B-4027-9D82-DC1D3C192DC1}" type="pres">
      <dgm:prSet presAssocID="{99874EBC-5A58-42D5-ACFB-880DC3921FCA}" presName="upArrow" presStyleLbl="node1" presStyleIdx="1" presStyleCnt="2"/>
      <dgm:spPr/>
    </dgm:pt>
    <dgm:pt modelId="{1CA1B1F1-3063-4B2B-A35F-67975F560B8E}" type="pres">
      <dgm:prSet presAssocID="{99874EBC-5A58-42D5-ACFB-880DC3921FCA}" presName="upArrowText" presStyleLbl="revTx" presStyleIdx="1" presStyleCnt="2" custScaleX="1706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3B0182-5E6E-4CDC-A0C2-B27600E52F58}" type="presOf" srcId="{F27DC4EB-2585-42D2-8087-F108539FBB12}" destId="{06BCEDEF-7395-431D-BBE7-4906CAB14922}" srcOrd="0" destOrd="0" presId="urn:microsoft.com/office/officeart/2005/8/layout/arrow3"/>
    <dgm:cxn modelId="{314BC236-FF55-4A66-87C5-D0331F8854AE}" type="presOf" srcId="{99874EBC-5A58-42D5-ACFB-880DC3921FCA}" destId="{1CA1B1F1-3063-4B2B-A35F-67975F560B8E}" srcOrd="0" destOrd="0" presId="urn:microsoft.com/office/officeart/2005/8/layout/arrow3"/>
    <dgm:cxn modelId="{482B1D65-9A99-4946-A224-A059B2AFB725}" srcId="{D17672C7-6AFD-4CB4-832A-6BA5549DE983}" destId="{F27DC4EB-2585-42D2-8087-F108539FBB12}" srcOrd="0" destOrd="0" parTransId="{C9FE7028-D9B0-4B88-9C85-11B21BDC54E4}" sibTransId="{DE192B04-050D-41FE-821B-78C50CF2FF9B}"/>
    <dgm:cxn modelId="{C9D71CE3-5B47-478D-9FBF-EAED789FBE5F}" type="presOf" srcId="{D17672C7-6AFD-4CB4-832A-6BA5549DE983}" destId="{32B43728-C133-4668-9421-7FA70FF8C04B}" srcOrd="0" destOrd="0" presId="urn:microsoft.com/office/officeart/2005/8/layout/arrow3"/>
    <dgm:cxn modelId="{12EF0E33-B1EE-4A3C-8750-BFB3123D4A64}" srcId="{D17672C7-6AFD-4CB4-832A-6BA5549DE983}" destId="{99874EBC-5A58-42D5-ACFB-880DC3921FCA}" srcOrd="1" destOrd="0" parTransId="{3FB177B2-C2B5-4157-A36C-E2B6C87D6482}" sibTransId="{68A65431-F1FD-4F59-B9A5-965A8A6A0014}"/>
    <dgm:cxn modelId="{C9CFE5FE-E2BA-4A3A-BA3E-264197C197C8}" type="presParOf" srcId="{32B43728-C133-4668-9421-7FA70FF8C04B}" destId="{21D366F0-3214-42F0-AABE-8753D1BC0EE5}" srcOrd="0" destOrd="0" presId="urn:microsoft.com/office/officeart/2005/8/layout/arrow3"/>
    <dgm:cxn modelId="{36E27F8B-75B9-4491-BC60-8B2F34BE4865}" type="presParOf" srcId="{32B43728-C133-4668-9421-7FA70FF8C04B}" destId="{0ADF9B6D-460D-42A3-9605-AA4EF54F0730}" srcOrd="1" destOrd="0" presId="urn:microsoft.com/office/officeart/2005/8/layout/arrow3"/>
    <dgm:cxn modelId="{5C2FD250-6C05-427D-BE33-80EE548A4770}" type="presParOf" srcId="{32B43728-C133-4668-9421-7FA70FF8C04B}" destId="{06BCEDEF-7395-431D-BBE7-4906CAB14922}" srcOrd="2" destOrd="0" presId="urn:microsoft.com/office/officeart/2005/8/layout/arrow3"/>
    <dgm:cxn modelId="{A5C92A74-C939-4822-B27E-A4B7A91CA178}" type="presParOf" srcId="{32B43728-C133-4668-9421-7FA70FF8C04B}" destId="{ED376193-116B-4027-9D82-DC1D3C192DC1}" srcOrd="3" destOrd="0" presId="urn:microsoft.com/office/officeart/2005/8/layout/arrow3"/>
    <dgm:cxn modelId="{530FFC58-B722-42FB-B1C5-0E8F355EE8D4}" type="presParOf" srcId="{32B43728-C133-4668-9421-7FA70FF8C04B}" destId="{1CA1B1F1-3063-4B2B-A35F-67975F560B8E}" srcOrd="4" destOrd="0" presId="urn:microsoft.com/office/officeart/2005/8/layout/arrow3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E58D46D-5C08-4956-92BD-0B1561F0E9A7}" type="doc">
      <dgm:prSet loTypeId="urn:microsoft.com/office/officeart/2005/8/layout/hProcess11" loCatId="process" qsTypeId="urn:microsoft.com/office/officeart/2005/8/quickstyle/simple1" qsCatId="simple" csTypeId="urn:microsoft.com/office/officeart/2005/8/colors/colorful1" csCatId="colorful" phldr="1"/>
      <dgm:spPr/>
    </dgm:pt>
    <dgm:pt modelId="{395B0DD2-E989-40E3-A0A6-D075CDBC8602}">
      <dgm:prSet phldrT="[Text]"/>
      <dgm:spPr/>
      <dgm:t>
        <a:bodyPr/>
        <a:lstStyle/>
        <a:p>
          <a:r>
            <a:rPr lang="en-US" dirty="0" err="1" smtClean="0"/>
            <a:t>ইমান</a:t>
          </a:r>
          <a:r>
            <a:rPr lang="en-US" dirty="0" smtClean="0"/>
            <a:t> ও </a:t>
          </a:r>
          <a:r>
            <a:rPr lang="en-US" dirty="0" err="1" smtClean="0"/>
            <a:t>ইসলামের</a:t>
          </a:r>
          <a:r>
            <a:rPr lang="en-US" dirty="0" smtClean="0"/>
            <a:t> </a:t>
          </a:r>
          <a:r>
            <a:rPr lang="en-US" dirty="0" err="1" smtClean="0"/>
            <a:t>মধ্যে</a:t>
          </a:r>
          <a:r>
            <a:rPr lang="en-US" dirty="0" smtClean="0"/>
            <a:t> </a:t>
          </a:r>
          <a:r>
            <a:rPr lang="en-US" dirty="0" err="1" smtClean="0"/>
            <a:t>পার্থক্যঃ</a:t>
          </a:r>
          <a:endParaRPr lang="en-US" dirty="0"/>
        </a:p>
      </dgm:t>
    </dgm:pt>
    <dgm:pt modelId="{74549A42-9E83-438D-B41E-6047DB1057D8}" type="parTrans" cxnId="{C30E3CE7-3AAE-46F3-9010-C2BC85ADE85A}">
      <dgm:prSet/>
      <dgm:spPr/>
      <dgm:t>
        <a:bodyPr/>
        <a:lstStyle/>
        <a:p>
          <a:endParaRPr lang="en-US"/>
        </a:p>
      </dgm:t>
    </dgm:pt>
    <dgm:pt modelId="{8092E545-09AE-4CB7-AFB5-E61052C19456}" type="sibTrans" cxnId="{C30E3CE7-3AAE-46F3-9010-C2BC85ADE85A}">
      <dgm:prSet/>
      <dgm:spPr/>
      <dgm:t>
        <a:bodyPr/>
        <a:lstStyle/>
        <a:p>
          <a:endParaRPr lang="en-US"/>
        </a:p>
      </dgm:t>
    </dgm:pt>
    <dgm:pt modelId="{863D5720-2500-45A7-8DA3-758AFD367A24}" type="pres">
      <dgm:prSet presAssocID="{AE58D46D-5C08-4956-92BD-0B1561F0E9A7}" presName="Name0" presStyleCnt="0">
        <dgm:presLayoutVars>
          <dgm:dir/>
          <dgm:resizeHandles val="exact"/>
        </dgm:presLayoutVars>
      </dgm:prSet>
      <dgm:spPr/>
    </dgm:pt>
    <dgm:pt modelId="{16BB5A5C-A86E-4792-9869-4BA2688007BA}" type="pres">
      <dgm:prSet presAssocID="{AE58D46D-5C08-4956-92BD-0B1561F0E9A7}" presName="arrow" presStyleLbl="bgShp" presStyleIdx="0" presStyleCnt="1" custScaleY="25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F3498C9-4154-49D0-AB33-A5C1BCC5199D}" type="pres">
      <dgm:prSet presAssocID="{AE58D46D-5C08-4956-92BD-0B1561F0E9A7}" presName="points" presStyleCnt="0"/>
      <dgm:spPr/>
    </dgm:pt>
    <dgm:pt modelId="{7AAC6B77-F1BD-4B0D-A7AA-78BCA014BF4A}" type="pres">
      <dgm:prSet presAssocID="{395B0DD2-E989-40E3-A0A6-D075CDBC8602}" presName="compositeA" presStyleCnt="0"/>
      <dgm:spPr/>
    </dgm:pt>
    <dgm:pt modelId="{EB373605-C1F4-49BC-9994-9953B0742066}" type="pres">
      <dgm:prSet presAssocID="{395B0DD2-E989-40E3-A0A6-D075CDBC8602}" presName="textA" presStyleLbl="revTx" presStyleIdx="0" presStyleCnt="1" custScaleX="100478" custScaleY="219930" custLinFactNeighborX="1718" custLinFactNeighborY="323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FD8F7F-0EA8-4517-892F-CF9079A876CE}" type="pres">
      <dgm:prSet presAssocID="{395B0DD2-E989-40E3-A0A6-D075CDBC8602}" presName="circleA" presStyleLbl="node1" presStyleIdx="0" presStyleCnt="1" custScaleX="375388" custScaleY="445739" custLinFactX="1381538" custLinFactY="-25876" custLinFactNeighborX="1400000" custLinFactNeighborY="-100000"/>
      <dgm:spPr/>
      <dgm:t>
        <a:bodyPr/>
        <a:lstStyle/>
        <a:p>
          <a:endParaRPr lang="en-US"/>
        </a:p>
      </dgm:t>
    </dgm:pt>
    <dgm:pt modelId="{7CF9ECF5-7DD0-4C00-B70A-CFA589E86833}" type="pres">
      <dgm:prSet presAssocID="{395B0DD2-E989-40E3-A0A6-D075CDBC8602}" presName="spaceA" presStyleCnt="0"/>
      <dgm:spPr/>
    </dgm:pt>
  </dgm:ptLst>
  <dgm:cxnLst>
    <dgm:cxn modelId="{AD1BDF4D-917A-474F-9106-AB5F55167B7E}" type="presOf" srcId="{395B0DD2-E989-40E3-A0A6-D075CDBC8602}" destId="{EB373605-C1F4-49BC-9994-9953B0742066}" srcOrd="0" destOrd="0" presId="urn:microsoft.com/office/officeart/2005/8/layout/hProcess11"/>
    <dgm:cxn modelId="{C30E3CE7-3AAE-46F3-9010-C2BC85ADE85A}" srcId="{AE58D46D-5C08-4956-92BD-0B1561F0E9A7}" destId="{395B0DD2-E989-40E3-A0A6-D075CDBC8602}" srcOrd="0" destOrd="0" parTransId="{74549A42-9E83-438D-B41E-6047DB1057D8}" sibTransId="{8092E545-09AE-4CB7-AFB5-E61052C19456}"/>
    <dgm:cxn modelId="{E14DCA59-1767-4E8C-9440-9B09A77BE4F5}" type="presOf" srcId="{AE58D46D-5C08-4956-92BD-0B1561F0E9A7}" destId="{863D5720-2500-45A7-8DA3-758AFD367A24}" srcOrd="0" destOrd="0" presId="urn:microsoft.com/office/officeart/2005/8/layout/hProcess11"/>
    <dgm:cxn modelId="{8F522166-DB85-42DD-97FE-EC5307B98327}" type="presParOf" srcId="{863D5720-2500-45A7-8DA3-758AFD367A24}" destId="{16BB5A5C-A86E-4792-9869-4BA2688007BA}" srcOrd="0" destOrd="0" presId="urn:microsoft.com/office/officeart/2005/8/layout/hProcess11"/>
    <dgm:cxn modelId="{7E63F5EA-92EF-439F-BE25-3BFD126A3CCD}" type="presParOf" srcId="{863D5720-2500-45A7-8DA3-758AFD367A24}" destId="{DF3498C9-4154-49D0-AB33-A5C1BCC5199D}" srcOrd="1" destOrd="0" presId="urn:microsoft.com/office/officeart/2005/8/layout/hProcess11"/>
    <dgm:cxn modelId="{1E3E0386-1F37-40C4-860E-53ACFA3E4DEC}" type="presParOf" srcId="{DF3498C9-4154-49D0-AB33-A5C1BCC5199D}" destId="{7AAC6B77-F1BD-4B0D-A7AA-78BCA014BF4A}" srcOrd="0" destOrd="0" presId="urn:microsoft.com/office/officeart/2005/8/layout/hProcess11"/>
    <dgm:cxn modelId="{BEF4E208-A501-4B58-9333-3E28C6D87902}" type="presParOf" srcId="{7AAC6B77-F1BD-4B0D-A7AA-78BCA014BF4A}" destId="{EB373605-C1F4-49BC-9994-9953B0742066}" srcOrd="0" destOrd="0" presId="urn:microsoft.com/office/officeart/2005/8/layout/hProcess11"/>
    <dgm:cxn modelId="{3542EA5F-1E83-4E1F-B246-3A0659E684B9}" type="presParOf" srcId="{7AAC6B77-F1BD-4B0D-A7AA-78BCA014BF4A}" destId="{90FD8F7F-0EA8-4517-892F-CF9079A876CE}" srcOrd="1" destOrd="0" presId="urn:microsoft.com/office/officeart/2005/8/layout/hProcess11"/>
    <dgm:cxn modelId="{82B63AED-CF65-4DDF-BFBF-30A9BBDB8DDE}" type="presParOf" srcId="{7AAC6B77-F1BD-4B0D-A7AA-78BCA014BF4A}" destId="{7CF9ECF5-7DD0-4C00-B70A-CFA589E86833}" srcOrd="2" destOrd="0" presId="urn:microsoft.com/office/officeart/2005/8/layout/hProcess11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0D3C434-B9D6-4837-97E4-919B898836E9}" type="doc">
      <dgm:prSet loTypeId="urn:microsoft.com/office/officeart/2005/8/layout/hList1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290F8A8-EC5D-4147-8A83-FE47E949C511}">
      <dgm:prSet phldrT="[Text]"/>
      <dgm:spPr/>
      <dgm:t>
        <a:bodyPr/>
        <a:lstStyle/>
        <a:p>
          <a:r>
            <a:rPr lang="en-US" dirty="0" err="1" smtClean="0"/>
            <a:t>আভিধানিক</a:t>
          </a:r>
          <a:r>
            <a:rPr lang="en-US" dirty="0" smtClean="0"/>
            <a:t> </a:t>
          </a:r>
          <a:r>
            <a:rPr lang="en-US" dirty="0" err="1" smtClean="0"/>
            <a:t>পার্থক্য</a:t>
          </a:r>
          <a:endParaRPr lang="en-US" dirty="0"/>
        </a:p>
      </dgm:t>
    </dgm:pt>
    <dgm:pt modelId="{35233A1F-B22C-4A37-B372-E36EE4F078E5}" type="parTrans" cxnId="{3E866DAB-4F5C-4CDE-AA84-151B8489040C}">
      <dgm:prSet/>
      <dgm:spPr/>
      <dgm:t>
        <a:bodyPr/>
        <a:lstStyle/>
        <a:p>
          <a:endParaRPr lang="en-US"/>
        </a:p>
      </dgm:t>
    </dgm:pt>
    <dgm:pt modelId="{B4E4AA27-43DD-4CF5-AA49-962778F4C5AA}" type="sibTrans" cxnId="{3E866DAB-4F5C-4CDE-AA84-151B8489040C}">
      <dgm:prSet/>
      <dgm:spPr/>
      <dgm:t>
        <a:bodyPr/>
        <a:lstStyle/>
        <a:p>
          <a:endParaRPr lang="en-US"/>
        </a:p>
      </dgm:t>
    </dgm:pt>
    <dgm:pt modelId="{3487DE5A-AD64-45F7-ACC2-D8B6C075F942}">
      <dgm:prSet phldrT="[Text]"/>
      <dgm:spPr/>
      <dgm:t>
        <a:bodyPr/>
        <a:lstStyle/>
        <a:p>
          <a:r>
            <a:rPr lang="en-US" dirty="0" err="1" smtClean="0"/>
            <a:t>আরবি</a:t>
          </a:r>
          <a:r>
            <a:rPr lang="en-US" dirty="0" smtClean="0"/>
            <a:t> </a:t>
          </a:r>
          <a:r>
            <a:rPr lang="en-US" dirty="0" err="1" smtClean="0"/>
            <a:t>ইমান</a:t>
          </a:r>
          <a:r>
            <a:rPr lang="ar-AE" dirty="0" smtClean="0"/>
            <a:t>إِيمَان </a:t>
          </a:r>
          <a:r>
            <a:rPr lang="en-US" dirty="0" smtClean="0"/>
            <a:t> </a:t>
          </a:r>
          <a:r>
            <a:rPr lang="en-US" dirty="0" err="1" smtClean="0"/>
            <a:t>শব্দটি</a:t>
          </a:r>
          <a:r>
            <a:rPr lang="en-US" dirty="0" smtClean="0"/>
            <a:t> </a:t>
          </a:r>
          <a:r>
            <a:rPr lang="en-US" dirty="0" err="1" smtClean="0"/>
            <a:t>বাবে</a:t>
          </a:r>
          <a:r>
            <a:rPr lang="en-US" dirty="0" smtClean="0"/>
            <a:t> </a:t>
          </a:r>
          <a:r>
            <a:rPr lang="en-US" dirty="0" err="1" smtClean="0"/>
            <a:t>ইফয়াল</a:t>
          </a:r>
          <a:r>
            <a:rPr lang="en-US" dirty="0" smtClean="0"/>
            <a:t> </a:t>
          </a:r>
          <a:r>
            <a:rPr lang="en-US" dirty="0" err="1" smtClean="0"/>
            <a:t>এর</a:t>
          </a:r>
          <a:r>
            <a:rPr lang="en-US" dirty="0" smtClean="0"/>
            <a:t> </a:t>
          </a:r>
          <a:r>
            <a:rPr lang="en-US" dirty="0" err="1" smtClean="0"/>
            <a:t>মাসদার</a:t>
          </a:r>
          <a:r>
            <a:rPr lang="en-US" dirty="0" smtClean="0"/>
            <a:t>। </a:t>
          </a:r>
          <a:r>
            <a:rPr lang="en-US" dirty="0" err="1" smtClean="0"/>
            <a:t>এটি</a:t>
          </a:r>
          <a:r>
            <a:rPr lang="en-US" dirty="0" smtClean="0"/>
            <a:t> </a:t>
          </a:r>
          <a:r>
            <a:rPr lang="en-US" dirty="0" err="1" smtClean="0"/>
            <a:t>আমনুন</a:t>
          </a:r>
          <a:r>
            <a:rPr lang="en-US" dirty="0" smtClean="0"/>
            <a:t> </a:t>
          </a:r>
          <a:r>
            <a:rPr lang="en-US" dirty="0" err="1" smtClean="0"/>
            <a:t>মূল</a:t>
          </a:r>
          <a:r>
            <a:rPr lang="en-US" dirty="0" smtClean="0"/>
            <a:t> </a:t>
          </a:r>
          <a:r>
            <a:rPr lang="en-US" dirty="0" err="1" smtClean="0"/>
            <a:t>ধাতু</a:t>
          </a:r>
          <a:r>
            <a:rPr lang="en-US" dirty="0" smtClean="0"/>
            <a:t> </a:t>
          </a:r>
          <a:r>
            <a:rPr lang="en-US" dirty="0" err="1" smtClean="0"/>
            <a:t>থেকে</a:t>
          </a:r>
          <a:r>
            <a:rPr lang="en-US" dirty="0" smtClean="0"/>
            <a:t> </a:t>
          </a:r>
          <a:r>
            <a:rPr lang="en-US" dirty="0" err="1" smtClean="0"/>
            <a:t>নির্গত</a:t>
          </a:r>
          <a:r>
            <a:rPr lang="en-US" dirty="0" smtClean="0"/>
            <a:t>। </a:t>
          </a:r>
          <a:r>
            <a:rPr lang="en-US" dirty="0" err="1" smtClean="0"/>
            <a:t>এর</a:t>
          </a:r>
          <a:r>
            <a:rPr lang="en-US" dirty="0" smtClean="0"/>
            <a:t> </a:t>
          </a:r>
          <a:r>
            <a:rPr lang="en-US" dirty="0" err="1" smtClean="0"/>
            <a:t>শাব্দিক</a:t>
          </a:r>
          <a:r>
            <a:rPr lang="en-US" dirty="0" smtClean="0"/>
            <a:t> </a:t>
          </a:r>
          <a:r>
            <a:rPr lang="en-US" dirty="0" err="1" smtClean="0"/>
            <a:t>অর্থ</a:t>
          </a:r>
          <a:r>
            <a:rPr lang="en-US" dirty="0" smtClean="0"/>
            <a:t> </a:t>
          </a:r>
          <a:r>
            <a:rPr lang="en-US" dirty="0" err="1" smtClean="0"/>
            <a:t>বিশ্বাস</a:t>
          </a:r>
          <a:r>
            <a:rPr lang="en-US" dirty="0" smtClean="0"/>
            <a:t> </a:t>
          </a:r>
          <a:r>
            <a:rPr lang="en-US" dirty="0" err="1" smtClean="0"/>
            <a:t>করা</a:t>
          </a:r>
          <a:r>
            <a:rPr lang="en-US" dirty="0" smtClean="0"/>
            <a:t>।</a:t>
          </a:r>
          <a:endParaRPr lang="en-US" dirty="0"/>
        </a:p>
      </dgm:t>
    </dgm:pt>
    <dgm:pt modelId="{156AC396-7522-41EE-AD38-C154B3709D10}" type="parTrans" cxnId="{0BDA840F-9312-4496-9CF2-FD4F60304CE0}">
      <dgm:prSet/>
      <dgm:spPr/>
      <dgm:t>
        <a:bodyPr/>
        <a:lstStyle/>
        <a:p>
          <a:endParaRPr lang="en-US"/>
        </a:p>
      </dgm:t>
    </dgm:pt>
    <dgm:pt modelId="{6339142E-ECCF-464D-9ECD-BDCDBF55732C}" type="sibTrans" cxnId="{0BDA840F-9312-4496-9CF2-FD4F60304CE0}">
      <dgm:prSet/>
      <dgm:spPr/>
      <dgm:t>
        <a:bodyPr/>
        <a:lstStyle/>
        <a:p>
          <a:endParaRPr lang="en-US"/>
        </a:p>
      </dgm:t>
    </dgm:pt>
    <dgm:pt modelId="{E63D93B3-DB34-4665-B68A-13FCE013EFF5}">
      <dgm:prSet phldrT="[Text]"/>
      <dgm:spPr/>
      <dgm:t>
        <a:bodyPr/>
        <a:lstStyle/>
        <a:p>
          <a:r>
            <a:rPr lang="en-US" dirty="0" err="1" smtClean="0"/>
            <a:t>পক্ষান্তরে</a:t>
          </a:r>
          <a:r>
            <a:rPr lang="en-US" dirty="0" smtClean="0"/>
            <a:t> </a:t>
          </a:r>
          <a:r>
            <a:rPr lang="en-US" dirty="0" err="1" smtClean="0"/>
            <a:t>ইসলাম</a:t>
          </a:r>
          <a:r>
            <a:rPr lang="en-US" dirty="0" smtClean="0"/>
            <a:t> (</a:t>
          </a:r>
          <a:r>
            <a:rPr lang="ar-AE" dirty="0" smtClean="0"/>
            <a:t>اَلْإِسْلَامُ</a:t>
          </a:r>
          <a:r>
            <a:rPr lang="en-US" dirty="0" smtClean="0"/>
            <a:t>) </a:t>
          </a:r>
          <a:r>
            <a:rPr lang="en-US" dirty="0" err="1" smtClean="0"/>
            <a:t>শব্দটি</a:t>
          </a:r>
          <a:r>
            <a:rPr lang="en-US" dirty="0" smtClean="0"/>
            <a:t> </a:t>
          </a:r>
          <a:r>
            <a:rPr lang="en-US" dirty="0" err="1" smtClean="0"/>
            <a:t>বাবে</a:t>
          </a:r>
          <a:r>
            <a:rPr lang="en-US" dirty="0" smtClean="0"/>
            <a:t> </a:t>
          </a:r>
          <a:r>
            <a:rPr lang="en-US" dirty="0" err="1" smtClean="0"/>
            <a:t>ইফয়াল</a:t>
          </a:r>
          <a:r>
            <a:rPr lang="en-US" dirty="0" smtClean="0"/>
            <a:t> </a:t>
          </a:r>
          <a:r>
            <a:rPr lang="en-US" dirty="0" err="1" smtClean="0"/>
            <a:t>এর</a:t>
          </a:r>
          <a:r>
            <a:rPr lang="en-US" dirty="0" smtClean="0"/>
            <a:t> </a:t>
          </a:r>
          <a:r>
            <a:rPr lang="en-US" dirty="0" err="1" smtClean="0"/>
            <a:t>মাসদার</a:t>
          </a:r>
          <a:r>
            <a:rPr lang="en-US" dirty="0" smtClean="0"/>
            <a:t>। </a:t>
          </a:r>
          <a:r>
            <a:rPr lang="en-US" dirty="0" err="1" smtClean="0"/>
            <a:t>এটি</a:t>
          </a:r>
          <a:r>
            <a:rPr lang="en-US" dirty="0" smtClean="0"/>
            <a:t> </a:t>
          </a:r>
          <a:r>
            <a:rPr lang="en-US" dirty="0" err="1" smtClean="0"/>
            <a:t>সালমুন</a:t>
          </a:r>
          <a:r>
            <a:rPr lang="en-US" dirty="0" smtClean="0"/>
            <a:t> </a:t>
          </a:r>
          <a:r>
            <a:rPr lang="en-US" dirty="0" err="1" smtClean="0"/>
            <a:t>শব্দের</a:t>
          </a:r>
          <a:r>
            <a:rPr lang="en-US" dirty="0" smtClean="0"/>
            <a:t> </a:t>
          </a:r>
          <a:r>
            <a:rPr lang="en-US" dirty="0" err="1" smtClean="0"/>
            <a:t>মূল</a:t>
          </a:r>
          <a:r>
            <a:rPr lang="en-US" dirty="0" smtClean="0"/>
            <a:t> </a:t>
          </a:r>
          <a:r>
            <a:rPr lang="en-US" dirty="0" err="1" smtClean="0"/>
            <a:t>ধাতু</a:t>
          </a:r>
          <a:r>
            <a:rPr lang="en-US" dirty="0" smtClean="0"/>
            <a:t> </a:t>
          </a:r>
          <a:r>
            <a:rPr lang="en-US" dirty="0" err="1" smtClean="0"/>
            <a:t>হতে</a:t>
          </a:r>
          <a:r>
            <a:rPr lang="en-US" dirty="0" smtClean="0"/>
            <a:t> </a:t>
          </a:r>
          <a:r>
            <a:rPr lang="en-US" dirty="0" err="1" smtClean="0"/>
            <a:t>নির্গত</a:t>
          </a:r>
          <a:r>
            <a:rPr lang="en-US" dirty="0" smtClean="0"/>
            <a:t>। </a:t>
          </a:r>
          <a:r>
            <a:rPr lang="en-US" dirty="0" err="1" smtClean="0"/>
            <a:t>এর</a:t>
          </a:r>
          <a:r>
            <a:rPr lang="en-US" dirty="0" smtClean="0"/>
            <a:t> </a:t>
          </a:r>
          <a:r>
            <a:rPr lang="en-US" dirty="0" err="1" smtClean="0"/>
            <a:t>শাব্দিক</a:t>
          </a:r>
          <a:r>
            <a:rPr lang="en-US" dirty="0" smtClean="0"/>
            <a:t> </a:t>
          </a:r>
          <a:r>
            <a:rPr lang="en-US" dirty="0" err="1" smtClean="0"/>
            <a:t>অর্থ</a:t>
          </a:r>
          <a:r>
            <a:rPr lang="en-US" dirty="0" smtClean="0"/>
            <a:t> </a:t>
          </a:r>
          <a:r>
            <a:rPr lang="en-US" dirty="0" err="1" smtClean="0"/>
            <a:t>আনুগত্য</a:t>
          </a:r>
          <a:r>
            <a:rPr lang="en-US" dirty="0" smtClean="0"/>
            <a:t> </a:t>
          </a:r>
          <a:r>
            <a:rPr lang="en-US" dirty="0" err="1" smtClean="0"/>
            <a:t>করা</a:t>
          </a:r>
          <a:r>
            <a:rPr lang="en-US" dirty="0" smtClean="0"/>
            <a:t>।</a:t>
          </a:r>
          <a:endParaRPr lang="en-US" dirty="0"/>
        </a:p>
      </dgm:t>
    </dgm:pt>
    <dgm:pt modelId="{9027C6C1-C26F-4969-8C4E-B9E0C9DCA4E6}" type="parTrans" cxnId="{92F0517C-BCB8-4F03-8AD7-AB6E572160AE}">
      <dgm:prSet/>
      <dgm:spPr/>
      <dgm:t>
        <a:bodyPr/>
        <a:lstStyle/>
        <a:p>
          <a:endParaRPr lang="en-US"/>
        </a:p>
      </dgm:t>
    </dgm:pt>
    <dgm:pt modelId="{9A03E5A7-1EBB-42AB-93B4-62022A1E57B1}" type="sibTrans" cxnId="{92F0517C-BCB8-4F03-8AD7-AB6E572160AE}">
      <dgm:prSet/>
      <dgm:spPr/>
      <dgm:t>
        <a:bodyPr/>
        <a:lstStyle/>
        <a:p>
          <a:endParaRPr lang="en-US"/>
        </a:p>
      </dgm:t>
    </dgm:pt>
    <dgm:pt modelId="{3EFCEC98-48EE-4DAD-9E5A-183505F19B2F}">
      <dgm:prSet phldrT="[Text]"/>
      <dgm:spPr/>
      <dgm:t>
        <a:bodyPr/>
        <a:lstStyle/>
        <a:p>
          <a:r>
            <a:rPr lang="en-US" dirty="0" err="1" smtClean="0"/>
            <a:t>পারিভাষিক</a:t>
          </a:r>
          <a:r>
            <a:rPr lang="en-US" dirty="0" smtClean="0"/>
            <a:t> </a:t>
          </a:r>
          <a:r>
            <a:rPr lang="en-US" dirty="0" err="1" smtClean="0"/>
            <a:t>পার্থক্য</a:t>
          </a:r>
          <a:endParaRPr lang="en-US" dirty="0"/>
        </a:p>
      </dgm:t>
    </dgm:pt>
    <dgm:pt modelId="{42C01F33-888D-4AC9-B915-AB9C7BDC0C9B}" type="parTrans" cxnId="{219EE9F0-1FBD-46C7-886A-A7B760C564E7}">
      <dgm:prSet/>
      <dgm:spPr/>
      <dgm:t>
        <a:bodyPr/>
        <a:lstStyle/>
        <a:p>
          <a:endParaRPr lang="en-US"/>
        </a:p>
      </dgm:t>
    </dgm:pt>
    <dgm:pt modelId="{4AFACC1A-616E-4F86-8B55-2AB2A1849C3C}" type="sibTrans" cxnId="{219EE9F0-1FBD-46C7-886A-A7B760C564E7}">
      <dgm:prSet/>
      <dgm:spPr/>
      <dgm:t>
        <a:bodyPr/>
        <a:lstStyle/>
        <a:p>
          <a:endParaRPr lang="en-US"/>
        </a:p>
      </dgm:t>
    </dgm:pt>
    <dgm:pt modelId="{FD684AED-9F47-4DA3-BF0B-6DADD3521DA0}">
      <dgm:prSet phldrT="[Text]"/>
      <dgm:spPr/>
      <dgm:t>
        <a:bodyPr/>
        <a:lstStyle/>
        <a:p>
          <a:r>
            <a:rPr lang="en-US" dirty="0" err="1" smtClean="0"/>
            <a:t>পরিভাষায়</a:t>
          </a:r>
          <a:r>
            <a:rPr lang="en-US" dirty="0" smtClean="0"/>
            <a:t> </a:t>
          </a:r>
          <a:r>
            <a:rPr lang="en-US" dirty="0" err="1" smtClean="0"/>
            <a:t>অন্তরের</a:t>
          </a:r>
          <a:r>
            <a:rPr lang="en-US" dirty="0" smtClean="0"/>
            <a:t> </a:t>
          </a:r>
          <a:r>
            <a:rPr lang="en-US" dirty="0" err="1" smtClean="0"/>
            <a:t>দৃঢ়</a:t>
          </a:r>
          <a:r>
            <a:rPr lang="en-US" dirty="0" smtClean="0"/>
            <a:t> </a:t>
          </a:r>
          <a:r>
            <a:rPr lang="en-US" dirty="0" err="1" smtClean="0"/>
            <a:t>বিশ্বাসের</a:t>
          </a:r>
          <a:r>
            <a:rPr lang="en-US" dirty="0" smtClean="0"/>
            <a:t> </a:t>
          </a:r>
          <a:r>
            <a:rPr lang="en-US" dirty="0" err="1" smtClean="0"/>
            <a:t>নামই</a:t>
          </a:r>
          <a:r>
            <a:rPr lang="en-US" dirty="0" smtClean="0"/>
            <a:t> </a:t>
          </a:r>
          <a:r>
            <a:rPr lang="en-US" dirty="0" err="1" smtClean="0"/>
            <a:t>হলো</a:t>
          </a:r>
          <a:r>
            <a:rPr lang="en-US" dirty="0" smtClean="0"/>
            <a:t> </a:t>
          </a:r>
          <a:r>
            <a:rPr lang="en-US" dirty="0" err="1" smtClean="0"/>
            <a:t>ইমান</a:t>
          </a:r>
          <a:r>
            <a:rPr lang="en-US" dirty="0" smtClean="0"/>
            <a:t>।</a:t>
          </a:r>
          <a:endParaRPr lang="en-US" dirty="0"/>
        </a:p>
      </dgm:t>
    </dgm:pt>
    <dgm:pt modelId="{8191E446-E6F7-426B-82ED-0992DF0EC5B5}" type="parTrans" cxnId="{0514E3BD-CB1D-477C-BBDA-CDEDA6862DBB}">
      <dgm:prSet/>
      <dgm:spPr/>
      <dgm:t>
        <a:bodyPr/>
        <a:lstStyle/>
        <a:p>
          <a:endParaRPr lang="en-US"/>
        </a:p>
      </dgm:t>
    </dgm:pt>
    <dgm:pt modelId="{77A5E6C0-7FBE-48EC-8636-D7FD3818A3B4}" type="sibTrans" cxnId="{0514E3BD-CB1D-477C-BBDA-CDEDA6862DBB}">
      <dgm:prSet/>
      <dgm:spPr/>
      <dgm:t>
        <a:bodyPr/>
        <a:lstStyle/>
        <a:p>
          <a:endParaRPr lang="en-US"/>
        </a:p>
      </dgm:t>
    </dgm:pt>
    <dgm:pt modelId="{42D328E7-4F98-40D9-86AB-0A3738D9F1DD}">
      <dgm:prSet phldrT="[Text]"/>
      <dgm:spPr/>
      <dgm:t>
        <a:bodyPr/>
        <a:lstStyle/>
        <a:p>
          <a:r>
            <a:rPr lang="en-US" dirty="0" err="1" smtClean="0"/>
            <a:t>আর</a:t>
          </a:r>
          <a:r>
            <a:rPr lang="en-US" dirty="0" smtClean="0"/>
            <a:t> </a:t>
          </a:r>
          <a:r>
            <a:rPr lang="en-US" dirty="0" err="1" smtClean="0"/>
            <a:t>সে</a:t>
          </a:r>
          <a:r>
            <a:rPr lang="en-US" dirty="0" smtClean="0"/>
            <a:t> </a:t>
          </a:r>
          <a:r>
            <a:rPr lang="en-US" dirty="0" err="1" smtClean="0"/>
            <a:t>বিশ্বাসের</a:t>
          </a:r>
          <a:r>
            <a:rPr lang="en-US" dirty="0" smtClean="0"/>
            <a:t> </a:t>
          </a:r>
          <a:r>
            <a:rPr lang="en-US" dirty="0" err="1" smtClean="0"/>
            <a:t>বাস্তব</a:t>
          </a:r>
          <a:r>
            <a:rPr lang="en-US" dirty="0" smtClean="0"/>
            <a:t> </a:t>
          </a:r>
          <a:r>
            <a:rPr lang="en-US" dirty="0" err="1" smtClean="0"/>
            <a:t>প্রতিফলন</a:t>
          </a:r>
          <a:r>
            <a:rPr lang="en-US" dirty="0" smtClean="0"/>
            <a:t> </a:t>
          </a:r>
          <a:r>
            <a:rPr lang="en-US" dirty="0" err="1" smtClean="0"/>
            <a:t>হলো</a:t>
          </a:r>
          <a:r>
            <a:rPr lang="en-US" dirty="0" smtClean="0"/>
            <a:t> </a:t>
          </a:r>
          <a:r>
            <a:rPr lang="en-US" dirty="0" err="1" smtClean="0"/>
            <a:t>ইসলাম</a:t>
          </a:r>
          <a:r>
            <a:rPr lang="en-US" dirty="0" smtClean="0"/>
            <a:t>।</a:t>
          </a:r>
          <a:endParaRPr lang="en-US" dirty="0"/>
        </a:p>
      </dgm:t>
    </dgm:pt>
    <dgm:pt modelId="{1EB63AF0-6965-4A49-B673-3CB34D789C9E}" type="parTrans" cxnId="{1A429594-30D6-40D3-BBDC-798927F19CEA}">
      <dgm:prSet/>
      <dgm:spPr/>
      <dgm:t>
        <a:bodyPr/>
        <a:lstStyle/>
        <a:p>
          <a:endParaRPr lang="en-US"/>
        </a:p>
      </dgm:t>
    </dgm:pt>
    <dgm:pt modelId="{E141A544-984A-43DD-9A0D-E6D7785AE843}" type="sibTrans" cxnId="{1A429594-30D6-40D3-BBDC-798927F19CEA}">
      <dgm:prSet/>
      <dgm:spPr/>
      <dgm:t>
        <a:bodyPr/>
        <a:lstStyle/>
        <a:p>
          <a:endParaRPr lang="en-US"/>
        </a:p>
      </dgm:t>
    </dgm:pt>
    <dgm:pt modelId="{3EA8BB92-34F1-4FC7-A786-67E9BACF60B0}">
      <dgm:prSet phldrT="[Text]"/>
      <dgm:spPr/>
      <dgm:t>
        <a:bodyPr/>
        <a:lstStyle/>
        <a:p>
          <a:r>
            <a:rPr lang="en-US" dirty="0" err="1" smtClean="0"/>
            <a:t>সম্পর্কগত</a:t>
          </a:r>
          <a:r>
            <a:rPr lang="en-US" dirty="0" smtClean="0"/>
            <a:t> </a:t>
          </a:r>
          <a:r>
            <a:rPr lang="en-US" dirty="0" err="1" smtClean="0"/>
            <a:t>পার্থক্য</a:t>
          </a:r>
          <a:endParaRPr lang="en-US" dirty="0"/>
        </a:p>
      </dgm:t>
    </dgm:pt>
    <dgm:pt modelId="{5F242127-8598-4687-A9BB-62D08ACB095B}" type="parTrans" cxnId="{57BCF446-92D0-42D2-8FB3-9A4023855082}">
      <dgm:prSet/>
      <dgm:spPr/>
      <dgm:t>
        <a:bodyPr/>
        <a:lstStyle/>
        <a:p>
          <a:endParaRPr lang="en-US"/>
        </a:p>
      </dgm:t>
    </dgm:pt>
    <dgm:pt modelId="{FE246FA7-FBF8-46B9-914E-D332A8DC7E25}" type="sibTrans" cxnId="{57BCF446-92D0-42D2-8FB3-9A4023855082}">
      <dgm:prSet/>
      <dgm:spPr/>
      <dgm:t>
        <a:bodyPr/>
        <a:lstStyle/>
        <a:p>
          <a:endParaRPr lang="en-US"/>
        </a:p>
      </dgm:t>
    </dgm:pt>
    <dgm:pt modelId="{39742C3C-994B-401B-A1F8-EAD45F2E45AC}">
      <dgm:prSet phldrT="[Text]"/>
      <dgm:spPr/>
      <dgm:t>
        <a:bodyPr/>
        <a:lstStyle/>
        <a:p>
          <a:r>
            <a:rPr lang="en-US" dirty="0" err="1" smtClean="0"/>
            <a:t>সম্পর্কগত</a:t>
          </a:r>
          <a:r>
            <a:rPr lang="en-US" dirty="0" smtClean="0"/>
            <a:t> </a:t>
          </a:r>
          <a:r>
            <a:rPr lang="en-US" dirty="0" err="1" smtClean="0"/>
            <a:t>দিক</a:t>
          </a:r>
          <a:r>
            <a:rPr lang="en-US" dirty="0" smtClean="0"/>
            <a:t> </a:t>
          </a:r>
          <a:r>
            <a:rPr lang="en-US" dirty="0" err="1" smtClean="0"/>
            <a:t>দিয়েও</a:t>
          </a:r>
          <a:r>
            <a:rPr lang="en-US" dirty="0" smtClean="0"/>
            <a:t> </a:t>
          </a:r>
          <a:r>
            <a:rPr lang="en-US" dirty="0" err="1" smtClean="0"/>
            <a:t>ইমান</a:t>
          </a:r>
          <a:r>
            <a:rPr lang="en-US" dirty="0" smtClean="0"/>
            <a:t> ও </a:t>
          </a:r>
          <a:r>
            <a:rPr lang="en-US" dirty="0" err="1" smtClean="0"/>
            <a:t>ইসলামের</a:t>
          </a:r>
          <a:r>
            <a:rPr lang="en-US" dirty="0" smtClean="0"/>
            <a:t> </a:t>
          </a:r>
          <a:r>
            <a:rPr lang="en-US" dirty="0" err="1" smtClean="0"/>
            <a:t>মধ্যে</a:t>
          </a:r>
          <a:r>
            <a:rPr lang="en-US" dirty="0" smtClean="0"/>
            <a:t> </a:t>
          </a:r>
          <a:r>
            <a:rPr lang="en-US" dirty="0" err="1" smtClean="0"/>
            <a:t>পার্থক্য</a:t>
          </a:r>
          <a:r>
            <a:rPr lang="en-US" dirty="0" smtClean="0"/>
            <a:t> </a:t>
          </a:r>
          <a:r>
            <a:rPr lang="en-US" dirty="0" err="1" smtClean="0"/>
            <a:t>রয়েছে</a:t>
          </a:r>
          <a:r>
            <a:rPr lang="en-US" dirty="0" smtClean="0"/>
            <a:t>। </a:t>
          </a:r>
          <a:r>
            <a:rPr lang="en-US" dirty="0" err="1" smtClean="0"/>
            <a:t>যেমনঃ</a:t>
          </a:r>
          <a:r>
            <a:rPr lang="en-US" dirty="0" smtClean="0"/>
            <a:t> </a:t>
          </a:r>
          <a:r>
            <a:rPr lang="en-US" dirty="0" err="1" smtClean="0"/>
            <a:t>ইমান</a:t>
          </a:r>
          <a:r>
            <a:rPr lang="en-US" dirty="0" smtClean="0"/>
            <a:t> </a:t>
          </a:r>
          <a:r>
            <a:rPr lang="en-US" dirty="0" err="1" smtClean="0"/>
            <a:t>হলো</a:t>
          </a:r>
          <a:r>
            <a:rPr lang="en-US" dirty="0" smtClean="0"/>
            <a:t> </a:t>
          </a:r>
          <a:r>
            <a:rPr lang="en-US" dirty="0" err="1" smtClean="0"/>
            <a:t>অদৃশ্য</a:t>
          </a:r>
          <a:r>
            <a:rPr lang="en-US" dirty="0" smtClean="0"/>
            <a:t> </a:t>
          </a:r>
          <a:r>
            <a:rPr lang="en-US" dirty="0" err="1" smtClean="0"/>
            <a:t>বিষয়ের</a:t>
          </a:r>
          <a:r>
            <a:rPr lang="en-US" dirty="0" smtClean="0"/>
            <a:t> </a:t>
          </a:r>
          <a:r>
            <a:rPr lang="en-US" dirty="0" err="1" smtClean="0"/>
            <a:t>সাথে</a:t>
          </a:r>
          <a:r>
            <a:rPr lang="en-US" dirty="0" smtClean="0"/>
            <a:t> </a:t>
          </a:r>
          <a:r>
            <a:rPr lang="en-US" dirty="0" err="1" smtClean="0"/>
            <a:t>সম্পৃক্ত</a:t>
          </a:r>
          <a:r>
            <a:rPr lang="en-US" dirty="0" smtClean="0"/>
            <a:t>।</a:t>
          </a:r>
          <a:endParaRPr lang="en-US" dirty="0"/>
        </a:p>
      </dgm:t>
    </dgm:pt>
    <dgm:pt modelId="{269C7156-D828-4938-ACDC-3BDD23FA5A50}" type="parTrans" cxnId="{08CF9E8F-6D8E-439C-B306-FFC124B3923E}">
      <dgm:prSet/>
      <dgm:spPr/>
      <dgm:t>
        <a:bodyPr/>
        <a:lstStyle/>
        <a:p>
          <a:endParaRPr lang="en-US"/>
        </a:p>
      </dgm:t>
    </dgm:pt>
    <dgm:pt modelId="{7EDBE46C-522E-4F35-A665-FE45DE829732}" type="sibTrans" cxnId="{08CF9E8F-6D8E-439C-B306-FFC124B3923E}">
      <dgm:prSet/>
      <dgm:spPr/>
      <dgm:t>
        <a:bodyPr/>
        <a:lstStyle/>
        <a:p>
          <a:endParaRPr lang="en-US"/>
        </a:p>
      </dgm:t>
    </dgm:pt>
    <dgm:pt modelId="{8A9C4C8F-93D3-4CC4-8164-94545DCB937A}">
      <dgm:prSet phldrT="[Text]"/>
      <dgm:spPr/>
      <dgm:t>
        <a:bodyPr/>
        <a:lstStyle/>
        <a:p>
          <a:r>
            <a:rPr lang="en-US" dirty="0" err="1" smtClean="0"/>
            <a:t>প্রকৃতিগত</a:t>
          </a:r>
          <a:r>
            <a:rPr lang="en-US" dirty="0" smtClean="0"/>
            <a:t> </a:t>
          </a:r>
          <a:r>
            <a:rPr lang="en-US" dirty="0" err="1" smtClean="0"/>
            <a:t>পার্থক্য</a:t>
          </a:r>
          <a:endParaRPr lang="en-US" dirty="0"/>
        </a:p>
      </dgm:t>
    </dgm:pt>
    <dgm:pt modelId="{85148E80-751F-410C-8DC5-3D4339AC539A}" type="parTrans" cxnId="{C8D76524-1FF3-4582-BF36-70BD5413028B}">
      <dgm:prSet/>
      <dgm:spPr/>
      <dgm:t>
        <a:bodyPr/>
        <a:lstStyle/>
        <a:p>
          <a:endParaRPr lang="en-US"/>
        </a:p>
      </dgm:t>
    </dgm:pt>
    <dgm:pt modelId="{579F7701-A03F-405A-9022-F90E6FEFC743}" type="sibTrans" cxnId="{C8D76524-1FF3-4582-BF36-70BD5413028B}">
      <dgm:prSet/>
      <dgm:spPr/>
      <dgm:t>
        <a:bodyPr/>
        <a:lstStyle/>
        <a:p>
          <a:endParaRPr lang="en-US"/>
        </a:p>
      </dgm:t>
    </dgm:pt>
    <dgm:pt modelId="{C1EBE468-2C9F-48BA-906F-9C3EB33E0983}">
      <dgm:prSet/>
      <dgm:spPr/>
      <dgm:t>
        <a:bodyPr/>
        <a:lstStyle/>
        <a:p>
          <a:r>
            <a:rPr lang="en-US" dirty="0" err="1" smtClean="0"/>
            <a:t>মৌখিকভাবে</a:t>
          </a:r>
          <a:r>
            <a:rPr lang="en-US" dirty="0" smtClean="0"/>
            <a:t> </a:t>
          </a:r>
          <a:r>
            <a:rPr lang="en-US" dirty="0" err="1" smtClean="0"/>
            <a:t>আল্লাহর</a:t>
          </a:r>
          <a:r>
            <a:rPr lang="en-US" dirty="0" smtClean="0"/>
            <a:t> </a:t>
          </a:r>
          <a:r>
            <a:rPr lang="en-US" dirty="0" err="1" smtClean="0"/>
            <a:t>আনুগত্যের</a:t>
          </a:r>
          <a:r>
            <a:rPr lang="en-US" dirty="0" smtClean="0"/>
            <a:t> </a:t>
          </a:r>
          <a:r>
            <a:rPr lang="en-US" dirty="0" err="1" smtClean="0"/>
            <a:t>ঘোষণা</a:t>
          </a:r>
          <a:r>
            <a:rPr lang="en-US" dirty="0" smtClean="0"/>
            <a:t> </a:t>
          </a:r>
          <a:r>
            <a:rPr lang="en-US" dirty="0" err="1" smtClean="0"/>
            <a:t>হলো</a:t>
          </a:r>
          <a:r>
            <a:rPr lang="en-US" dirty="0" smtClean="0"/>
            <a:t> </a:t>
          </a:r>
          <a:r>
            <a:rPr lang="en-US" dirty="0" err="1" smtClean="0"/>
            <a:t>ইসলাম</a:t>
          </a:r>
          <a:r>
            <a:rPr lang="en-US" dirty="0" smtClean="0"/>
            <a:t>।</a:t>
          </a:r>
          <a:endParaRPr lang="en-US" dirty="0"/>
        </a:p>
      </dgm:t>
    </dgm:pt>
    <dgm:pt modelId="{0ECEF80F-0F50-40AE-8A33-39B921BF6A8F}" type="parTrans" cxnId="{777092FB-CE56-4284-BF64-0E58DE7E033F}">
      <dgm:prSet/>
      <dgm:spPr/>
      <dgm:t>
        <a:bodyPr/>
        <a:lstStyle/>
        <a:p>
          <a:endParaRPr lang="en-US"/>
        </a:p>
      </dgm:t>
    </dgm:pt>
    <dgm:pt modelId="{7FED2634-1288-46A1-A186-ED293EDA1BD8}" type="sibTrans" cxnId="{777092FB-CE56-4284-BF64-0E58DE7E033F}">
      <dgm:prSet/>
      <dgm:spPr/>
      <dgm:t>
        <a:bodyPr/>
        <a:lstStyle/>
        <a:p>
          <a:endParaRPr lang="en-US"/>
        </a:p>
      </dgm:t>
    </dgm:pt>
    <dgm:pt modelId="{B80C474D-06C7-48C6-B9F3-BF6C41983C8F}">
      <dgm:prSet phldrT="[Text]"/>
      <dgm:spPr/>
      <dgm:t>
        <a:bodyPr/>
        <a:lstStyle/>
        <a:p>
          <a:r>
            <a:rPr lang="en-US" dirty="0" err="1" smtClean="0"/>
            <a:t>আর</a:t>
          </a:r>
          <a:r>
            <a:rPr lang="en-US" dirty="0" smtClean="0"/>
            <a:t> </a:t>
          </a:r>
          <a:r>
            <a:rPr lang="en-US" dirty="0" err="1" smtClean="0"/>
            <a:t>ইসলাম</a:t>
          </a:r>
          <a:r>
            <a:rPr lang="en-US" dirty="0" smtClean="0"/>
            <a:t> </a:t>
          </a:r>
          <a:r>
            <a:rPr lang="en-US" dirty="0" err="1" smtClean="0"/>
            <a:t>হলো</a:t>
          </a:r>
          <a:r>
            <a:rPr lang="en-US" dirty="0" smtClean="0"/>
            <a:t> </a:t>
          </a:r>
          <a:r>
            <a:rPr lang="en-US" dirty="0" err="1" smtClean="0"/>
            <a:t>অদৃশ্যমান</a:t>
          </a:r>
          <a:r>
            <a:rPr lang="en-US" dirty="0" smtClean="0"/>
            <a:t> </a:t>
          </a:r>
          <a:r>
            <a:rPr lang="en-US" dirty="0" err="1" smtClean="0"/>
            <a:t>বিভিন্ন</a:t>
          </a:r>
          <a:r>
            <a:rPr lang="en-US" dirty="0" smtClean="0"/>
            <a:t> </a:t>
          </a:r>
          <a:r>
            <a:rPr lang="en-US" dirty="0" err="1" smtClean="0"/>
            <a:t>বাহ্যিক</a:t>
          </a:r>
          <a:r>
            <a:rPr lang="en-US" dirty="0" smtClean="0"/>
            <a:t> </a:t>
          </a:r>
          <a:r>
            <a:rPr lang="en-US" dirty="0" err="1" smtClean="0"/>
            <a:t>আচরণের</a:t>
          </a:r>
          <a:r>
            <a:rPr lang="en-US" dirty="0" smtClean="0"/>
            <a:t> </a:t>
          </a:r>
          <a:r>
            <a:rPr lang="en-US" dirty="0" err="1" smtClean="0"/>
            <a:t>সাথে</a:t>
          </a:r>
          <a:r>
            <a:rPr lang="en-US" dirty="0" smtClean="0"/>
            <a:t> </a:t>
          </a:r>
          <a:r>
            <a:rPr lang="en-US" dirty="0" err="1" smtClean="0"/>
            <a:t>সম্পৃক্ত</a:t>
          </a:r>
          <a:r>
            <a:rPr lang="en-US" dirty="0" smtClean="0"/>
            <a:t>। </a:t>
          </a:r>
          <a:r>
            <a:rPr lang="en-US" dirty="0" err="1" smtClean="0"/>
            <a:t>যেমনঃ</a:t>
          </a:r>
          <a:r>
            <a:rPr lang="en-US" dirty="0" smtClean="0"/>
            <a:t> </a:t>
          </a:r>
          <a:r>
            <a:rPr lang="en-US" dirty="0" err="1" smtClean="0"/>
            <a:t>আখেরাত</a:t>
          </a:r>
          <a:r>
            <a:rPr lang="en-US" dirty="0" smtClean="0"/>
            <a:t>, </a:t>
          </a:r>
          <a:r>
            <a:rPr lang="en-US" dirty="0" err="1" smtClean="0"/>
            <a:t>জান্নাত</a:t>
          </a:r>
          <a:r>
            <a:rPr lang="en-US" dirty="0" smtClean="0"/>
            <a:t>, </a:t>
          </a:r>
          <a:r>
            <a:rPr lang="en-US" dirty="0" err="1" smtClean="0"/>
            <a:t>জাহান্নাম</a:t>
          </a:r>
          <a:r>
            <a:rPr lang="en-US" dirty="0" smtClean="0"/>
            <a:t> </a:t>
          </a:r>
          <a:r>
            <a:rPr lang="en-US" dirty="0" err="1" smtClean="0"/>
            <a:t>ইত্যাদি</a:t>
          </a:r>
          <a:r>
            <a:rPr lang="en-US" dirty="0" smtClean="0"/>
            <a:t> </a:t>
          </a:r>
          <a:r>
            <a:rPr lang="en-US" dirty="0" err="1" smtClean="0"/>
            <a:t>প্রতি</a:t>
          </a:r>
          <a:r>
            <a:rPr lang="en-US" dirty="0" smtClean="0"/>
            <a:t> </a:t>
          </a:r>
          <a:r>
            <a:rPr lang="en-US" dirty="0" err="1" smtClean="0"/>
            <a:t>বিশ্বাসের</a:t>
          </a:r>
          <a:r>
            <a:rPr lang="en-US" dirty="0" smtClean="0"/>
            <a:t> </a:t>
          </a:r>
          <a:r>
            <a:rPr lang="en-US" dirty="0" err="1" smtClean="0"/>
            <a:t>নাম</a:t>
          </a:r>
          <a:r>
            <a:rPr lang="en-US" dirty="0" smtClean="0"/>
            <a:t> ।</a:t>
          </a:r>
          <a:endParaRPr lang="en-US" dirty="0"/>
        </a:p>
      </dgm:t>
    </dgm:pt>
    <dgm:pt modelId="{8D3279A5-0961-4963-B10C-27C6AA458CEA}" type="sibTrans" cxnId="{135E8FCF-0C91-4EB0-AEEE-1FE281DCB781}">
      <dgm:prSet/>
      <dgm:spPr/>
      <dgm:t>
        <a:bodyPr/>
        <a:lstStyle/>
        <a:p>
          <a:endParaRPr lang="en-US"/>
        </a:p>
      </dgm:t>
    </dgm:pt>
    <dgm:pt modelId="{5D461617-9B2E-4B81-AF84-3A407ECA0FA5}" type="parTrans" cxnId="{135E8FCF-0C91-4EB0-AEEE-1FE281DCB781}">
      <dgm:prSet/>
      <dgm:spPr/>
      <dgm:t>
        <a:bodyPr/>
        <a:lstStyle/>
        <a:p>
          <a:endParaRPr lang="en-US"/>
        </a:p>
      </dgm:t>
    </dgm:pt>
    <dgm:pt modelId="{6615D9EF-F6B6-4EA0-BBE2-91580897DF28}">
      <dgm:prSet phldrT="[Text]"/>
      <dgm:spPr/>
      <dgm:t>
        <a:bodyPr/>
        <a:lstStyle/>
        <a:p>
          <a:r>
            <a:rPr lang="en-US" dirty="0" err="1" smtClean="0"/>
            <a:t>অপরদিকে</a:t>
          </a:r>
          <a:r>
            <a:rPr lang="en-US" dirty="0" smtClean="0"/>
            <a:t> </a:t>
          </a:r>
          <a:r>
            <a:rPr lang="en-US" dirty="0" err="1" smtClean="0"/>
            <a:t>ইমান</a:t>
          </a:r>
          <a:r>
            <a:rPr lang="en-US" dirty="0" smtClean="0"/>
            <a:t> </a:t>
          </a:r>
          <a:r>
            <a:rPr lang="en-US" dirty="0" err="1" smtClean="0"/>
            <a:t>হলো</a:t>
          </a:r>
          <a:r>
            <a:rPr lang="en-US" dirty="0" smtClean="0"/>
            <a:t> </a:t>
          </a:r>
          <a:r>
            <a:rPr lang="en-US" dirty="0" err="1" smtClean="0"/>
            <a:t>অদৃশ্য</a:t>
          </a:r>
          <a:r>
            <a:rPr lang="en-US" dirty="0" smtClean="0"/>
            <a:t> </a:t>
          </a:r>
          <a:r>
            <a:rPr lang="en-US" dirty="0" err="1" smtClean="0"/>
            <a:t>বিষয়ে</a:t>
          </a:r>
          <a:r>
            <a:rPr lang="en-US" dirty="0" smtClean="0"/>
            <a:t> </a:t>
          </a:r>
          <a:r>
            <a:rPr lang="en-US" dirty="0" err="1" smtClean="0"/>
            <a:t>দৃড়</a:t>
          </a:r>
          <a:r>
            <a:rPr lang="en-US" dirty="0" smtClean="0"/>
            <a:t> </a:t>
          </a:r>
          <a:r>
            <a:rPr lang="en-US" dirty="0" err="1" smtClean="0"/>
            <a:t>বিশ্বাস</a:t>
          </a:r>
          <a:r>
            <a:rPr lang="en-US" dirty="0" smtClean="0"/>
            <a:t>, </a:t>
          </a:r>
          <a:r>
            <a:rPr lang="en-US" dirty="0" err="1" smtClean="0"/>
            <a:t>মৌখিক</a:t>
          </a:r>
          <a:r>
            <a:rPr lang="en-US" dirty="0" smtClean="0"/>
            <a:t> </a:t>
          </a:r>
          <a:r>
            <a:rPr lang="en-US" dirty="0" err="1" smtClean="0"/>
            <a:t>স্বীকৃতি</a:t>
          </a:r>
          <a:r>
            <a:rPr lang="en-US" dirty="0" smtClean="0"/>
            <a:t> </a:t>
          </a:r>
          <a:r>
            <a:rPr lang="en-US" dirty="0" err="1" smtClean="0"/>
            <a:t>আর</a:t>
          </a:r>
          <a:r>
            <a:rPr lang="en-US" dirty="0" smtClean="0"/>
            <a:t> </a:t>
          </a:r>
          <a:r>
            <a:rPr lang="en-US" dirty="0" err="1" smtClean="0"/>
            <a:t>কার্যক্রমে</a:t>
          </a:r>
          <a:r>
            <a:rPr lang="en-US" dirty="0" smtClean="0"/>
            <a:t> </a:t>
          </a:r>
          <a:r>
            <a:rPr lang="en-US" dirty="0" err="1" smtClean="0"/>
            <a:t>সেই</a:t>
          </a:r>
          <a:r>
            <a:rPr lang="en-US" dirty="0" smtClean="0"/>
            <a:t> </a:t>
          </a:r>
          <a:r>
            <a:rPr lang="en-US" dirty="0" err="1" smtClean="0"/>
            <a:t>বিশ্বাস</a:t>
          </a:r>
          <a:r>
            <a:rPr lang="en-US" dirty="0" smtClean="0"/>
            <a:t> ও </a:t>
          </a:r>
          <a:r>
            <a:rPr lang="en-US" dirty="0" err="1" smtClean="0"/>
            <a:t>স্বীকৃতির</a:t>
          </a:r>
          <a:r>
            <a:rPr lang="en-US" dirty="0" smtClean="0"/>
            <a:t> </a:t>
          </a:r>
          <a:r>
            <a:rPr lang="en-US" dirty="0" err="1" smtClean="0"/>
            <a:t>প্রতিফলন</a:t>
          </a:r>
          <a:r>
            <a:rPr lang="en-US" dirty="0" smtClean="0"/>
            <a:t>।</a:t>
          </a:r>
          <a:endParaRPr lang="en-US" dirty="0"/>
        </a:p>
      </dgm:t>
    </dgm:pt>
    <dgm:pt modelId="{49CC9738-2DF1-41BD-89B8-B3C60E56664E}" type="sibTrans" cxnId="{C6EE15AE-9DAA-4F64-B208-BF5758437E73}">
      <dgm:prSet/>
      <dgm:spPr/>
      <dgm:t>
        <a:bodyPr/>
        <a:lstStyle/>
        <a:p>
          <a:endParaRPr lang="en-US"/>
        </a:p>
      </dgm:t>
    </dgm:pt>
    <dgm:pt modelId="{65702B1F-A703-46EA-B189-E88A71AAFAEC}" type="parTrans" cxnId="{C6EE15AE-9DAA-4F64-B208-BF5758437E73}">
      <dgm:prSet/>
      <dgm:spPr/>
      <dgm:t>
        <a:bodyPr/>
        <a:lstStyle/>
        <a:p>
          <a:endParaRPr lang="en-US"/>
        </a:p>
      </dgm:t>
    </dgm:pt>
    <dgm:pt modelId="{508AF483-6840-4916-B479-94BE24B50F02}" type="pres">
      <dgm:prSet presAssocID="{80D3C434-B9D6-4837-97E4-919B898836E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E567F4-66E5-4DD7-A95C-F26C31353AA8}" type="pres">
      <dgm:prSet presAssocID="{3290F8A8-EC5D-4147-8A83-FE47E949C511}" presName="composite" presStyleCnt="0"/>
      <dgm:spPr/>
      <dgm:t>
        <a:bodyPr/>
        <a:lstStyle/>
        <a:p>
          <a:endParaRPr lang="en-US"/>
        </a:p>
      </dgm:t>
    </dgm:pt>
    <dgm:pt modelId="{25247709-FE26-4513-91A8-CFD977E55ED0}" type="pres">
      <dgm:prSet presAssocID="{3290F8A8-EC5D-4147-8A83-FE47E949C511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ECDBF2-1ED7-4332-80AF-5DD3061415E2}" type="pres">
      <dgm:prSet presAssocID="{3290F8A8-EC5D-4147-8A83-FE47E949C511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DAF630-3361-4469-BF0C-96F78F07114C}" type="pres">
      <dgm:prSet presAssocID="{B4E4AA27-43DD-4CF5-AA49-962778F4C5AA}" presName="space" presStyleCnt="0"/>
      <dgm:spPr/>
      <dgm:t>
        <a:bodyPr/>
        <a:lstStyle/>
        <a:p>
          <a:endParaRPr lang="en-US"/>
        </a:p>
      </dgm:t>
    </dgm:pt>
    <dgm:pt modelId="{CAD484AF-B816-45EC-8C7C-D38DCEAF2EDD}" type="pres">
      <dgm:prSet presAssocID="{3EFCEC98-48EE-4DAD-9E5A-183505F19B2F}" presName="composite" presStyleCnt="0"/>
      <dgm:spPr/>
      <dgm:t>
        <a:bodyPr/>
        <a:lstStyle/>
        <a:p>
          <a:endParaRPr lang="en-US"/>
        </a:p>
      </dgm:t>
    </dgm:pt>
    <dgm:pt modelId="{93BA4E6F-5CAB-446B-BD24-D4B3C5152B89}" type="pres">
      <dgm:prSet presAssocID="{3EFCEC98-48EE-4DAD-9E5A-183505F19B2F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145B4C-8A97-4C9A-B57D-AA38D8F02839}" type="pres">
      <dgm:prSet presAssocID="{3EFCEC98-48EE-4DAD-9E5A-183505F19B2F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BA0F4A-5766-4AA6-824B-D25924FA4916}" type="pres">
      <dgm:prSet presAssocID="{4AFACC1A-616E-4F86-8B55-2AB2A1849C3C}" presName="space" presStyleCnt="0"/>
      <dgm:spPr/>
      <dgm:t>
        <a:bodyPr/>
        <a:lstStyle/>
        <a:p>
          <a:endParaRPr lang="en-US"/>
        </a:p>
      </dgm:t>
    </dgm:pt>
    <dgm:pt modelId="{0173BA00-2AE7-4008-BEBF-D128870CE427}" type="pres">
      <dgm:prSet presAssocID="{3EA8BB92-34F1-4FC7-A786-67E9BACF60B0}" presName="composite" presStyleCnt="0"/>
      <dgm:spPr/>
      <dgm:t>
        <a:bodyPr/>
        <a:lstStyle/>
        <a:p>
          <a:endParaRPr lang="en-US"/>
        </a:p>
      </dgm:t>
    </dgm:pt>
    <dgm:pt modelId="{EA29D823-1881-4FE3-8047-73E0725A3D11}" type="pres">
      <dgm:prSet presAssocID="{3EA8BB92-34F1-4FC7-A786-67E9BACF60B0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6C9020-83B2-458C-8FB2-AA9456F44001}" type="pres">
      <dgm:prSet presAssocID="{3EA8BB92-34F1-4FC7-A786-67E9BACF60B0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E92BCF-E1D8-4DC3-9600-2B6479CF8EA9}" type="pres">
      <dgm:prSet presAssocID="{FE246FA7-FBF8-46B9-914E-D332A8DC7E25}" presName="space" presStyleCnt="0"/>
      <dgm:spPr/>
      <dgm:t>
        <a:bodyPr/>
        <a:lstStyle/>
        <a:p>
          <a:endParaRPr lang="en-US"/>
        </a:p>
      </dgm:t>
    </dgm:pt>
    <dgm:pt modelId="{C7617C44-E552-44C0-8ACA-AA304CB88597}" type="pres">
      <dgm:prSet presAssocID="{8A9C4C8F-93D3-4CC4-8164-94545DCB937A}" presName="composite" presStyleCnt="0"/>
      <dgm:spPr/>
      <dgm:t>
        <a:bodyPr/>
        <a:lstStyle/>
        <a:p>
          <a:endParaRPr lang="en-US"/>
        </a:p>
      </dgm:t>
    </dgm:pt>
    <dgm:pt modelId="{59AAC424-4D87-437F-A28B-FDE36B72C5CD}" type="pres">
      <dgm:prSet presAssocID="{8A9C4C8F-93D3-4CC4-8164-94545DCB937A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6D1C96-4CAE-4134-B4DA-7A046C3C8A0D}" type="pres">
      <dgm:prSet presAssocID="{8A9C4C8F-93D3-4CC4-8164-94545DCB937A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CF9E8F-6D8E-439C-B306-FFC124B3923E}" srcId="{3EA8BB92-34F1-4FC7-A786-67E9BACF60B0}" destId="{39742C3C-994B-401B-A1F8-EAD45F2E45AC}" srcOrd="0" destOrd="0" parTransId="{269C7156-D828-4938-ACDC-3BDD23FA5A50}" sibTransId="{7EDBE46C-522E-4F35-A665-FE45DE829732}"/>
    <dgm:cxn modelId="{20EF125C-2C61-46D2-B0D1-3F064A796508}" type="presOf" srcId="{80D3C434-B9D6-4837-97E4-919B898836E9}" destId="{508AF483-6840-4916-B479-94BE24B50F02}" srcOrd="0" destOrd="0" presId="urn:microsoft.com/office/officeart/2005/8/layout/hList1"/>
    <dgm:cxn modelId="{1A429594-30D6-40D3-BBDC-798927F19CEA}" srcId="{3EFCEC98-48EE-4DAD-9E5A-183505F19B2F}" destId="{42D328E7-4F98-40D9-86AB-0A3738D9F1DD}" srcOrd="1" destOrd="0" parTransId="{1EB63AF0-6965-4A49-B673-3CB34D789C9E}" sibTransId="{E141A544-984A-43DD-9A0D-E6D7785AE843}"/>
    <dgm:cxn modelId="{92F0517C-BCB8-4F03-8AD7-AB6E572160AE}" srcId="{3290F8A8-EC5D-4147-8A83-FE47E949C511}" destId="{E63D93B3-DB34-4665-B68A-13FCE013EFF5}" srcOrd="1" destOrd="0" parTransId="{9027C6C1-C26F-4969-8C4E-B9E0C9DCA4E6}" sibTransId="{9A03E5A7-1EBB-42AB-93B4-62022A1E57B1}"/>
    <dgm:cxn modelId="{C6EE15AE-9DAA-4F64-B208-BF5758437E73}" srcId="{8A9C4C8F-93D3-4CC4-8164-94545DCB937A}" destId="{6615D9EF-F6B6-4EA0-BBE2-91580897DF28}" srcOrd="1" destOrd="0" parTransId="{65702B1F-A703-46EA-B189-E88A71AAFAEC}" sibTransId="{49CC9738-2DF1-41BD-89B8-B3C60E56664E}"/>
    <dgm:cxn modelId="{995C3EC9-B4AF-486A-A0BB-9E10D15E878F}" type="presOf" srcId="{39742C3C-994B-401B-A1F8-EAD45F2E45AC}" destId="{9A6C9020-83B2-458C-8FB2-AA9456F44001}" srcOrd="0" destOrd="0" presId="urn:microsoft.com/office/officeart/2005/8/layout/hList1"/>
    <dgm:cxn modelId="{386C8B07-00D8-420C-B2A4-0EB772617CF9}" type="presOf" srcId="{C1EBE468-2C9F-48BA-906F-9C3EB33E0983}" destId="{646D1C96-4CAE-4134-B4DA-7A046C3C8A0D}" srcOrd="0" destOrd="0" presId="urn:microsoft.com/office/officeart/2005/8/layout/hList1"/>
    <dgm:cxn modelId="{777092FB-CE56-4284-BF64-0E58DE7E033F}" srcId="{8A9C4C8F-93D3-4CC4-8164-94545DCB937A}" destId="{C1EBE468-2C9F-48BA-906F-9C3EB33E0983}" srcOrd="0" destOrd="0" parTransId="{0ECEF80F-0F50-40AE-8A33-39B921BF6A8F}" sibTransId="{7FED2634-1288-46A1-A186-ED293EDA1BD8}"/>
    <dgm:cxn modelId="{4C64517E-BCB1-4314-BE43-8478D8A71804}" type="presOf" srcId="{3487DE5A-AD64-45F7-ACC2-D8B6C075F942}" destId="{F4ECDBF2-1ED7-4332-80AF-5DD3061415E2}" srcOrd="0" destOrd="0" presId="urn:microsoft.com/office/officeart/2005/8/layout/hList1"/>
    <dgm:cxn modelId="{EA323A03-FFA3-48D1-AC7E-AE244DBC53A0}" type="presOf" srcId="{B80C474D-06C7-48C6-B9F3-BF6C41983C8F}" destId="{9A6C9020-83B2-458C-8FB2-AA9456F44001}" srcOrd="0" destOrd="1" presId="urn:microsoft.com/office/officeart/2005/8/layout/hList1"/>
    <dgm:cxn modelId="{84F213D2-6170-4966-B4A8-FD0F03C6362F}" type="presOf" srcId="{3EFCEC98-48EE-4DAD-9E5A-183505F19B2F}" destId="{93BA4E6F-5CAB-446B-BD24-D4B3C5152B89}" srcOrd="0" destOrd="0" presId="urn:microsoft.com/office/officeart/2005/8/layout/hList1"/>
    <dgm:cxn modelId="{0BDA840F-9312-4496-9CF2-FD4F60304CE0}" srcId="{3290F8A8-EC5D-4147-8A83-FE47E949C511}" destId="{3487DE5A-AD64-45F7-ACC2-D8B6C075F942}" srcOrd="0" destOrd="0" parTransId="{156AC396-7522-41EE-AD38-C154B3709D10}" sibTransId="{6339142E-ECCF-464D-9ECD-BDCDBF55732C}"/>
    <dgm:cxn modelId="{B144CC9F-6B5F-4F34-B4A3-2C6D62E0EF3F}" type="presOf" srcId="{8A9C4C8F-93D3-4CC4-8164-94545DCB937A}" destId="{59AAC424-4D87-437F-A28B-FDE36B72C5CD}" srcOrd="0" destOrd="0" presId="urn:microsoft.com/office/officeart/2005/8/layout/hList1"/>
    <dgm:cxn modelId="{135E8FCF-0C91-4EB0-AEEE-1FE281DCB781}" srcId="{3EA8BB92-34F1-4FC7-A786-67E9BACF60B0}" destId="{B80C474D-06C7-48C6-B9F3-BF6C41983C8F}" srcOrd="1" destOrd="0" parTransId="{5D461617-9B2E-4B81-AF84-3A407ECA0FA5}" sibTransId="{8D3279A5-0961-4963-B10C-27C6AA458CEA}"/>
    <dgm:cxn modelId="{6192AAD8-AFEC-4006-BB91-8BFF704B754A}" type="presOf" srcId="{FD684AED-9F47-4DA3-BF0B-6DADD3521DA0}" destId="{F2145B4C-8A97-4C9A-B57D-AA38D8F02839}" srcOrd="0" destOrd="0" presId="urn:microsoft.com/office/officeart/2005/8/layout/hList1"/>
    <dgm:cxn modelId="{0514E3BD-CB1D-477C-BBDA-CDEDA6862DBB}" srcId="{3EFCEC98-48EE-4DAD-9E5A-183505F19B2F}" destId="{FD684AED-9F47-4DA3-BF0B-6DADD3521DA0}" srcOrd="0" destOrd="0" parTransId="{8191E446-E6F7-426B-82ED-0992DF0EC5B5}" sibTransId="{77A5E6C0-7FBE-48EC-8636-D7FD3818A3B4}"/>
    <dgm:cxn modelId="{57BCF446-92D0-42D2-8FB3-9A4023855082}" srcId="{80D3C434-B9D6-4837-97E4-919B898836E9}" destId="{3EA8BB92-34F1-4FC7-A786-67E9BACF60B0}" srcOrd="2" destOrd="0" parTransId="{5F242127-8598-4687-A9BB-62D08ACB095B}" sibTransId="{FE246FA7-FBF8-46B9-914E-D332A8DC7E25}"/>
    <dgm:cxn modelId="{3E866DAB-4F5C-4CDE-AA84-151B8489040C}" srcId="{80D3C434-B9D6-4837-97E4-919B898836E9}" destId="{3290F8A8-EC5D-4147-8A83-FE47E949C511}" srcOrd="0" destOrd="0" parTransId="{35233A1F-B22C-4A37-B372-E36EE4F078E5}" sibTransId="{B4E4AA27-43DD-4CF5-AA49-962778F4C5AA}"/>
    <dgm:cxn modelId="{A2BFC308-3FA4-402D-A1C7-F1FADC6D84C0}" type="presOf" srcId="{6615D9EF-F6B6-4EA0-BBE2-91580897DF28}" destId="{646D1C96-4CAE-4134-B4DA-7A046C3C8A0D}" srcOrd="0" destOrd="1" presId="urn:microsoft.com/office/officeart/2005/8/layout/hList1"/>
    <dgm:cxn modelId="{AF38674D-91BC-45BA-8816-91678AC733F2}" type="presOf" srcId="{3EA8BB92-34F1-4FC7-A786-67E9BACF60B0}" destId="{EA29D823-1881-4FE3-8047-73E0725A3D11}" srcOrd="0" destOrd="0" presId="urn:microsoft.com/office/officeart/2005/8/layout/hList1"/>
    <dgm:cxn modelId="{CB4831FB-386B-4E1C-A0C3-867047BED747}" type="presOf" srcId="{3290F8A8-EC5D-4147-8A83-FE47E949C511}" destId="{25247709-FE26-4513-91A8-CFD977E55ED0}" srcOrd="0" destOrd="0" presId="urn:microsoft.com/office/officeart/2005/8/layout/hList1"/>
    <dgm:cxn modelId="{5873C5A6-FEC9-4614-A06C-5858B36DC5E2}" type="presOf" srcId="{42D328E7-4F98-40D9-86AB-0A3738D9F1DD}" destId="{F2145B4C-8A97-4C9A-B57D-AA38D8F02839}" srcOrd="0" destOrd="1" presId="urn:microsoft.com/office/officeart/2005/8/layout/hList1"/>
    <dgm:cxn modelId="{D9861C18-3DDA-493D-8244-777D67033006}" type="presOf" srcId="{E63D93B3-DB34-4665-B68A-13FCE013EFF5}" destId="{F4ECDBF2-1ED7-4332-80AF-5DD3061415E2}" srcOrd="0" destOrd="1" presId="urn:microsoft.com/office/officeart/2005/8/layout/hList1"/>
    <dgm:cxn modelId="{219EE9F0-1FBD-46C7-886A-A7B760C564E7}" srcId="{80D3C434-B9D6-4837-97E4-919B898836E9}" destId="{3EFCEC98-48EE-4DAD-9E5A-183505F19B2F}" srcOrd="1" destOrd="0" parTransId="{42C01F33-888D-4AC9-B915-AB9C7BDC0C9B}" sibTransId="{4AFACC1A-616E-4F86-8B55-2AB2A1849C3C}"/>
    <dgm:cxn modelId="{C8D76524-1FF3-4582-BF36-70BD5413028B}" srcId="{80D3C434-B9D6-4837-97E4-919B898836E9}" destId="{8A9C4C8F-93D3-4CC4-8164-94545DCB937A}" srcOrd="3" destOrd="0" parTransId="{85148E80-751F-410C-8DC5-3D4339AC539A}" sibTransId="{579F7701-A03F-405A-9022-F90E6FEFC743}"/>
    <dgm:cxn modelId="{4C65C768-748A-4691-A1C8-426103D971DB}" type="presParOf" srcId="{508AF483-6840-4916-B479-94BE24B50F02}" destId="{B0E567F4-66E5-4DD7-A95C-F26C31353AA8}" srcOrd="0" destOrd="0" presId="urn:microsoft.com/office/officeart/2005/8/layout/hList1"/>
    <dgm:cxn modelId="{D53AF409-DE3A-42F2-A9D5-9FEB7562ACA9}" type="presParOf" srcId="{B0E567F4-66E5-4DD7-A95C-F26C31353AA8}" destId="{25247709-FE26-4513-91A8-CFD977E55ED0}" srcOrd="0" destOrd="0" presId="urn:microsoft.com/office/officeart/2005/8/layout/hList1"/>
    <dgm:cxn modelId="{613CCC38-3D99-4E39-85AC-63DE04470B92}" type="presParOf" srcId="{B0E567F4-66E5-4DD7-A95C-F26C31353AA8}" destId="{F4ECDBF2-1ED7-4332-80AF-5DD3061415E2}" srcOrd="1" destOrd="0" presId="urn:microsoft.com/office/officeart/2005/8/layout/hList1"/>
    <dgm:cxn modelId="{6F7BAC37-3277-4985-B691-14B2E0CA36BF}" type="presParOf" srcId="{508AF483-6840-4916-B479-94BE24B50F02}" destId="{E7DAF630-3361-4469-BF0C-96F78F07114C}" srcOrd="1" destOrd="0" presId="urn:microsoft.com/office/officeart/2005/8/layout/hList1"/>
    <dgm:cxn modelId="{B5E90902-39FB-4F53-9088-024836FEC650}" type="presParOf" srcId="{508AF483-6840-4916-B479-94BE24B50F02}" destId="{CAD484AF-B816-45EC-8C7C-D38DCEAF2EDD}" srcOrd="2" destOrd="0" presId="urn:microsoft.com/office/officeart/2005/8/layout/hList1"/>
    <dgm:cxn modelId="{9A4D2E5D-027E-4AEC-8632-C83F79CF310B}" type="presParOf" srcId="{CAD484AF-B816-45EC-8C7C-D38DCEAF2EDD}" destId="{93BA4E6F-5CAB-446B-BD24-D4B3C5152B89}" srcOrd="0" destOrd="0" presId="urn:microsoft.com/office/officeart/2005/8/layout/hList1"/>
    <dgm:cxn modelId="{6A8775C3-AD9F-46E8-B86A-9035CA0FDC1A}" type="presParOf" srcId="{CAD484AF-B816-45EC-8C7C-D38DCEAF2EDD}" destId="{F2145B4C-8A97-4C9A-B57D-AA38D8F02839}" srcOrd="1" destOrd="0" presId="urn:microsoft.com/office/officeart/2005/8/layout/hList1"/>
    <dgm:cxn modelId="{EA19B7BF-393B-48E8-A5E6-026DB7E17D42}" type="presParOf" srcId="{508AF483-6840-4916-B479-94BE24B50F02}" destId="{77BA0F4A-5766-4AA6-824B-D25924FA4916}" srcOrd="3" destOrd="0" presId="urn:microsoft.com/office/officeart/2005/8/layout/hList1"/>
    <dgm:cxn modelId="{AA16A763-EF24-4B53-9723-B64D2AB02DD4}" type="presParOf" srcId="{508AF483-6840-4916-B479-94BE24B50F02}" destId="{0173BA00-2AE7-4008-BEBF-D128870CE427}" srcOrd="4" destOrd="0" presId="urn:microsoft.com/office/officeart/2005/8/layout/hList1"/>
    <dgm:cxn modelId="{4FECC4D4-126E-4DBD-AA49-AC230A671B3C}" type="presParOf" srcId="{0173BA00-2AE7-4008-BEBF-D128870CE427}" destId="{EA29D823-1881-4FE3-8047-73E0725A3D11}" srcOrd="0" destOrd="0" presId="urn:microsoft.com/office/officeart/2005/8/layout/hList1"/>
    <dgm:cxn modelId="{8755147B-BE88-4110-A39B-4D30D1A408D1}" type="presParOf" srcId="{0173BA00-2AE7-4008-BEBF-D128870CE427}" destId="{9A6C9020-83B2-458C-8FB2-AA9456F44001}" srcOrd="1" destOrd="0" presId="urn:microsoft.com/office/officeart/2005/8/layout/hList1"/>
    <dgm:cxn modelId="{19486F9D-88A1-4FC1-AA75-00A1F0D4C835}" type="presParOf" srcId="{508AF483-6840-4916-B479-94BE24B50F02}" destId="{0DE92BCF-E1D8-4DC3-9600-2B6479CF8EA9}" srcOrd="5" destOrd="0" presId="urn:microsoft.com/office/officeart/2005/8/layout/hList1"/>
    <dgm:cxn modelId="{E467C3DC-C91A-4523-BC74-32A4FAE139F1}" type="presParOf" srcId="{508AF483-6840-4916-B479-94BE24B50F02}" destId="{C7617C44-E552-44C0-8ACA-AA304CB88597}" srcOrd="6" destOrd="0" presId="urn:microsoft.com/office/officeart/2005/8/layout/hList1"/>
    <dgm:cxn modelId="{A7A06F0D-F437-447E-AC77-49F7B01B1EA7}" type="presParOf" srcId="{C7617C44-E552-44C0-8ACA-AA304CB88597}" destId="{59AAC424-4D87-437F-A28B-FDE36B72C5CD}" srcOrd="0" destOrd="0" presId="urn:microsoft.com/office/officeart/2005/8/layout/hList1"/>
    <dgm:cxn modelId="{28563D45-EAE7-4720-BB67-5703D1936AF4}" type="presParOf" srcId="{C7617C44-E552-44C0-8ACA-AA304CB88597}" destId="{646D1C96-4CAE-4134-B4DA-7A046C3C8A0D}" srcOrd="1" destOrd="0" presId="urn:microsoft.com/office/officeart/2005/8/layout/hList1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3477D34-FF84-4B2C-A705-B3634E845CB6}" type="doc">
      <dgm:prSet loTypeId="urn:microsoft.com/office/officeart/2005/8/layout/arrow4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BB1D821-5E71-48A1-AC79-4AB682FD1642}">
      <dgm:prSet phldrT="[Text]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as-IN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দুর্বল ইমানের</a:t>
          </a:r>
          <a:r>
            <a:rPr lang="en-US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cap="none" spc="0" dirty="0" err="1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কিছু</a:t>
          </a:r>
          <a:r>
            <a:rPr lang="en-US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cap="none" spc="0" dirty="0" err="1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লক্ষণ</a:t>
          </a:r>
          <a:r>
            <a:rPr lang="en-US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-</a:t>
          </a:r>
          <a:endParaRPr lang="en-US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0CD3E299-C9A6-473E-B4DF-50125F2B37F2}" type="parTrans" cxnId="{3E0C56D8-6EBD-4518-9CA0-90BDE8FC02E2}">
      <dgm:prSet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endParaRPr lang="en-US" b="1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A5A7E2E8-F5B2-4F6A-AC95-F5584DA8B88F}" type="sibTrans" cxnId="{3E0C56D8-6EBD-4518-9CA0-90BDE8FC02E2}">
      <dgm:prSet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endParaRPr lang="en-US" b="1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5CA75E84-D1DC-4AD5-A2F1-13F8FC49299A}">
      <dgm:prSet phldrT="[Text]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en-US" b="1" cap="none" spc="0" dirty="0" err="1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যেমনঃ</a:t>
          </a:r>
          <a:endParaRPr lang="en-US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55053C8A-0A52-4309-A618-0D78485E34B6}" type="parTrans" cxnId="{450CB327-84CF-4A01-BDB1-302D996D754A}">
      <dgm:prSet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endParaRPr lang="en-US" b="1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5B9FAF37-6B70-4641-AAF6-C73230C0A2F6}" type="sibTrans" cxnId="{450CB327-84CF-4A01-BDB1-302D996D754A}">
      <dgm:prSet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endParaRPr lang="en-US" b="1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8C83E4D5-05CB-4F34-BEA3-FA8C18415E31}" type="pres">
      <dgm:prSet presAssocID="{73477D34-FF84-4B2C-A705-B3634E845CB6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405EF5-E996-4F62-A330-3961E4062748}" type="pres">
      <dgm:prSet presAssocID="{EBB1D821-5E71-48A1-AC79-4AB682FD1642}" presName="upArrow" presStyleLbl="node1" presStyleIdx="0" presStyleCnt="2"/>
      <dgm:spPr/>
    </dgm:pt>
    <dgm:pt modelId="{FECB9049-4670-47DF-8520-36275DD2E0FB}" type="pres">
      <dgm:prSet presAssocID="{EBB1D821-5E71-48A1-AC79-4AB682FD1642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86F877-BE18-4E15-BCD7-80133E6DD871}" type="pres">
      <dgm:prSet presAssocID="{5CA75E84-D1DC-4AD5-A2F1-13F8FC49299A}" presName="downArrow" presStyleLbl="node1" presStyleIdx="1" presStyleCnt="2"/>
      <dgm:spPr/>
    </dgm:pt>
    <dgm:pt modelId="{DF5B03CD-1B47-4530-8955-13E9BD99ED15}" type="pres">
      <dgm:prSet presAssocID="{5CA75E84-D1DC-4AD5-A2F1-13F8FC49299A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0C56D8-6EBD-4518-9CA0-90BDE8FC02E2}" srcId="{73477D34-FF84-4B2C-A705-B3634E845CB6}" destId="{EBB1D821-5E71-48A1-AC79-4AB682FD1642}" srcOrd="0" destOrd="0" parTransId="{0CD3E299-C9A6-473E-B4DF-50125F2B37F2}" sibTransId="{A5A7E2E8-F5B2-4F6A-AC95-F5584DA8B88F}"/>
    <dgm:cxn modelId="{48FA7D69-C808-4FF3-A5B6-F3E22D004BBC}" type="presOf" srcId="{5CA75E84-D1DC-4AD5-A2F1-13F8FC49299A}" destId="{DF5B03CD-1B47-4530-8955-13E9BD99ED15}" srcOrd="0" destOrd="0" presId="urn:microsoft.com/office/officeart/2005/8/layout/arrow4"/>
    <dgm:cxn modelId="{A8511904-2C83-4B1A-BEB2-08FE8F2480B5}" type="presOf" srcId="{EBB1D821-5E71-48A1-AC79-4AB682FD1642}" destId="{FECB9049-4670-47DF-8520-36275DD2E0FB}" srcOrd="0" destOrd="0" presId="urn:microsoft.com/office/officeart/2005/8/layout/arrow4"/>
    <dgm:cxn modelId="{450CB327-84CF-4A01-BDB1-302D996D754A}" srcId="{73477D34-FF84-4B2C-A705-B3634E845CB6}" destId="{5CA75E84-D1DC-4AD5-A2F1-13F8FC49299A}" srcOrd="1" destOrd="0" parTransId="{55053C8A-0A52-4309-A618-0D78485E34B6}" sibTransId="{5B9FAF37-6B70-4641-AAF6-C73230C0A2F6}"/>
    <dgm:cxn modelId="{7B143163-4305-4B98-A454-632F05B389CA}" type="presOf" srcId="{73477D34-FF84-4B2C-A705-B3634E845CB6}" destId="{8C83E4D5-05CB-4F34-BEA3-FA8C18415E31}" srcOrd="0" destOrd="0" presId="urn:microsoft.com/office/officeart/2005/8/layout/arrow4"/>
    <dgm:cxn modelId="{CD5C4143-DF7E-43E6-AEF5-0AF5E90AB63B}" type="presParOf" srcId="{8C83E4D5-05CB-4F34-BEA3-FA8C18415E31}" destId="{B8405EF5-E996-4F62-A330-3961E4062748}" srcOrd="0" destOrd="0" presId="urn:microsoft.com/office/officeart/2005/8/layout/arrow4"/>
    <dgm:cxn modelId="{81F57D0F-EB1A-4884-8DC2-2813F2D7F82B}" type="presParOf" srcId="{8C83E4D5-05CB-4F34-BEA3-FA8C18415E31}" destId="{FECB9049-4670-47DF-8520-36275DD2E0FB}" srcOrd="1" destOrd="0" presId="urn:microsoft.com/office/officeart/2005/8/layout/arrow4"/>
    <dgm:cxn modelId="{84E1D83E-FA17-46A1-8E12-FAAB2E752076}" type="presParOf" srcId="{8C83E4D5-05CB-4F34-BEA3-FA8C18415E31}" destId="{C186F877-BE18-4E15-BCD7-80133E6DD871}" srcOrd="2" destOrd="0" presId="urn:microsoft.com/office/officeart/2005/8/layout/arrow4"/>
    <dgm:cxn modelId="{2CCAFCFE-743E-42CD-A196-02FDEC94E8D6}" type="presParOf" srcId="{8C83E4D5-05CB-4F34-BEA3-FA8C18415E31}" destId="{DF5B03CD-1B47-4530-8955-13E9BD99ED15}" srcOrd="3" destOrd="0" presId="urn:microsoft.com/office/officeart/2005/8/layout/arrow4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5EC03BE-3B86-4C8A-A616-3594B02E44B0}" type="doc">
      <dgm:prSet loTypeId="urn:microsoft.com/office/officeart/2005/8/layout/bProcess4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F97F169-C6D6-4E55-9C25-494D70D83126}">
      <dgm:prSet phldrT="[Text]"/>
      <dgm:spPr/>
      <dgm:t>
        <a:bodyPr/>
        <a:lstStyle/>
        <a:p>
          <a:r>
            <a:rPr lang="as-IN" dirty="0" smtClean="0"/>
            <a:t>আল্লাহ</a:t>
          </a:r>
          <a:r>
            <a:rPr lang="en-US" dirty="0" smtClean="0"/>
            <a:t>র</a:t>
          </a:r>
          <a:r>
            <a:rPr lang="as-IN" dirty="0" smtClean="0"/>
            <a:t> স্মরণ থেকে বিমুখ হওয়া এবং তাঁকে স্মরণ করা কঠিন মনে হওয়া।</a:t>
          </a:r>
          <a:endParaRPr lang="en-US" dirty="0"/>
        </a:p>
      </dgm:t>
    </dgm:pt>
    <dgm:pt modelId="{E73C84D1-F6C9-40EF-854F-D5427FA4BA37}" type="parTrans" cxnId="{49D85170-6387-4A9A-AF42-0037CCDE8EC0}">
      <dgm:prSet/>
      <dgm:spPr/>
      <dgm:t>
        <a:bodyPr/>
        <a:lstStyle/>
        <a:p>
          <a:endParaRPr lang="en-US"/>
        </a:p>
      </dgm:t>
    </dgm:pt>
    <dgm:pt modelId="{21227ABC-5953-4EFB-B91C-FB75E9E1ED96}" type="sibTrans" cxnId="{49D85170-6387-4A9A-AF42-0037CCDE8EC0}">
      <dgm:prSet/>
      <dgm:spPr/>
      <dgm:t>
        <a:bodyPr/>
        <a:lstStyle/>
        <a:p>
          <a:endParaRPr lang="en-US"/>
        </a:p>
      </dgm:t>
    </dgm:pt>
    <dgm:pt modelId="{7F50144A-F5FA-40E6-91C9-1A5BB84CE91C}">
      <dgm:prSet phldrT="[Text]"/>
      <dgm:spPr/>
      <dgm:t>
        <a:bodyPr/>
        <a:lstStyle/>
        <a:p>
          <a:r>
            <a:rPr lang="as-IN" dirty="0" smtClean="0"/>
            <a:t>নির্ধারিত সময়ে স</a:t>
          </a:r>
          <a:r>
            <a:rPr lang="en-US" dirty="0" smtClean="0"/>
            <a:t>া</a:t>
          </a:r>
          <a:r>
            <a:rPr lang="as-IN" dirty="0" smtClean="0"/>
            <a:t>লাত আদায় না করা।</a:t>
          </a:r>
          <a:endParaRPr lang="en-US" dirty="0"/>
        </a:p>
      </dgm:t>
    </dgm:pt>
    <dgm:pt modelId="{E45F9AEC-44FE-461D-BC9C-BB73D7C2389A}" type="parTrans" cxnId="{CBAB916E-781E-4CA2-8BC4-A9581ADA857C}">
      <dgm:prSet/>
      <dgm:spPr/>
      <dgm:t>
        <a:bodyPr/>
        <a:lstStyle/>
        <a:p>
          <a:endParaRPr lang="en-US"/>
        </a:p>
      </dgm:t>
    </dgm:pt>
    <dgm:pt modelId="{B0706C36-6CD8-4B5B-BC19-0CCEA92DFCD3}" type="sibTrans" cxnId="{CBAB916E-781E-4CA2-8BC4-A9581ADA857C}">
      <dgm:prSet/>
      <dgm:spPr/>
      <dgm:t>
        <a:bodyPr/>
        <a:lstStyle/>
        <a:p>
          <a:endParaRPr lang="en-US"/>
        </a:p>
      </dgm:t>
    </dgm:pt>
    <dgm:pt modelId="{6FE4770C-C1C5-4071-B99C-1CCCB969100D}">
      <dgm:prSet phldrT="[Text]"/>
      <dgm:spPr/>
      <dgm:t>
        <a:bodyPr/>
        <a:lstStyle/>
        <a:p>
          <a:r>
            <a:rPr lang="as-IN" dirty="0" smtClean="0"/>
            <a:t>কোরআন তেলাওয়াতের </a:t>
          </a:r>
          <a:r>
            <a:rPr lang="as-IN" dirty="0" smtClean="0"/>
            <a:t>ব্য</a:t>
          </a:r>
          <a:r>
            <a:rPr lang="en-US" dirty="0" smtClean="0"/>
            <a:t>া</a:t>
          </a:r>
          <a:r>
            <a:rPr lang="as-IN" dirty="0" smtClean="0"/>
            <a:t>পারে </a:t>
          </a:r>
          <a:r>
            <a:rPr lang="as-IN" dirty="0" smtClean="0"/>
            <a:t>অনীহা এবং অনাগ্রহ বোধ করা।</a:t>
          </a:r>
          <a:endParaRPr lang="en-US" dirty="0"/>
        </a:p>
      </dgm:t>
    </dgm:pt>
    <dgm:pt modelId="{8B28635C-CD6A-475F-A5D7-D532F843D921}" type="parTrans" cxnId="{8003FF7B-0DA8-4B11-9C43-694CAD7E0025}">
      <dgm:prSet/>
      <dgm:spPr/>
      <dgm:t>
        <a:bodyPr/>
        <a:lstStyle/>
        <a:p>
          <a:endParaRPr lang="en-US"/>
        </a:p>
      </dgm:t>
    </dgm:pt>
    <dgm:pt modelId="{CC0353E5-ED4E-496B-8AD3-552A1A52E003}" type="sibTrans" cxnId="{8003FF7B-0DA8-4B11-9C43-694CAD7E0025}">
      <dgm:prSet/>
      <dgm:spPr/>
      <dgm:t>
        <a:bodyPr/>
        <a:lstStyle/>
        <a:p>
          <a:endParaRPr lang="en-US"/>
        </a:p>
      </dgm:t>
    </dgm:pt>
    <dgm:pt modelId="{E2A7C4FD-0D06-43EF-86BC-A1C38721C4F3}">
      <dgm:prSet phldrT="[Text]"/>
      <dgm:spPr/>
      <dgm:t>
        <a:bodyPr/>
        <a:lstStyle/>
        <a:p>
          <a:r>
            <a:rPr lang="as-IN" dirty="0" smtClean="0"/>
            <a:t>পাপ করা সত্ত্বেও মনে পাপবোধ সৃষ্টি না হওয়া।</a:t>
          </a:r>
          <a:endParaRPr lang="en-US" dirty="0"/>
        </a:p>
      </dgm:t>
    </dgm:pt>
    <dgm:pt modelId="{D1921243-11A5-46A3-B0AC-48BF5BF1FDA7}" type="parTrans" cxnId="{A0EFC70C-A303-4FF1-952D-38DC9899DF8D}">
      <dgm:prSet/>
      <dgm:spPr/>
      <dgm:t>
        <a:bodyPr/>
        <a:lstStyle/>
        <a:p>
          <a:endParaRPr lang="en-US"/>
        </a:p>
      </dgm:t>
    </dgm:pt>
    <dgm:pt modelId="{EEB44F6F-81E6-437F-9EAB-E45982C2C899}" type="sibTrans" cxnId="{A0EFC70C-A303-4FF1-952D-38DC9899DF8D}">
      <dgm:prSet/>
      <dgm:spPr/>
      <dgm:t>
        <a:bodyPr/>
        <a:lstStyle/>
        <a:p>
          <a:endParaRPr lang="en-US"/>
        </a:p>
      </dgm:t>
    </dgm:pt>
    <dgm:pt modelId="{D6C484BA-00E6-443A-8629-ACB4C55A65F6}">
      <dgm:prSet phldrT="[Text]"/>
      <dgm:spPr/>
      <dgm:t>
        <a:bodyPr/>
        <a:lstStyle/>
        <a:p>
          <a:r>
            <a:rPr lang="as-IN" dirty="0" smtClean="0"/>
            <a:t>নিজে না করে অন্যকে ভাল কাজের আদেশ দেওয়া।</a:t>
          </a:r>
          <a:endParaRPr lang="en-US" dirty="0"/>
        </a:p>
      </dgm:t>
    </dgm:pt>
    <dgm:pt modelId="{9C814479-45EE-417B-9DA8-603BCCDA323C}" type="parTrans" cxnId="{E4E7467A-DD24-47C3-BD99-0F153D4ABE04}">
      <dgm:prSet/>
      <dgm:spPr/>
      <dgm:t>
        <a:bodyPr/>
        <a:lstStyle/>
        <a:p>
          <a:endParaRPr lang="en-US"/>
        </a:p>
      </dgm:t>
    </dgm:pt>
    <dgm:pt modelId="{2F99D1B3-92BE-4EE5-A196-FF4A5E686A91}" type="sibTrans" cxnId="{E4E7467A-DD24-47C3-BD99-0F153D4ABE04}">
      <dgm:prSet/>
      <dgm:spPr/>
      <dgm:t>
        <a:bodyPr/>
        <a:lstStyle/>
        <a:p>
          <a:endParaRPr lang="en-US"/>
        </a:p>
      </dgm:t>
    </dgm:pt>
    <dgm:pt modelId="{30B4C5A6-6B28-4401-8D36-794DC21AA24F}">
      <dgm:prSet phldrT="[Text]"/>
      <dgm:spPr/>
      <dgm:t>
        <a:bodyPr/>
        <a:lstStyle/>
        <a:p>
          <a:r>
            <a:rPr lang="as-IN" dirty="0" smtClean="0"/>
            <a:t>অন্যের অবনতি, ক্ষয়-ক্ষতি দেখে মানসিক তৃপ্তি বোধ হওয়া।</a:t>
          </a:r>
          <a:endParaRPr lang="en-US" dirty="0"/>
        </a:p>
      </dgm:t>
    </dgm:pt>
    <dgm:pt modelId="{466D9649-1FC1-4B87-BE3B-D685BEBB98DF}" type="parTrans" cxnId="{51CF3BEF-980D-43DC-B57E-CA37C7C35900}">
      <dgm:prSet/>
      <dgm:spPr/>
      <dgm:t>
        <a:bodyPr/>
        <a:lstStyle/>
        <a:p>
          <a:endParaRPr lang="en-US"/>
        </a:p>
      </dgm:t>
    </dgm:pt>
    <dgm:pt modelId="{2C622668-C9BC-45C4-A474-0D7A521B8EC3}" type="sibTrans" cxnId="{51CF3BEF-980D-43DC-B57E-CA37C7C35900}">
      <dgm:prSet/>
      <dgm:spPr/>
      <dgm:t>
        <a:bodyPr/>
        <a:lstStyle/>
        <a:p>
          <a:endParaRPr lang="en-US"/>
        </a:p>
      </dgm:t>
    </dgm:pt>
    <dgm:pt modelId="{0ACFC93B-E059-406F-9E62-4DF9DE6FD0FD}">
      <dgm:prSet phldrT="[Text]"/>
      <dgm:spPr/>
      <dgm:t>
        <a:bodyPr/>
        <a:lstStyle/>
        <a:p>
          <a:r>
            <a:rPr lang="as-IN" dirty="0" smtClean="0"/>
            <a:t>বিপদে ধৈর্য ধারন করতে না পারা।</a:t>
          </a:r>
          <a:endParaRPr lang="en-US" dirty="0"/>
        </a:p>
      </dgm:t>
    </dgm:pt>
    <dgm:pt modelId="{BCEFCB3C-F386-4453-89C1-C160A8753540}" type="parTrans" cxnId="{37B128DF-5E93-4E1F-A59D-287767CACAA2}">
      <dgm:prSet/>
      <dgm:spPr/>
      <dgm:t>
        <a:bodyPr/>
        <a:lstStyle/>
        <a:p>
          <a:endParaRPr lang="en-US"/>
        </a:p>
      </dgm:t>
    </dgm:pt>
    <dgm:pt modelId="{9988BDFC-C7C8-443A-ABEA-73F2FA38DFC4}" type="sibTrans" cxnId="{37B128DF-5E93-4E1F-A59D-287767CACAA2}">
      <dgm:prSet/>
      <dgm:spPr/>
      <dgm:t>
        <a:bodyPr/>
        <a:lstStyle/>
        <a:p>
          <a:endParaRPr lang="en-US"/>
        </a:p>
      </dgm:t>
    </dgm:pt>
    <dgm:pt modelId="{4283408F-129C-4241-8191-F53BD9D9D93A}">
      <dgm:prSet phldrT="[Text]"/>
      <dgm:spPr/>
      <dgm:t>
        <a:bodyPr/>
        <a:lstStyle/>
        <a:p>
          <a:r>
            <a:rPr lang="as-IN" dirty="0" smtClean="0"/>
            <a:t>কোন </a:t>
          </a:r>
          <a:r>
            <a:rPr lang="as-IN" dirty="0" smtClean="0"/>
            <a:t>দলীল-প্রমা</a:t>
          </a:r>
          <a:r>
            <a:rPr lang="en-US" dirty="0" smtClean="0"/>
            <a:t>ণ</a:t>
          </a:r>
          <a:r>
            <a:rPr lang="as-IN" dirty="0" smtClean="0"/>
            <a:t> </a:t>
          </a:r>
          <a:r>
            <a:rPr lang="as-IN" dirty="0" smtClean="0"/>
            <a:t>ছাড়াই কেবল তর্ক করতে ভাল </a:t>
          </a:r>
          <a:r>
            <a:rPr lang="as-IN" dirty="0" smtClean="0"/>
            <a:t>লাগে</a:t>
          </a:r>
          <a:r>
            <a:rPr lang="en-US" dirty="0" smtClean="0"/>
            <a:t>,</a:t>
          </a:r>
          <a:r>
            <a:rPr lang="as-IN" dirty="0" smtClean="0"/>
            <a:t> </a:t>
          </a:r>
          <a:r>
            <a:rPr lang="as-IN" dirty="0" smtClean="0"/>
            <a:t>তাই তর্ক করা।</a:t>
          </a:r>
          <a:endParaRPr lang="en-US" dirty="0"/>
        </a:p>
      </dgm:t>
    </dgm:pt>
    <dgm:pt modelId="{3C299320-9606-4FC7-A070-F73730F51AA5}" type="parTrans" cxnId="{9B90D613-BDAE-4CC2-AFD4-890D9DDDD4D3}">
      <dgm:prSet/>
      <dgm:spPr/>
      <dgm:t>
        <a:bodyPr/>
        <a:lstStyle/>
        <a:p>
          <a:endParaRPr lang="en-US"/>
        </a:p>
      </dgm:t>
    </dgm:pt>
    <dgm:pt modelId="{F0AF605C-5069-459C-A196-03654C6A0187}" type="sibTrans" cxnId="{9B90D613-BDAE-4CC2-AFD4-890D9DDDD4D3}">
      <dgm:prSet/>
      <dgm:spPr/>
      <dgm:t>
        <a:bodyPr/>
        <a:lstStyle/>
        <a:p>
          <a:endParaRPr lang="en-US"/>
        </a:p>
      </dgm:t>
    </dgm:pt>
    <dgm:pt modelId="{242CA87B-69CB-44F2-975A-1B5319277918}">
      <dgm:prSet phldrT="[Text]"/>
      <dgm:spPr/>
      <dgm:t>
        <a:bodyPr/>
        <a:lstStyle/>
        <a:p>
          <a:r>
            <a:rPr lang="as-IN" dirty="0" smtClean="0"/>
            <a:t>রাসূল (সা) এর সুন্নাহ্‌ অনুশীলনের </a:t>
          </a:r>
          <a:r>
            <a:rPr lang="as-IN" dirty="0" smtClean="0"/>
            <a:t>ব্য</a:t>
          </a:r>
          <a:r>
            <a:rPr lang="en-US" dirty="0" smtClean="0"/>
            <a:t>া</a:t>
          </a:r>
          <a:r>
            <a:rPr lang="as-IN" dirty="0" smtClean="0"/>
            <a:t>পারে </a:t>
          </a:r>
          <a:r>
            <a:rPr lang="as-IN" dirty="0" smtClean="0"/>
            <a:t>অবহেলা।</a:t>
          </a:r>
          <a:endParaRPr lang="en-US" dirty="0"/>
        </a:p>
      </dgm:t>
    </dgm:pt>
    <dgm:pt modelId="{39F81A7B-E6CB-45E4-B988-B1A11D4CE12B}" type="parTrans" cxnId="{1D448759-CC22-478F-B0C6-639DE5F2AFC8}">
      <dgm:prSet/>
      <dgm:spPr/>
      <dgm:t>
        <a:bodyPr/>
        <a:lstStyle/>
        <a:p>
          <a:endParaRPr lang="en-US"/>
        </a:p>
      </dgm:t>
    </dgm:pt>
    <dgm:pt modelId="{590772CF-BB61-4EED-B4A1-8081DCE6A0C1}" type="sibTrans" cxnId="{1D448759-CC22-478F-B0C6-639DE5F2AFC8}">
      <dgm:prSet/>
      <dgm:spPr/>
      <dgm:t>
        <a:bodyPr/>
        <a:lstStyle/>
        <a:p>
          <a:endParaRPr lang="en-US"/>
        </a:p>
      </dgm:t>
    </dgm:pt>
    <dgm:pt modelId="{98003745-1E6F-43DE-8B45-E31E872970EE}" type="pres">
      <dgm:prSet presAssocID="{C5EC03BE-3B86-4C8A-A616-3594B02E44B0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95D11DB6-6EF7-4608-8835-8646F33869D1}" type="pres">
      <dgm:prSet presAssocID="{FF97F169-C6D6-4E55-9C25-494D70D83126}" presName="compNode" presStyleCnt="0"/>
      <dgm:spPr/>
    </dgm:pt>
    <dgm:pt modelId="{40E46D96-905D-4229-8767-CB2134E030F7}" type="pres">
      <dgm:prSet presAssocID="{FF97F169-C6D6-4E55-9C25-494D70D83126}" presName="dummyConnPt" presStyleCnt="0"/>
      <dgm:spPr/>
    </dgm:pt>
    <dgm:pt modelId="{E82C5167-BA74-43C9-A733-13E95A1ABBCA}" type="pres">
      <dgm:prSet presAssocID="{FF97F169-C6D6-4E55-9C25-494D70D83126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EEF884-DF4C-4916-BC5A-268FFDCCACA7}" type="pres">
      <dgm:prSet presAssocID="{21227ABC-5953-4EFB-B91C-FB75E9E1ED96}" presName="sibTrans" presStyleLbl="bgSibTrans2D1" presStyleIdx="0" presStyleCnt="8"/>
      <dgm:spPr/>
      <dgm:t>
        <a:bodyPr/>
        <a:lstStyle/>
        <a:p>
          <a:endParaRPr lang="en-US"/>
        </a:p>
      </dgm:t>
    </dgm:pt>
    <dgm:pt modelId="{B45B9344-2F28-47E7-9FCC-D695BF9F3539}" type="pres">
      <dgm:prSet presAssocID="{7F50144A-F5FA-40E6-91C9-1A5BB84CE91C}" presName="compNode" presStyleCnt="0"/>
      <dgm:spPr/>
    </dgm:pt>
    <dgm:pt modelId="{73C98EF9-2E56-47C5-80AF-C29BF3639A52}" type="pres">
      <dgm:prSet presAssocID="{7F50144A-F5FA-40E6-91C9-1A5BB84CE91C}" presName="dummyConnPt" presStyleCnt="0"/>
      <dgm:spPr/>
    </dgm:pt>
    <dgm:pt modelId="{3CDCDD0B-4F22-4655-A197-D3D068A0E102}" type="pres">
      <dgm:prSet presAssocID="{7F50144A-F5FA-40E6-91C9-1A5BB84CE91C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29F1DC-A16F-4FB7-8529-DBC6D56D73AC}" type="pres">
      <dgm:prSet presAssocID="{B0706C36-6CD8-4B5B-BC19-0CCEA92DFCD3}" presName="sibTrans" presStyleLbl="bgSibTrans2D1" presStyleIdx="1" presStyleCnt="8"/>
      <dgm:spPr/>
      <dgm:t>
        <a:bodyPr/>
        <a:lstStyle/>
        <a:p>
          <a:endParaRPr lang="en-US"/>
        </a:p>
      </dgm:t>
    </dgm:pt>
    <dgm:pt modelId="{AD31192D-019C-4812-A381-46F2619DF871}" type="pres">
      <dgm:prSet presAssocID="{6FE4770C-C1C5-4071-B99C-1CCCB969100D}" presName="compNode" presStyleCnt="0"/>
      <dgm:spPr/>
    </dgm:pt>
    <dgm:pt modelId="{00BD6F66-E598-4C84-87E4-16D7E3B27655}" type="pres">
      <dgm:prSet presAssocID="{6FE4770C-C1C5-4071-B99C-1CCCB969100D}" presName="dummyConnPt" presStyleCnt="0"/>
      <dgm:spPr/>
    </dgm:pt>
    <dgm:pt modelId="{73639B37-9A91-48AF-9FB2-C65A1669500A}" type="pres">
      <dgm:prSet presAssocID="{6FE4770C-C1C5-4071-B99C-1CCCB969100D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D47EFC-6868-4CEC-9306-F74503C71519}" type="pres">
      <dgm:prSet presAssocID="{CC0353E5-ED4E-496B-8AD3-552A1A52E003}" presName="sibTrans" presStyleLbl="bgSibTrans2D1" presStyleIdx="2" presStyleCnt="8"/>
      <dgm:spPr/>
      <dgm:t>
        <a:bodyPr/>
        <a:lstStyle/>
        <a:p>
          <a:endParaRPr lang="en-US"/>
        </a:p>
      </dgm:t>
    </dgm:pt>
    <dgm:pt modelId="{4DE07A1B-EF98-46F7-B262-AA2B63C151E3}" type="pres">
      <dgm:prSet presAssocID="{E2A7C4FD-0D06-43EF-86BC-A1C38721C4F3}" presName="compNode" presStyleCnt="0"/>
      <dgm:spPr/>
    </dgm:pt>
    <dgm:pt modelId="{DDE90F58-71A5-42A3-A244-58030B603F3C}" type="pres">
      <dgm:prSet presAssocID="{E2A7C4FD-0D06-43EF-86BC-A1C38721C4F3}" presName="dummyConnPt" presStyleCnt="0"/>
      <dgm:spPr/>
    </dgm:pt>
    <dgm:pt modelId="{3B6B5F5B-D54D-4A45-95D3-EED64DA7A6E5}" type="pres">
      <dgm:prSet presAssocID="{E2A7C4FD-0D06-43EF-86BC-A1C38721C4F3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897A83-0F7C-4CC7-8304-908B3B7934C2}" type="pres">
      <dgm:prSet presAssocID="{EEB44F6F-81E6-437F-9EAB-E45982C2C899}" presName="sibTrans" presStyleLbl="bgSibTrans2D1" presStyleIdx="3" presStyleCnt="8"/>
      <dgm:spPr/>
      <dgm:t>
        <a:bodyPr/>
        <a:lstStyle/>
        <a:p>
          <a:endParaRPr lang="en-US"/>
        </a:p>
      </dgm:t>
    </dgm:pt>
    <dgm:pt modelId="{802CFA7E-0732-4A88-B602-7D12E79E20CD}" type="pres">
      <dgm:prSet presAssocID="{D6C484BA-00E6-443A-8629-ACB4C55A65F6}" presName="compNode" presStyleCnt="0"/>
      <dgm:spPr/>
    </dgm:pt>
    <dgm:pt modelId="{2B42C73F-8716-49F5-9B71-EB95E4B091A8}" type="pres">
      <dgm:prSet presAssocID="{D6C484BA-00E6-443A-8629-ACB4C55A65F6}" presName="dummyConnPt" presStyleCnt="0"/>
      <dgm:spPr/>
    </dgm:pt>
    <dgm:pt modelId="{ED26151B-B2FF-471E-9A75-C6FC4A389FFA}" type="pres">
      <dgm:prSet presAssocID="{D6C484BA-00E6-443A-8629-ACB4C55A65F6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3E6011-E4F3-4C67-A138-34C0079A99B2}" type="pres">
      <dgm:prSet presAssocID="{2F99D1B3-92BE-4EE5-A196-FF4A5E686A91}" presName="sibTrans" presStyleLbl="bgSibTrans2D1" presStyleIdx="4" presStyleCnt="8"/>
      <dgm:spPr/>
      <dgm:t>
        <a:bodyPr/>
        <a:lstStyle/>
        <a:p>
          <a:endParaRPr lang="en-US"/>
        </a:p>
      </dgm:t>
    </dgm:pt>
    <dgm:pt modelId="{D0F805FA-D440-4E72-AF57-BEAC4872F9B0}" type="pres">
      <dgm:prSet presAssocID="{30B4C5A6-6B28-4401-8D36-794DC21AA24F}" presName="compNode" presStyleCnt="0"/>
      <dgm:spPr/>
    </dgm:pt>
    <dgm:pt modelId="{5B2AAA91-CB77-40D2-A9E6-5CB9952EDB38}" type="pres">
      <dgm:prSet presAssocID="{30B4C5A6-6B28-4401-8D36-794DC21AA24F}" presName="dummyConnPt" presStyleCnt="0"/>
      <dgm:spPr/>
    </dgm:pt>
    <dgm:pt modelId="{61CE006F-7D1F-4F81-9AC8-A086E859027E}" type="pres">
      <dgm:prSet presAssocID="{30B4C5A6-6B28-4401-8D36-794DC21AA24F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F343F7-1AC4-4239-88C6-41EFD2EDABBC}" type="pres">
      <dgm:prSet presAssocID="{2C622668-C9BC-45C4-A474-0D7A521B8EC3}" presName="sibTrans" presStyleLbl="bgSibTrans2D1" presStyleIdx="5" presStyleCnt="8"/>
      <dgm:spPr/>
      <dgm:t>
        <a:bodyPr/>
        <a:lstStyle/>
        <a:p>
          <a:endParaRPr lang="en-US"/>
        </a:p>
      </dgm:t>
    </dgm:pt>
    <dgm:pt modelId="{BA3CC5D9-7706-4762-BF54-CD656AC031D5}" type="pres">
      <dgm:prSet presAssocID="{0ACFC93B-E059-406F-9E62-4DF9DE6FD0FD}" presName="compNode" presStyleCnt="0"/>
      <dgm:spPr/>
    </dgm:pt>
    <dgm:pt modelId="{4EBB621E-D537-482E-B8BA-24C2835911DF}" type="pres">
      <dgm:prSet presAssocID="{0ACFC93B-E059-406F-9E62-4DF9DE6FD0FD}" presName="dummyConnPt" presStyleCnt="0"/>
      <dgm:spPr/>
    </dgm:pt>
    <dgm:pt modelId="{4D76D51C-ADEE-4AD5-878D-8CA057A0BE41}" type="pres">
      <dgm:prSet presAssocID="{0ACFC93B-E059-406F-9E62-4DF9DE6FD0FD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ACE21C-6DE9-4F28-8DCC-2B2AD8D18878}" type="pres">
      <dgm:prSet presAssocID="{9988BDFC-C7C8-443A-ABEA-73F2FA38DFC4}" presName="sibTrans" presStyleLbl="bgSibTrans2D1" presStyleIdx="6" presStyleCnt="8"/>
      <dgm:spPr/>
      <dgm:t>
        <a:bodyPr/>
        <a:lstStyle/>
        <a:p>
          <a:endParaRPr lang="en-US"/>
        </a:p>
      </dgm:t>
    </dgm:pt>
    <dgm:pt modelId="{8993CC1C-4B64-4814-A783-BA98BEA39047}" type="pres">
      <dgm:prSet presAssocID="{4283408F-129C-4241-8191-F53BD9D9D93A}" presName="compNode" presStyleCnt="0"/>
      <dgm:spPr/>
    </dgm:pt>
    <dgm:pt modelId="{6EEEB07F-A5D3-474A-88D8-9550A72BABD6}" type="pres">
      <dgm:prSet presAssocID="{4283408F-129C-4241-8191-F53BD9D9D93A}" presName="dummyConnPt" presStyleCnt="0"/>
      <dgm:spPr/>
    </dgm:pt>
    <dgm:pt modelId="{56F05F85-63EB-42F4-AAD1-3124CE0CCFC1}" type="pres">
      <dgm:prSet presAssocID="{4283408F-129C-4241-8191-F53BD9D9D93A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4B16AF-78C7-4CFF-8FBC-59733BE14368}" type="pres">
      <dgm:prSet presAssocID="{F0AF605C-5069-459C-A196-03654C6A0187}" presName="sibTrans" presStyleLbl="bgSibTrans2D1" presStyleIdx="7" presStyleCnt="8"/>
      <dgm:spPr/>
      <dgm:t>
        <a:bodyPr/>
        <a:lstStyle/>
        <a:p>
          <a:endParaRPr lang="en-US"/>
        </a:p>
      </dgm:t>
    </dgm:pt>
    <dgm:pt modelId="{4554D4D2-2877-4F09-A0FA-66D23ABCE2E4}" type="pres">
      <dgm:prSet presAssocID="{242CA87B-69CB-44F2-975A-1B5319277918}" presName="compNode" presStyleCnt="0"/>
      <dgm:spPr/>
    </dgm:pt>
    <dgm:pt modelId="{96895CB5-BE19-4803-BB9D-5DAED2200ED7}" type="pres">
      <dgm:prSet presAssocID="{242CA87B-69CB-44F2-975A-1B5319277918}" presName="dummyConnPt" presStyleCnt="0"/>
      <dgm:spPr/>
    </dgm:pt>
    <dgm:pt modelId="{328A735E-EF5A-49D4-B64C-A59FD132F1B0}" type="pres">
      <dgm:prSet presAssocID="{242CA87B-69CB-44F2-975A-1B5319277918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7B75AD-7E8C-4A1B-A528-A2CF6D69338B}" type="presOf" srcId="{0ACFC93B-E059-406F-9E62-4DF9DE6FD0FD}" destId="{4D76D51C-ADEE-4AD5-878D-8CA057A0BE41}" srcOrd="0" destOrd="0" presId="urn:microsoft.com/office/officeart/2005/8/layout/bProcess4"/>
    <dgm:cxn modelId="{49D85170-6387-4A9A-AF42-0037CCDE8EC0}" srcId="{C5EC03BE-3B86-4C8A-A616-3594B02E44B0}" destId="{FF97F169-C6D6-4E55-9C25-494D70D83126}" srcOrd="0" destOrd="0" parTransId="{E73C84D1-F6C9-40EF-854F-D5427FA4BA37}" sibTransId="{21227ABC-5953-4EFB-B91C-FB75E9E1ED96}"/>
    <dgm:cxn modelId="{9B90D613-BDAE-4CC2-AFD4-890D9DDDD4D3}" srcId="{C5EC03BE-3B86-4C8A-A616-3594B02E44B0}" destId="{4283408F-129C-4241-8191-F53BD9D9D93A}" srcOrd="7" destOrd="0" parTransId="{3C299320-9606-4FC7-A070-F73730F51AA5}" sibTransId="{F0AF605C-5069-459C-A196-03654C6A0187}"/>
    <dgm:cxn modelId="{AC943F13-ACE4-4DEE-8DAF-23225D571D52}" type="presOf" srcId="{EEB44F6F-81E6-437F-9EAB-E45982C2C899}" destId="{A3897A83-0F7C-4CC7-8304-908B3B7934C2}" srcOrd="0" destOrd="0" presId="urn:microsoft.com/office/officeart/2005/8/layout/bProcess4"/>
    <dgm:cxn modelId="{E4E7467A-DD24-47C3-BD99-0F153D4ABE04}" srcId="{C5EC03BE-3B86-4C8A-A616-3594B02E44B0}" destId="{D6C484BA-00E6-443A-8629-ACB4C55A65F6}" srcOrd="4" destOrd="0" parTransId="{9C814479-45EE-417B-9DA8-603BCCDA323C}" sibTransId="{2F99D1B3-92BE-4EE5-A196-FF4A5E686A91}"/>
    <dgm:cxn modelId="{54CB33A7-546B-45AB-8875-C892811F47D6}" type="presOf" srcId="{B0706C36-6CD8-4B5B-BC19-0CCEA92DFCD3}" destId="{1129F1DC-A16F-4FB7-8529-DBC6D56D73AC}" srcOrd="0" destOrd="0" presId="urn:microsoft.com/office/officeart/2005/8/layout/bProcess4"/>
    <dgm:cxn modelId="{0EFE00AC-87CD-457E-950A-96B4CBAA8E68}" type="presOf" srcId="{242CA87B-69CB-44F2-975A-1B5319277918}" destId="{328A735E-EF5A-49D4-B64C-A59FD132F1B0}" srcOrd="0" destOrd="0" presId="urn:microsoft.com/office/officeart/2005/8/layout/bProcess4"/>
    <dgm:cxn modelId="{8CA48286-AE1C-4BE5-AB2A-F4669875889D}" type="presOf" srcId="{CC0353E5-ED4E-496B-8AD3-552A1A52E003}" destId="{9AD47EFC-6868-4CEC-9306-F74503C71519}" srcOrd="0" destOrd="0" presId="urn:microsoft.com/office/officeart/2005/8/layout/bProcess4"/>
    <dgm:cxn modelId="{4FAC0AE8-39F2-48BA-9E92-38F58F7B41C7}" type="presOf" srcId="{30B4C5A6-6B28-4401-8D36-794DC21AA24F}" destId="{61CE006F-7D1F-4F81-9AC8-A086E859027E}" srcOrd="0" destOrd="0" presId="urn:microsoft.com/office/officeart/2005/8/layout/bProcess4"/>
    <dgm:cxn modelId="{D8DC1A32-CA9D-4F2E-A4C2-AE7A65E15559}" type="presOf" srcId="{D6C484BA-00E6-443A-8629-ACB4C55A65F6}" destId="{ED26151B-B2FF-471E-9A75-C6FC4A389FFA}" srcOrd="0" destOrd="0" presId="urn:microsoft.com/office/officeart/2005/8/layout/bProcess4"/>
    <dgm:cxn modelId="{A4562EC8-0EBA-4326-B17C-E99954A93B15}" type="presOf" srcId="{6FE4770C-C1C5-4071-B99C-1CCCB969100D}" destId="{73639B37-9A91-48AF-9FB2-C65A1669500A}" srcOrd="0" destOrd="0" presId="urn:microsoft.com/office/officeart/2005/8/layout/bProcess4"/>
    <dgm:cxn modelId="{CF9333D7-FE63-4B99-BB81-BB43F249E590}" type="presOf" srcId="{C5EC03BE-3B86-4C8A-A616-3594B02E44B0}" destId="{98003745-1E6F-43DE-8B45-E31E872970EE}" srcOrd="0" destOrd="0" presId="urn:microsoft.com/office/officeart/2005/8/layout/bProcess4"/>
    <dgm:cxn modelId="{D59C5DAC-3BA8-4304-91B0-8AA7C1FB4F2D}" type="presOf" srcId="{4283408F-129C-4241-8191-F53BD9D9D93A}" destId="{56F05F85-63EB-42F4-AAD1-3124CE0CCFC1}" srcOrd="0" destOrd="0" presId="urn:microsoft.com/office/officeart/2005/8/layout/bProcess4"/>
    <dgm:cxn modelId="{4F6C124D-55B4-4C5C-88DF-D52504C67A44}" type="presOf" srcId="{7F50144A-F5FA-40E6-91C9-1A5BB84CE91C}" destId="{3CDCDD0B-4F22-4655-A197-D3D068A0E102}" srcOrd="0" destOrd="0" presId="urn:microsoft.com/office/officeart/2005/8/layout/bProcess4"/>
    <dgm:cxn modelId="{1D448759-CC22-478F-B0C6-639DE5F2AFC8}" srcId="{C5EC03BE-3B86-4C8A-A616-3594B02E44B0}" destId="{242CA87B-69CB-44F2-975A-1B5319277918}" srcOrd="8" destOrd="0" parTransId="{39F81A7B-E6CB-45E4-B988-B1A11D4CE12B}" sibTransId="{590772CF-BB61-4EED-B4A1-8081DCE6A0C1}"/>
    <dgm:cxn modelId="{51CF3BEF-980D-43DC-B57E-CA37C7C35900}" srcId="{C5EC03BE-3B86-4C8A-A616-3594B02E44B0}" destId="{30B4C5A6-6B28-4401-8D36-794DC21AA24F}" srcOrd="5" destOrd="0" parTransId="{466D9649-1FC1-4B87-BE3B-D685BEBB98DF}" sibTransId="{2C622668-C9BC-45C4-A474-0D7A521B8EC3}"/>
    <dgm:cxn modelId="{AFAC253D-5484-40C3-9250-2AF521710516}" type="presOf" srcId="{FF97F169-C6D6-4E55-9C25-494D70D83126}" destId="{E82C5167-BA74-43C9-A733-13E95A1ABBCA}" srcOrd="0" destOrd="0" presId="urn:microsoft.com/office/officeart/2005/8/layout/bProcess4"/>
    <dgm:cxn modelId="{EF7907F2-6EFF-4ADC-8F49-3342C6EE9520}" type="presOf" srcId="{2F99D1B3-92BE-4EE5-A196-FF4A5E686A91}" destId="{513E6011-E4F3-4C67-A138-34C0079A99B2}" srcOrd="0" destOrd="0" presId="urn:microsoft.com/office/officeart/2005/8/layout/bProcess4"/>
    <dgm:cxn modelId="{14E1A7DD-5739-4239-9C8D-C107564FD34B}" type="presOf" srcId="{21227ABC-5953-4EFB-B91C-FB75E9E1ED96}" destId="{58EEF884-DF4C-4916-BC5A-268FFDCCACA7}" srcOrd="0" destOrd="0" presId="urn:microsoft.com/office/officeart/2005/8/layout/bProcess4"/>
    <dgm:cxn modelId="{897ACC06-C3F6-4780-9E89-CC24C3EED977}" type="presOf" srcId="{9988BDFC-C7C8-443A-ABEA-73F2FA38DFC4}" destId="{BBACE21C-6DE9-4F28-8DCC-2B2AD8D18878}" srcOrd="0" destOrd="0" presId="urn:microsoft.com/office/officeart/2005/8/layout/bProcess4"/>
    <dgm:cxn modelId="{DD387797-11B0-48E0-BFEE-9520486E71DC}" type="presOf" srcId="{F0AF605C-5069-459C-A196-03654C6A0187}" destId="{294B16AF-78C7-4CFF-8FBC-59733BE14368}" srcOrd="0" destOrd="0" presId="urn:microsoft.com/office/officeart/2005/8/layout/bProcess4"/>
    <dgm:cxn modelId="{D58DBC9D-7971-40FD-9E6A-7D448C5AFB64}" type="presOf" srcId="{E2A7C4FD-0D06-43EF-86BC-A1C38721C4F3}" destId="{3B6B5F5B-D54D-4A45-95D3-EED64DA7A6E5}" srcOrd="0" destOrd="0" presId="urn:microsoft.com/office/officeart/2005/8/layout/bProcess4"/>
    <dgm:cxn modelId="{EA30466A-C8DF-47E2-9950-A6689CD70221}" type="presOf" srcId="{2C622668-C9BC-45C4-A474-0D7A521B8EC3}" destId="{25F343F7-1AC4-4239-88C6-41EFD2EDABBC}" srcOrd="0" destOrd="0" presId="urn:microsoft.com/office/officeart/2005/8/layout/bProcess4"/>
    <dgm:cxn modelId="{CBAB916E-781E-4CA2-8BC4-A9581ADA857C}" srcId="{C5EC03BE-3B86-4C8A-A616-3594B02E44B0}" destId="{7F50144A-F5FA-40E6-91C9-1A5BB84CE91C}" srcOrd="1" destOrd="0" parTransId="{E45F9AEC-44FE-461D-BC9C-BB73D7C2389A}" sibTransId="{B0706C36-6CD8-4B5B-BC19-0CCEA92DFCD3}"/>
    <dgm:cxn modelId="{8003FF7B-0DA8-4B11-9C43-694CAD7E0025}" srcId="{C5EC03BE-3B86-4C8A-A616-3594B02E44B0}" destId="{6FE4770C-C1C5-4071-B99C-1CCCB969100D}" srcOrd="2" destOrd="0" parTransId="{8B28635C-CD6A-475F-A5D7-D532F843D921}" sibTransId="{CC0353E5-ED4E-496B-8AD3-552A1A52E003}"/>
    <dgm:cxn modelId="{A0EFC70C-A303-4FF1-952D-38DC9899DF8D}" srcId="{C5EC03BE-3B86-4C8A-A616-3594B02E44B0}" destId="{E2A7C4FD-0D06-43EF-86BC-A1C38721C4F3}" srcOrd="3" destOrd="0" parTransId="{D1921243-11A5-46A3-B0AC-48BF5BF1FDA7}" sibTransId="{EEB44F6F-81E6-437F-9EAB-E45982C2C899}"/>
    <dgm:cxn modelId="{37B128DF-5E93-4E1F-A59D-287767CACAA2}" srcId="{C5EC03BE-3B86-4C8A-A616-3594B02E44B0}" destId="{0ACFC93B-E059-406F-9E62-4DF9DE6FD0FD}" srcOrd="6" destOrd="0" parTransId="{BCEFCB3C-F386-4453-89C1-C160A8753540}" sibTransId="{9988BDFC-C7C8-443A-ABEA-73F2FA38DFC4}"/>
    <dgm:cxn modelId="{4958BCE6-33DB-4C6B-BE08-9778E0364738}" type="presParOf" srcId="{98003745-1E6F-43DE-8B45-E31E872970EE}" destId="{95D11DB6-6EF7-4608-8835-8646F33869D1}" srcOrd="0" destOrd="0" presId="urn:microsoft.com/office/officeart/2005/8/layout/bProcess4"/>
    <dgm:cxn modelId="{4CA0B96E-99F2-4570-916D-92D492E3EE37}" type="presParOf" srcId="{95D11DB6-6EF7-4608-8835-8646F33869D1}" destId="{40E46D96-905D-4229-8767-CB2134E030F7}" srcOrd="0" destOrd="0" presId="urn:microsoft.com/office/officeart/2005/8/layout/bProcess4"/>
    <dgm:cxn modelId="{7BAF4115-7DF0-41E8-AC8F-F48DA657E393}" type="presParOf" srcId="{95D11DB6-6EF7-4608-8835-8646F33869D1}" destId="{E82C5167-BA74-43C9-A733-13E95A1ABBCA}" srcOrd="1" destOrd="0" presId="urn:microsoft.com/office/officeart/2005/8/layout/bProcess4"/>
    <dgm:cxn modelId="{17126188-17B4-4666-BAF1-4DAC061BDA56}" type="presParOf" srcId="{98003745-1E6F-43DE-8B45-E31E872970EE}" destId="{58EEF884-DF4C-4916-BC5A-268FFDCCACA7}" srcOrd="1" destOrd="0" presId="urn:microsoft.com/office/officeart/2005/8/layout/bProcess4"/>
    <dgm:cxn modelId="{73D03520-896C-4B73-A29B-075E33A3C8CE}" type="presParOf" srcId="{98003745-1E6F-43DE-8B45-E31E872970EE}" destId="{B45B9344-2F28-47E7-9FCC-D695BF9F3539}" srcOrd="2" destOrd="0" presId="urn:microsoft.com/office/officeart/2005/8/layout/bProcess4"/>
    <dgm:cxn modelId="{0CAC531C-CF61-4DDF-8EB7-054EF751C627}" type="presParOf" srcId="{B45B9344-2F28-47E7-9FCC-D695BF9F3539}" destId="{73C98EF9-2E56-47C5-80AF-C29BF3639A52}" srcOrd="0" destOrd="0" presId="urn:microsoft.com/office/officeart/2005/8/layout/bProcess4"/>
    <dgm:cxn modelId="{EA139380-90EB-4DB7-ADBF-62567F597C51}" type="presParOf" srcId="{B45B9344-2F28-47E7-9FCC-D695BF9F3539}" destId="{3CDCDD0B-4F22-4655-A197-D3D068A0E102}" srcOrd="1" destOrd="0" presId="urn:microsoft.com/office/officeart/2005/8/layout/bProcess4"/>
    <dgm:cxn modelId="{E349DE3A-64D5-41C7-B938-0015C05DCD69}" type="presParOf" srcId="{98003745-1E6F-43DE-8B45-E31E872970EE}" destId="{1129F1DC-A16F-4FB7-8529-DBC6D56D73AC}" srcOrd="3" destOrd="0" presId="urn:microsoft.com/office/officeart/2005/8/layout/bProcess4"/>
    <dgm:cxn modelId="{1071DEA8-710E-44B4-8065-9BF0D79EA29D}" type="presParOf" srcId="{98003745-1E6F-43DE-8B45-E31E872970EE}" destId="{AD31192D-019C-4812-A381-46F2619DF871}" srcOrd="4" destOrd="0" presId="urn:microsoft.com/office/officeart/2005/8/layout/bProcess4"/>
    <dgm:cxn modelId="{82892EE2-1AE3-41D9-880F-FF1F6AA797E4}" type="presParOf" srcId="{AD31192D-019C-4812-A381-46F2619DF871}" destId="{00BD6F66-E598-4C84-87E4-16D7E3B27655}" srcOrd="0" destOrd="0" presId="urn:microsoft.com/office/officeart/2005/8/layout/bProcess4"/>
    <dgm:cxn modelId="{A2D909D7-E037-4418-B595-4A202C568466}" type="presParOf" srcId="{AD31192D-019C-4812-A381-46F2619DF871}" destId="{73639B37-9A91-48AF-9FB2-C65A1669500A}" srcOrd="1" destOrd="0" presId="urn:microsoft.com/office/officeart/2005/8/layout/bProcess4"/>
    <dgm:cxn modelId="{758B2BFC-CF6B-4DBB-AC87-EC30C3F508D2}" type="presParOf" srcId="{98003745-1E6F-43DE-8B45-E31E872970EE}" destId="{9AD47EFC-6868-4CEC-9306-F74503C71519}" srcOrd="5" destOrd="0" presId="urn:microsoft.com/office/officeart/2005/8/layout/bProcess4"/>
    <dgm:cxn modelId="{85EF0FC8-835F-4D93-A56F-F05F630951F3}" type="presParOf" srcId="{98003745-1E6F-43DE-8B45-E31E872970EE}" destId="{4DE07A1B-EF98-46F7-B262-AA2B63C151E3}" srcOrd="6" destOrd="0" presId="urn:microsoft.com/office/officeart/2005/8/layout/bProcess4"/>
    <dgm:cxn modelId="{9A6CBF46-2814-4834-9136-B0ABF948A302}" type="presParOf" srcId="{4DE07A1B-EF98-46F7-B262-AA2B63C151E3}" destId="{DDE90F58-71A5-42A3-A244-58030B603F3C}" srcOrd="0" destOrd="0" presId="urn:microsoft.com/office/officeart/2005/8/layout/bProcess4"/>
    <dgm:cxn modelId="{A47725B4-259B-4A1B-92DF-373C304FABF2}" type="presParOf" srcId="{4DE07A1B-EF98-46F7-B262-AA2B63C151E3}" destId="{3B6B5F5B-D54D-4A45-95D3-EED64DA7A6E5}" srcOrd="1" destOrd="0" presId="urn:microsoft.com/office/officeart/2005/8/layout/bProcess4"/>
    <dgm:cxn modelId="{BCE57E1F-9574-49E9-9A0C-FDEE3B7E220F}" type="presParOf" srcId="{98003745-1E6F-43DE-8B45-E31E872970EE}" destId="{A3897A83-0F7C-4CC7-8304-908B3B7934C2}" srcOrd="7" destOrd="0" presId="urn:microsoft.com/office/officeart/2005/8/layout/bProcess4"/>
    <dgm:cxn modelId="{7860FE85-8DD2-4CD7-A9E5-C779CC12C8AB}" type="presParOf" srcId="{98003745-1E6F-43DE-8B45-E31E872970EE}" destId="{802CFA7E-0732-4A88-B602-7D12E79E20CD}" srcOrd="8" destOrd="0" presId="urn:microsoft.com/office/officeart/2005/8/layout/bProcess4"/>
    <dgm:cxn modelId="{F1796BFC-BFE9-4BEA-AED2-00EC7A1044C8}" type="presParOf" srcId="{802CFA7E-0732-4A88-B602-7D12E79E20CD}" destId="{2B42C73F-8716-49F5-9B71-EB95E4B091A8}" srcOrd="0" destOrd="0" presId="urn:microsoft.com/office/officeart/2005/8/layout/bProcess4"/>
    <dgm:cxn modelId="{47245AD3-B36C-47AC-BBA9-BF53AB6CC3B2}" type="presParOf" srcId="{802CFA7E-0732-4A88-B602-7D12E79E20CD}" destId="{ED26151B-B2FF-471E-9A75-C6FC4A389FFA}" srcOrd="1" destOrd="0" presId="urn:microsoft.com/office/officeart/2005/8/layout/bProcess4"/>
    <dgm:cxn modelId="{7279038B-8861-4227-AA87-434E23CB8ED5}" type="presParOf" srcId="{98003745-1E6F-43DE-8B45-E31E872970EE}" destId="{513E6011-E4F3-4C67-A138-34C0079A99B2}" srcOrd="9" destOrd="0" presId="urn:microsoft.com/office/officeart/2005/8/layout/bProcess4"/>
    <dgm:cxn modelId="{2FEFC03A-D561-4359-8BC6-28DD59795800}" type="presParOf" srcId="{98003745-1E6F-43DE-8B45-E31E872970EE}" destId="{D0F805FA-D440-4E72-AF57-BEAC4872F9B0}" srcOrd="10" destOrd="0" presId="urn:microsoft.com/office/officeart/2005/8/layout/bProcess4"/>
    <dgm:cxn modelId="{0476AE22-5662-4C93-B914-BC7BAB0C6476}" type="presParOf" srcId="{D0F805FA-D440-4E72-AF57-BEAC4872F9B0}" destId="{5B2AAA91-CB77-40D2-A9E6-5CB9952EDB38}" srcOrd="0" destOrd="0" presId="urn:microsoft.com/office/officeart/2005/8/layout/bProcess4"/>
    <dgm:cxn modelId="{22150C98-79A9-4306-A5E7-2DA3BEB0D921}" type="presParOf" srcId="{D0F805FA-D440-4E72-AF57-BEAC4872F9B0}" destId="{61CE006F-7D1F-4F81-9AC8-A086E859027E}" srcOrd="1" destOrd="0" presId="urn:microsoft.com/office/officeart/2005/8/layout/bProcess4"/>
    <dgm:cxn modelId="{2E4C11DC-4D89-4A78-8634-AD1B1DB6C615}" type="presParOf" srcId="{98003745-1E6F-43DE-8B45-E31E872970EE}" destId="{25F343F7-1AC4-4239-88C6-41EFD2EDABBC}" srcOrd="11" destOrd="0" presId="urn:microsoft.com/office/officeart/2005/8/layout/bProcess4"/>
    <dgm:cxn modelId="{B428F15B-4782-411E-9A34-123E10D3FEFD}" type="presParOf" srcId="{98003745-1E6F-43DE-8B45-E31E872970EE}" destId="{BA3CC5D9-7706-4762-BF54-CD656AC031D5}" srcOrd="12" destOrd="0" presId="urn:microsoft.com/office/officeart/2005/8/layout/bProcess4"/>
    <dgm:cxn modelId="{9B5E44A0-F1BE-47D4-A769-B00A77D08611}" type="presParOf" srcId="{BA3CC5D9-7706-4762-BF54-CD656AC031D5}" destId="{4EBB621E-D537-482E-B8BA-24C2835911DF}" srcOrd="0" destOrd="0" presId="urn:microsoft.com/office/officeart/2005/8/layout/bProcess4"/>
    <dgm:cxn modelId="{44C7F0A4-B611-499D-802E-556C606702D3}" type="presParOf" srcId="{BA3CC5D9-7706-4762-BF54-CD656AC031D5}" destId="{4D76D51C-ADEE-4AD5-878D-8CA057A0BE41}" srcOrd="1" destOrd="0" presId="urn:microsoft.com/office/officeart/2005/8/layout/bProcess4"/>
    <dgm:cxn modelId="{0C635743-C666-4434-A7D3-2400CE15AB2F}" type="presParOf" srcId="{98003745-1E6F-43DE-8B45-E31E872970EE}" destId="{BBACE21C-6DE9-4F28-8DCC-2B2AD8D18878}" srcOrd="13" destOrd="0" presId="urn:microsoft.com/office/officeart/2005/8/layout/bProcess4"/>
    <dgm:cxn modelId="{BA56BAB2-C1D8-4C3C-9370-BFCBEC8083E1}" type="presParOf" srcId="{98003745-1E6F-43DE-8B45-E31E872970EE}" destId="{8993CC1C-4B64-4814-A783-BA98BEA39047}" srcOrd="14" destOrd="0" presId="urn:microsoft.com/office/officeart/2005/8/layout/bProcess4"/>
    <dgm:cxn modelId="{FC649481-C0F2-4253-8DF9-0CE3DC14A342}" type="presParOf" srcId="{8993CC1C-4B64-4814-A783-BA98BEA39047}" destId="{6EEEB07F-A5D3-474A-88D8-9550A72BABD6}" srcOrd="0" destOrd="0" presId="urn:microsoft.com/office/officeart/2005/8/layout/bProcess4"/>
    <dgm:cxn modelId="{2ED8296D-173C-4CDB-A00C-3885040CA286}" type="presParOf" srcId="{8993CC1C-4B64-4814-A783-BA98BEA39047}" destId="{56F05F85-63EB-42F4-AAD1-3124CE0CCFC1}" srcOrd="1" destOrd="0" presId="urn:microsoft.com/office/officeart/2005/8/layout/bProcess4"/>
    <dgm:cxn modelId="{5E1E2BAB-0BB5-452E-BE28-A7650C7C61EB}" type="presParOf" srcId="{98003745-1E6F-43DE-8B45-E31E872970EE}" destId="{294B16AF-78C7-4CFF-8FBC-59733BE14368}" srcOrd="15" destOrd="0" presId="urn:microsoft.com/office/officeart/2005/8/layout/bProcess4"/>
    <dgm:cxn modelId="{E07CBC25-F376-439E-B584-BBF232D965B4}" type="presParOf" srcId="{98003745-1E6F-43DE-8B45-E31E872970EE}" destId="{4554D4D2-2877-4F09-A0FA-66D23ABCE2E4}" srcOrd="16" destOrd="0" presId="urn:microsoft.com/office/officeart/2005/8/layout/bProcess4"/>
    <dgm:cxn modelId="{63E11969-BCAB-4C6D-8A25-21ADD1B923F6}" type="presParOf" srcId="{4554D4D2-2877-4F09-A0FA-66D23ABCE2E4}" destId="{96895CB5-BE19-4803-BB9D-5DAED2200ED7}" srcOrd="0" destOrd="0" presId="urn:microsoft.com/office/officeart/2005/8/layout/bProcess4"/>
    <dgm:cxn modelId="{FD2D48F5-DFFC-4FEF-A706-1A9C0AFD2026}" type="presParOf" srcId="{4554D4D2-2877-4F09-A0FA-66D23ABCE2E4}" destId="{328A735E-EF5A-49D4-B64C-A59FD132F1B0}" srcOrd="1" destOrd="0" presId="urn:microsoft.com/office/officeart/2005/8/layout/bProcess4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193885A-790A-4EE2-8AFD-23529FF5BD5A}" type="doc">
      <dgm:prSet loTypeId="urn:microsoft.com/office/officeart/2005/8/layout/vList2" loCatId="list" qsTypeId="urn:microsoft.com/office/officeart/2005/8/quickstyle/3d2" qsCatId="3D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5F7EC799-E7E1-422F-AFFC-4DD9907E2ADB}">
      <dgm:prSet phldrT="[Text]"/>
      <dgm:spPr/>
      <dgm:t>
        <a:bodyPr/>
        <a:lstStyle/>
        <a:p>
          <a:pPr algn="ctr"/>
          <a:r>
            <a:rPr lang="en-US" dirty="0" err="1" smtClean="0"/>
            <a:t>ইমানের</a:t>
          </a:r>
          <a:r>
            <a:rPr lang="en-US" dirty="0" smtClean="0"/>
            <a:t> </a:t>
          </a:r>
          <a:r>
            <a:rPr lang="en-US" dirty="0" err="1" smtClean="0"/>
            <a:t>মৌলিক</a:t>
          </a:r>
          <a:r>
            <a:rPr lang="en-US" dirty="0" smtClean="0"/>
            <a:t> </a:t>
          </a:r>
          <a:r>
            <a:rPr lang="en-US" dirty="0" err="1" smtClean="0"/>
            <a:t>বিষয়গুলোঃ</a:t>
          </a:r>
          <a:endParaRPr lang="en-US" dirty="0"/>
        </a:p>
      </dgm:t>
    </dgm:pt>
    <dgm:pt modelId="{CA731D7D-BEEB-40C3-97B7-12C0F4BECF6B}" type="parTrans" cxnId="{0ECE9461-5E8C-4AE6-95E1-358B3E7F584D}">
      <dgm:prSet/>
      <dgm:spPr/>
      <dgm:t>
        <a:bodyPr/>
        <a:lstStyle/>
        <a:p>
          <a:endParaRPr lang="en-US"/>
        </a:p>
      </dgm:t>
    </dgm:pt>
    <dgm:pt modelId="{E5CC5F4B-74B3-40E6-96B5-231751A11271}" type="sibTrans" cxnId="{0ECE9461-5E8C-4AE6-95E1-358B3E7F584D}">
      <dgm:prSet/>
      <dgm:spPr/>
      <dgm:t>
        <a:bodyPr/>
        <a:lstStyle/>
        <a:p>
          <a:endParaRPr lang="en-US"/>
        </a:p>
      </dgm:t>
    </dgm:pt>
    <dgm:pt modelId="{B3CAAEB0-AFC7-497A-B315-BCBF3E660CFB}" type="pres">
      <dgm:prSet presAssocID="{0193885A-790A-4EE2-8AFD-23529FF5BD5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74D91A-9CF3-415B-B854-B25083D42E3B}" type="pres">
      <dgm:prSet presAssocID="{5F7EC799-E7E1-422F-AFFC-4DD9907E2AD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CE9461-5E8C-4AE6-95E1-358B3E7F584D}" srcId="{0193885A-790A-4EE2-8AFD-23529FF5BD5A}" destId="{5F7EC799-E7E1-422F-AFFC-4DD9907E2ADB}" srcOrd="0" destOrd="0" parTransId="{CA731D7D-BEEB-40C3-97B7-12C0F4BECF6B}" sibTransId="{E5CC5F4B-74B3-40E6-96B5-231751A11271}"/>
    <dgm:cxn modelId="{20F144DA-F7A8-4AC7-82C4-26AB958D4E05}" type="presOf" srcId="{5F7EC799-E7E1-422F-AFFC-4DD9907E2ADB}" destId="{3C74D91A-9CF3-415B-B854-B25083D42E3B}" srcOrd="0" destOrd="0" presId="urn:microsoft.com/office/officeart/2005/8/layout/vList2"/>
    <dgm:cxn modelId="{D7FB8113-1EED-455A-8252-4FCC84590BEF}" type="presOf" srcId="{0193885A-790A-4EE2-8AFD-23529FF5BD5A}" destId="{B3CAAEB0-AFC7-497A-B315-BCBF3E660CFB}" srcOrd="0" destOrd="0" presId="urn:microsoft.com/office/officeart/2005/8/layout/vList2"/>
    <dgm:cxn modelId="{DF828E30-DD6A-47B1-AAA4-20ABAB80D795}" type="presParOf" srcId="{B3CAAEB0-AFC7-497A-B315-BCBF3E660CFB}" destId="{3C74D91A-9CF3-415B-B854-B25083D42E3B}" srcOrd="0" destOrd="0" presId="urn:microsoft.com/office/officeart/2005/8/layout/vList2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4401608-6B2B-48E0-8B28-1B85E7CF21FE}" type="doc">
      <dgm:prSet loTypeId="urn:microsoft.com/office/officeart/2005/8/layout/cycle5" loCatId="cycl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AB5A582-32E9-4D76-8D7E-186CBEE33480}">
      <dgm:prSet phldrT="[Text]"/>
      <dgm:spPr/>
      <dgm:t>
        <a:bodyPr/>
        <a:lstStyle/>
        <a:p>
          <a:r>
            <a:rPr lang="en-US" dirty="0" err="1" smtClean="0"/>
            <a:t>আল্লাহর</a:t>
          </a:r>
          <a:r>
            <a:rPr lang="en-US" dirty="0" smtClean="0"/>
            <a:t> </a:t>
          </a:r>
          <a:r>
            <a:rPr lang="en-US" dirty="0" err="1" smtClean="0"/>
            <a:t>প্রতি</a:t>
          </a:r>
          <a:r>
            <a:rPr lang="en-US" dirty="0" smtClean="0"/>
            <a:t> </a:t>
          </a:r>
          <a:r>
            <a:rPr lang="en-US" dirty="0" err="1" smtClean="0"/>
            <a:t>বিশ্বাস</a:t>
          </a:r>
          <a:endParaRPr lang="en-US" dirty="0"/>
        </a:p>
      </dgm:t>
    </dgm:pt>
    <dgm:pt modelId="{02F929AC-57D6-467F-8FE8-299C52BEF81B}" type="parTrans" cxnId="{4BAE0135-55D5-4F77-B658-13528BC9C843}">
      <dgm:prSet/>
      <dgm:spPr/>
      <dgm:t>
        <a:bodyPr/>
        <a:lstStyle/>
        <a:p>
          <a:endParaRPr lang="en-US"/>
        </a:p>
      </dgm:t>
    </dgm:pt>
    <dgm:pt modelId="{806AE206-3805-4597-80B2-F347EB8B2492}" type="sibTrans" cxnId="{4BAE0135-55D5-4F77-B658-13528BC9C843}">
      <dgm:prSet/>
      <dgm:spPr/>
      <dgm:t>
        <a:bodyPr/>
        <a:lstStyle/>
        <a:p>
          <a:endParaRPr lang="en-US"/>
        </a:p>
      </dgm:t>
    </dgm:pt>
    <dgm:pt modelId="{D7E4548F-C01A-4512-B030-4FC17FA1D093}">
      <dgm:prSet phldrT="[Text]"/>
      <dgm:spPr/>
      <dgm:t>
        <a:bodyPr/>
        <a:lstStyle/>
        <a:p>
          <a:r>
            <a:rPr lang="en-US" dirty="0" err="1" smtClean="0"/>
            <a:t>ফেরেশতার</a:t>
          </a:r>
          <a:r>
            <a:rPr lang="en-US" dirty="0" smtClean="0"/>
            <a:t> </a:t>
          </a:r>
          <a:r>
            <a:rPr lang="en-US" dirty="0" err="1" smtClean="0"/>
            <a:t>প্রতি</a:t>
          </a:r>
          <a:r>
            <a:rPr lang="en-US" dirty="0" smtClean="0"/>
            <a:t> </a:t>
          </a:r>
          <a:r>
            <a:rPr lang="en-US" dirty="0" err="1" smtClean="0"/>
            <a:t>বিশ্বাস</a:t>
          </a:r>
          <a:endParaRPr lang="en-US" dirty="0"/>
        </a:p>
      </dgm:t>
    </dgm:pt>
    <dgm:pt modelId="{3698A156-9F3B-4EAA-BFC5-3504EDC8DC3A}" type="parTrans" cxnId="{35AA97D4-942B-4D99-BC09-BF79AD42F0B9}">
      <dgm:prSet/>
      <dgm:spPr/>
      <dgm:t>
        <a:bodyPr/>
        <a:lstStyle/>
        <a:p>
          <a:endParaRPr lang="en-US"/>
        </a:p>
      </dgm:t>
    </dgm:pt>
    <dgm:pt modelId="{2565C50A-0743-41D4-B85C-9C82D575CEFA}" type="sibTrans" cxnId="{35AA97D4-942B-4D99-BC09-BF79AD42F0B9}">
      <dgm:prSet/>
      <dgm:spPr/>
      <dgm:t>
        <a:bodyPr/>
        <a:lstStyle/>
        <a:p>
          <a:endParaRPr lang="en-US"/>
        </a:p>
      </dgm:t>
    </dgm:pt>
    <dgm:pt modelId="{64823041-D709-4F04-BE0D-0041227D5477}">
      <dgm:prSet phldrT="[Text]"/>
      <dgm:spPr/>
      <dgm:t>
        <a:bodyPr/>
        <a:lstStyle/>
        <a:p>
          <a:r>
            <a:rPr lang="en-US" dirty="0" err="1" smtClean="0"/>
            <a:t>আসমানি</a:t>
          </a:r>
          <a:r>
            <a:rPr lang="en-US" dirty="0" smtClean="0"/>
            <a:t> </a:t>
          </a:r>
          <a:r>
            <a:rPr lang="en-US" dirty="0" err="1" smtClean="0"/>
            <a:t>কিতাবের</a:t>
          </a:r>
          <a:r>
            <a:rPr lang="en-US" dirty="0" smtClean="0"/>
            <a:t> </a:t>
          </a:r>
          <a:r>
            <a:rPr lang="en-US" dirty="0" err="1" smtClean="0"/>
            <a:t>প্রতি</a:t>
          </a:r>
          <a:r>
            <a:rPr lang="en-US" dirty="0" smtClean="0"/>
            <a:t> </a:t>
          </a:r>
          <a:r>
            <a:rPr lang="en-US" dirty="0" err="1" smtClean="0"/>
            <a:t>বিশ্বাস</a:t>
          </a:r>
          <a:endParaRPr lang="en-US" dirty="0"/>
        </a:p>
      </dgm:t>
    </dgm:pt>
    <dgm:pt modelId="{0B983B6D-FE9A-4E02-B468-E8DCEC9CDAAD}" type="parTrans" cxnId="{3DB8FA41-9A44-45EE-A524-C1DE7E27C80A}">
      <dgm:prSet/>
      <dgm:spPr/>
      <dgm:t>
        <a:bodyPr/>
        <a:lstStyle/>
        <a:p>
          <a:endParaRPr lang="en-US"/>
        </a:p>
      </dgm:t>
    </dgm:pt>
    <dgm:pt modelId="{3FB2D037-9A64-4FF7-B95B-AD2591A35F7F}" type="sibTrans" cxnId="{3DB8FA41-9A44-45EE-A524-C1DE7E27C80A}">
      <dgm:prSet/>
      <dgm:spPr/>
      <dgm:t>
        <a:bodyPr/>
        <a:lstStyle/>
        <a:p>
          <a:endParaRPr lang="en-US"/>
        </a:p>
      </dgm:t>
    </dgm:pt>
    <dgm:pt modelId="{28634634-72DF-4E80-8199-070B92804EA1}">
      <dgm:prSet phldrT="[Text]"/>
      <dgm:spPr/>
      <dgm:t>
        <a:bodyPr/>
        <a:lstStyle/>
        <a:p>
          <a:r>
            <a:rPr lang="en-US" dirty="0" err="1" smtClean="0"/>
            <a:t>নবি-রাসূলগণের</a:t>
          </a:r>
          <a:r>
            <a:rPr lang="en-US" dirty="0" smtClean="0"/>
            <a:t> </a:t>
          </a:r>
          <a:r>
            <a:rPr lang="en-US" dirty="0" err="1" smtClean="0"/>
            <a:t>প্রতি</a:t>
          </a:r>
          <a:r>
            <a:rPr lang="en-US" dirty="0" smtClean="0"/>
            <a:t> </a:t>
          </a:r>
          <a:r>
            <a:rPr lang="en-US" dirty="0" err="1" smtClean="0"/>
            <a:t>বিশ্বাস</a:t>
          </a:r>
          <a:endParaRPr lang="en-US" dirty="0"/>
        </a:p>
      </dgm:t>
    </dgm:pt>
    <dgm:pt modelId="{2C0BE526-D0F8-4F6C-9E7B-ACDBEF2583C1}" type="parTrans" cxnId="{27C6B315-617D-41BC-B531-D8443DB09DAA}">
      <dgm:prSet/>
      <dgm:spPr/>
      <dgm:t>
        <a:bodyPr/>
        <a:lstStyle/>
        <a:p>
          <a:endParaRPr lang="en-US"/>
        </a:p>
      </dgm:t>
    </dgm:pt>
    <dgm:pt modelId="{C0EAF323-70E0-4A9E-AF5F-0FE6F7D82B64}" type="sibTrans" cxnId="{27C6B315-617D-41BC-B531-D8443DB09DAA}">
      <dgm:prSet/>
      <dgm:spPr/>
      <dgm:t>
        <a:bodyPr/>
        <a:lstStyle/>
        <a:p>
          <a:endParaRPr lang="en-US"/>
        </a:p>
      </dgm:t>
    </dgm:pt>
    <dgm:pt modelId="{A4B4982F-44DA-4821-91C1-A4A2CFD7C29D}">
      <dgm:prSet phldrT="[Text]"/>
      <dgm:spPr/>
      <dgm:t>
        <a:bodyPr/>
        <a:lstStyle/>
        <a:p>
          <a:r>
            <a:rPr lang="en-US" dirty="0" err="1" smtClean="0"/>
            <a:t>আখেরাতের</a:t>
          </a:r>
          <a:r>
            <a:rPr lang="en-US" dirty="0" smtClean="0"/>
            <a:t> </a:t>
          </a:r>
          <a:r>
            <a:rPr lang="en-US" dirty="0" err="1" smtClean="0"/>
            <a:t>প্রতি</a:t>
          </a:r>
          <a:r>
            <a:rPr lang="en-US" dirty="0" smtClean="0"/>
            <a:t> </a:t>
          </a:r>
          <a:r>
            <a:rPr lang="en-US" dirty="0" err="1" smtClean="0"/>
            <a:t>বিশ্বাস</a:t>
          </a:r>
          <a:endParaRPr lang="en-US" dirty="0"/>
        </a:p>
      </dgm:t>
    </dgm:pt>
    <dgm:pt modelId="{0EC15FA7-9D6C-40D0-93A6-F76B2094444F}" type="parTrans" cxnId="{7263D7E9-45CE-4D8C-9FBD-0D291D27BB9E}">
      <dgm:prSet/>
      <dgm:spPr/>
      <dgm:t>
        <a:bodyPr/>
        <a:lstStyle/>
        <a:p>
          <a:endParaRPr lang="en-US"/>
        </a:p>
      </dgm:t>
    </dgm:pt>
    <dgm:pt modelId="{B66FB9E6-8CA2-4C36-BC85-71CA0E3C289F}" type="sibTrans" cxnId="{7263D7E9-45CE-4D8C-9FBD-0D291D27BB9E}">
      <dgm:prSet/>
      <dgm:spPr/>
      <dgm:t>
        <a:bodyPr/>
        <a:lstStyle/>
        <a:p>
          <a:endParaRPr lang="en-US"/>
        </a:p>
      </dgm:t>
    </dgm:pt>
    <dgm:pt modelId="{3F9CAE5E-DF4F-4AC3-A3D0-037717F23C4C}">
      <dgm:prSet phldrT="[Text]"/>
      <dgm:spPr/>
      <dgm:t>
        <a:bodyPr/>
        <a:lstStyle/>
        <a:p>
          <a:r>
            <a:rPr lang="en-US" dirty="0" err="1" smtClean="0"/>
            <a:t>তকদিরে</a:t>
          </a:r>
          <a:r>
            <a:rPr lang="en-US" dirty="0" smtClean="0"/>
            <a:t> </a:t>
          </a:r>
          <a:r>
            <a:rPr lang="en-US" dirty="0" err="1" smtClean="0"/>
            <a:t>বিশ্বাস</a:t>
          </a:r>
          <a:endParaRPr lang="en-US" dirty="0"/>
        </a:p>
      </dgm:t>
    </dgm:pt>
    <dgm:pt modelId="{1D4EDEA3-9AB6-4F7C-B26C-662EAB4CB76B}" type="parTrans" cxnId="{F1BE89DF-9847-44A3-AA29-3E8DDC14C026}">
      <dgm:prSet/>
      <dgm:spPr/>
      <dgm:t>
        <a:bodyPr/>
        <a:lstStyle/>
        <a:p>
          <a:endParaRPr lang="en-US"/>
        </a:p>
      </dgm:t>
    </dgm:pt>
    <dgm:pt modelId="{6DE483D5-4C0A-41F0-899E-8D1B1BC871F6}" type="sibTrans" cxnId="{F1BE89DF-9847-44A3-AA29-3E8DDC14C026}">
      <dgm:prSet/>
      <dgm:spPr/>
      <dgm:t>
        <a:bodyPr/>
        <a:lstStyle/>
        <a:p>
          <a:endParaRPr lang="en-US"/>
        </a:p>
      </dgm:t>
    </dgm:pt>
    <dgm:pt modelId="{36CAA0BE-F257-438B-8D27-51681F7F52AE}">
      <dgm:prSet phldrT="[Text]"/>
      <dgm:spPr/>
      <dgm:t>
        <a:bodyPr/>
        <a:lstStyle/>
        <a:p>
          <a:r>
            <a:rPr lang="en-US" dirty="0" err="1" smtClean="0"/>
            <a:t>মৃত্যুর</a:t>
          </a:r>
          <a:r>
            <a:rPr lang="en-US" dirty="0" smtClean="0"/>
            <a:t> </a:t>
          </a:r>
          <a:r>
            <a:rPr lang="en-US" dirty="0" err="1" smtClean="0"/>
            <a:t>পর</a:t>
          </a:r>
          <a:r>
            <a:rPr lang="en-US" dirty="0" smtClean="0"/>
            <a:t> </a:t>
          </a:r>
          <a:r>
            <a:rPr lang="en-US" dirty="0" err="1" smtClean="0"/>
            <a:t>পুনরুথানে</a:t>
          </a:r>
          <a:r>
            <a:rPr lang="en-US" dirty="0" smtClean="0"/>
            <a:t> </a:t>
          </a:r>
          <a:r>
            <a:rPr lang="en-US" dirty="0" err="1" smtClean="0"/>
            <a:t>বিশ্বাস</a:t>
          </a:r>
          <a:endParaRPr lang="en-US" dirty="0"/>
        </a:p>
      </dgm:t>
    </dgm:pt>
    <dgm:pt modelId="{C2E08773-37D7-4F37-AD34-17BDE3AB94F4}" type="parTrans" cxnId="{22E43C92-863C-48F0-8D94-9A80EF58D236}">
      <dgm:prSet/>
      <dgm:spPr/>
      <dgm:t>
        <a:bodyPr/>
        <a:lstStyle/>
        <a:p>
          <a:endParaRPr lang="en-US"/>
        </a:p>
      </dgm:t>
    </dgm:pt>
    <dgm:pt modelId="{3C585E60-B954-42AC-89BE-A5009073EBEE}" type="sibTrans" cxnId="{22E43C92-863C-48F0-8D94-9A80EF58D236}">
      <dgm:prSet/>
      <dgm:spPr/>
      <dgm:t>
        <a:bodyPr/>
        <a:lstStyle/>
        <a:p>
          <a:endParaRPr lang="en-US"/>
        </a:p>
      </dgm:t>
    </dgm:pt>
    <dgm:pt modelId="{F5DFC285-E317-4B70-81BE-B81EB6E75877}" type="pres">
      <dgm:prSet presAssocID="{84401608-6B2B-48E0-8B28-1B85E7CF21F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ADDFD8-CEA9-40D1-B38A-D0F203FB81D9}" type="pres">
      <dgm:prSet presAssocID="{AAB5A582-32E9-4D76-8D7E-186CBEE33480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DE6D3F-B003-4FDA-AE31-1CD3761DC23B}" type="pres">
      <dgm:prSet presAssocID="{AAB5A582-32E9-4D76-8D7E-186CBEE33480}" presName="spNode" presStyleCnt="0"/>
      <dgm:spPr/>
    </dgm:pt>
    <dgm:pt modelId="{7B1A9E30-430B-4E9C-B30F-135C4F6E4B0F}" type="pres">
      <dgm:prSet presAssocID="{806AE206-3805-4597-80B2-F347EB8B2492}" presName="sibTrans" presStyleLbl="sibTrans1D1" presStyleIdx="0" presStyleCnt="7"/>
      <dgm:spPr/>
      <dgm:t>
        <a:bodyPr/>
        <a:lstStyle/>
        <a:p>
          <a:endParaRPr lang="en-US"/>
        </a:p>
      </dgm:t>
    </dgm:pt>
    <dgm:pt modelId="{0083C8BE-73FA-454A-BC17-8D40A5095FAB}" type="pres">
      <dgm:prSet presAssocID="{D7E4548F-C01A-4512-B030-4FC17FA1D093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EEB141-5B50-41E2-927D-F80A5732E4C4}" type="pres">
      <dgm:prSet presAssocID="{D7E4548F-C01A-4512-B030-4FC17FA1D093}" presName="spNode" presStyleCnt="0"/>
      <dgm:spPr/>
    </dgm:pt>
    <dgm:pt modelId="{BC367E50-B273-49CD-84AA-6DA0C5F3A1FD}" type="pres">
      <dgm:prSet presAssocID="{2565C50A-0743-41D4-B85C-9C82D575CEFA}" presName="sibTrans" presStyleLbl="sibTrans1D1" presStyleIdx="1" presStyleCnt="7"/>
      <dgm:spPr/>
      <dgm:t>
        <a:bodyPr/>
        <a:lstStyle/>
        <a:p>
          <a:endParaRPr lang="en-US"/>
        </a:p>
      </dgm:t>
    </dgm:pt>
    <dgm:pt modelId="{214C6D79-8CD6-46CD-A6BA-28E8F17FAE41}" type="pres">
      <dgm:prSet presAssocID="{64823041-D709-4F04-BE0D-0041227D5477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924ED9-540F-4A91-A67E-BDA5EDF5A97D}" type="pres">
      <dgm:prSet presAssocID="{64823041-D709-4F04-BE0D-0041227D5477}" presName="spNode" presStyleCnt="0"/>
      <dgm:spPr/>
    </dgm:pt>
    <dgm:pt modelId="{D1B488D4-7B13-4B65-9A5C-DBD903729E09}" type="pres">
      <dgm:prSet presAssocID="{3FB2D037-9A64-4FF7-B95B-AD2591A35F7F}" presName="sibTrans" presStyleLbl="sibTrans1D1" presStyleIdx="2" presStyleCnt="7"/>
      <dgm:spPr/>
      <dgm:t>
        <a:bodyPr/>
        <a:lstStyle/>
        <a:p>
          <a:endParaRPr lang="en-US"/>
        </a:p>
      </dgm:t>
    </dgm:pt>
    <dgm:pt modelId="{366D6385-CD4A-4830-987F-5F12C613B4A0}" type="pres">
      <dgm:prSet presAssocID="{28634634-72DF-4E80-8199-070B92804EA1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0C7CD3-1C54-46EB-BDB7-DB0425D8C921}" type="pres">
      <dgm:prSet presAssocID="{28634634-72DF-4E80-8199-070B92804EA1}" presName="spNode" presStyleCnt="0"/>
      <dgm:spPr/>
    </dgm:pt>
    <dgm:pt modelId="{3E7D504E-268A-444C-9351-BAB53E86FCD2}" type="pres">
      <dgm:prSet presAssocID="{C0EAF323-70E0-4A9E-AF5F-0FE6F7D82B64}" presName="sibTrans" presStyleLbl="sibTrans1D1" presStyleIdx="3" presStyleCnt="7"/>
      <dgm:spPr/>
      <dgm:t>
        <a:bodyPr/>
        <a:lstStyle/>
        <a:p>
          <a:endParaRPr lang="en-US"/>
        </a:p>
      </dgm:t>
    </dgm:pt>
    <dgm:pt modelId="{56DC4629-6D02-41CC-ADA1-BF031779E77B}" type="pres">
      <dgm:prSet presAssocID="{A4B4982F-44DA-4821-91C1-A4A2CFD7C29D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6FAE4C-0D64-43D4-A22E-FE442436DA5A}" type="pres">
      <dgm:prSet presAssocID="{A4B4982F-44DA-4821-91C1-A4A2CFD7C29D}" presName="spNode" presStyleCnt="0"/>
      <dgm:spPr/>
    </dgm:pt>
    <dgm:pt modelId="{BFE82132-BF63-4618-8E2F-314EBDFBD68A}" type="pres">
      <dgm:prSet presAssocID="{B66FB9E6-8CA2-4C36-BC85-71CA0E3C289F}" presName="sibTrans" presStyleLbl="sibTrans1D1" presStyleIdx="4" presStyleCnt="7"/>
      <dgm:spPr/>
      <dgm:t>
        <a:bodyPr/>
        <a:lstStyle/>
        <a:p>
          <a:endParaRPr lang="en-US"/>
        </a:p>
      </dgm:t>
    </dgm:pt>
    <dgm:pt modelId="{6CE26F50-ADC8-4966-A216-06EC1E561E55}" type="pres">
      <dgm:prSet presAssocID="{3F9CAE5E-DF4F-4AC3-A3D0-037717F23C4C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D139BD-238A-4F2A-8485-50D9F62DF50A}" type="pres">
      <dgm:prSet presAssocID="{3F9CAE5E-DF4F-4AC3-A3D0-037717F23C4C}" presName="spNode" presStyleCnt="0"/>
      <dgm:spPr/>
    </dgm:pt>
    <dgm:pt modelId="{C013D5FF-9A36-4BB1-B4AE-B20609650B0E}" type="pres">
      <dgm:prSet presAssocID="{6DE483D5-4C0A-41F0-899E-8D1B1BC871F6}" presName="sibTrans" presStyleLbl="sibTrans1D1" presStyleIdx="5" presStyleCnt="7"/>
      <dgm:spPr/>
      <dgm:t>
        <a:bodyPr/>
        <a:lstStyle/>
        <a:p>
          <a:endParaRPr lang="en-US"/>
        </a:p>
      </dgm:t>
    </dgm:pt>
    <dgm:pt modelId="{F63DCE03-B38B-41C1-A269-93CD81AD5FF3}" type="pres">
      <dgm:prSet presAssocID="{36CAA0BE-F257-438B-8D27-51681F7F52AE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14339B-C8BC-4D4B-8F07-1926DB69957C}" type="pres">
      <dgm:prSet presAssocID="{36CAA0BE-F257-438B-8D27-51681F7F52AE}" presName="spNode" presStyleCnt="0"/>
      <dgm:spPr/>
    </dgm:pt>
    <dgm:pt modelId="{7D94C067-DD1C-4A3E-A73D-BFD5199D8EC1}" type="pres">
      <dgm:prSet presAssocID="{3C585E60-B954-42AC-89BE-A5009073EBEE}" presName="sibTrans" presStyleLbl="sibTrans1D1" presStyleIdx="6" presStyleCnt="7"/>
      <dgm:spPr/>
      <dgm:t>
        <a:bodyPr/>
        <a:lstStyle/>
        <a:p>
          <a:endParaRPr lang="en-US"/>
        </a:p>
      </dgm:t>
    </dgm:pt>
  </dgm:ptLst>
  <dgm:cxnLst>
    <dgm:cxn modelId="{D8A05A68-2421-4A10-BB80-3A7866811BB0}" type="presOf" srcId="{6DE483D5-4C0A-41F0-899E-8D1B1BC871F6}" destId="{C013D5FF-9A36-4BB1-B4AE-B20609650B0E}" srcOrd="0" destOrd="0" presId="urn:microsoft.com/office/officeart/2005/8/layout/cycle5"/>
    <dgm:cxn modelId="{00D95E22-2E42-45A4-A62B-04BAE016AE20}" type="presOf" srcId="{84401608-6B2B-48E0-8B28-1B85E7CF21FE}" destId="{F5DFC285-E317-4B70-81BE-B81EB6E75877}" srcOrd="0" destOrd="0" presId="urn:microsoft.com/office/officeart/2005/8/layout/cycle5"/>
    <dgm:cxn modelId="{7263D7E9-45CE-4D8C-9FBD-0D291D27BB9E}" srcId="{84401608-6B2B-48E0-8B28-1B85E7CF21FE}" destId="{A4B4982F-44DA-4821-91C1-A4A2CFD7C29D}" srcOrd="4" destOrd="0" parTransId="{0EC15FA7-9D6C-40D0-93A6-F76B2094444F}" sibTransId="{B66FB9E6-8CA2-4C36-BC85-71CA0E3C289F}"/>
    <dgm:cxn modelId="{376C88D0-9EE2-4666-B1CE-A14E1C41C7E2}" type="presOf" srcId="{D7E4548F-C01A-4512-B030-4FC17FA1D093}" destId="{0083C8BE-73FA-454A-BC17-8D40A5095FAB}" srcOrd="0" destOrd="0" presId="urn:microsoft.com/office/officeart/2005/8/layout/cycle5"/>
    <dgm:cxn modelId="{3DB8FA41-9A44-45EE-A524-C1DE7E27C80A}" srcId="{84401608-6B2B-48E0-8B28-1B85E7CF21FE}" destId="{64823041-D709-4F04-BE0D-0041227D5477}" srcOrd="2" destOrd="0" parTransId="{0B983B6D-FE9A-4E02-B468-E8DCEC9CDAAD}" sibTransId="{3FB2D037-9A64-4FF7-B95B-AD2591A35F7F}"/>
    <dgm:cxn modelId="{4BAE0135-55D5-4F77-B658-13528BC9C843}" srcId="{84401608-6B2B-48E0-8B28-1B85E7CF21FE}" destId="{AAB5A582-32E9-4D76-8D7E-186CBEE33480}" srcOrd="0" destOrd="0" parTransId="{02F929AC-57D6-467F-8FE8-299C52BEF81B}" sibTransId="{806AE206-3805-4597-80B2-F347EB8B2492}"/>
    <dgm:cxn modelId="{27C6B315-617D-41BC-B531-D8443DB09DAA}" srcId="{84401608-6B2B-48E0-8B28-1B85E7CF21FE}" destId="{28634634-72DF-4E80-8199-070B92804EA1}" srcOrd="3" destOrd="0" parTransId="{2C0BE526-D0F8-4F6C-9E7B-ACDBEF2583C1}" sibTransId="{C0EAF323-70E0-4A9E-AF5F-0FE6F7D82B64}"/>
    <dgm:cxn modelId="{F1BE89DF-9847-44A3-AA29-3E8DDC14C026}" srcId="{84401608-6B2B-48E0-8B28-1B85E7CF21FE}" destId="{3F9CAE5E-DF4F-4AC3-A3D0-037717F23C4C}" srcOrd="5" destOrd="0" parTransId="{1D4EDEA3-9AB6-4F7C-B26C-662EAB4CB76B}" sibTransId="{6DE483D5-4C0A-41F0-899E-8D1B1BC871F6}"/>
    <dgm:cxn modelId="{35AA97D4-942B-4D99-BC09-BF79AD42F0B9}" srcId="{84401608-6B2B-48E0-8B28-1B85E7CF21FE}" destId="{D7E4548F-C01A-4512-B030-4FC17FA1D093}" srcOrd="1" destOrd="0" parTransId="{3698A156-9F3B-4EAA-BFC5-3504EDC8DC3A}" sibTransId="{2565C50A-0743-41D4-B85C-9C82D575CEFA}"/>
    <dgm:cxn modelId="{3F8AC1FC-1B37-43F1-91AA-74D04F86923B}" type="presOf" srcId="{3F9CAE5E-DF4F-4AC3-A3D0-037717F23C4C}" destId="{6CE26F50-ADC8-4966-A216-06EC1E561E55}" srcOrd="0" destOrd="0" presId="urn:microsoft.com/office/officeart/2005/8/layout/cycle5"/>
    <dgm:cxn modelId="{B75EB474-B218-4EE9-93FC-E29D216BAFFA}" type="presOf" srcId="{A4B4982F-44DA-4821-91C1-A4A2CFD7C29D}" destId="{56DC4629-6D02-41CC-ADA1-BF031779E77B}" srcOrd="0" destOrd="0" presId="urn:microsoft.com/office/officeart/2005/8/layout/cycle5"/>
    <dgm:cxn modelId="{F561CD09-0903-44AC-83E4-B171EB0C0A03}" type="presOf" srcId="{2565C50A-0743-41D4-B85C-9C82D575CEFA}" destId="{BC367E50-B273-49CD-84AA-6DA0C5F3A1FD}" srcOrd="0" destOrd="0" presId="urn:microsoft.com/office/officeart/2005/8/layout/cycle5"/>
    <dgm:cxn modelId="{562617BE-9658-4C2F-8C41-24931261DBED}" type="presOf" srcId="{3FB2D037-9A64-4FF7-B95B-AD2591A35F7F}" destId="{D1B488D4-7B13-4B65-9A5C-DBD903729E09}" srcOrd="0" destOrd="0" presId="urn:microsoft.com/office/officeart/2005/8/layout/cycle5"/>
    <dgm:cxn modelId="{22E43C92-863C-48F0-8D94-9A80EF58D236}" srcId="{84401608-6B2B-48E0-8B28-1B85E7CF21FE}" destId="{36CAA0BE-F257-438B-8D27-51681F7F52AE}" srcOrd="6" destOrd="0" parTransId="{C2E08773-37D7-4F37-AD34-17BDE3AB94F4}" sibTransId="{3C585E60-B954-42AC-89BE-A5009073EBEE}"/>
    <dgm:cxn modelId="{0003DAAB-6067-4284-9B93-7F10D4E3D5A3}" type="presOf" srcId="{B66FB9E6-8CA2-4C36-BC85-71CA0E3C289F}" destId="{BFE82132-BF63-4618-8E2F-314EBDFBD68A}" srcOrd="0" destOrd="0" presId="urn:microsoft.com/office/officeart/2005/8/layout/cycle5"/>
    <dgm:cxn modelId="{8D51C033-F48C-4377-8A57-3A5C115C3387}" type="presOf" srcId="{C0EAF323-70E0-4A9E-AF5F-0FE6F7D82B64}" destId="{3E7D504E-268A-444C-9351-BAB53E86FCD2}" srcOrd="0" destOrd="0" presId="urn:microsoft.com/office/officeart/2005/8/layout/cycle5"/>
    <dgm:cxn modelId="{616758AB-CC28-403A-9742-016A6D7C0290}" type="presOf" srcId="{806AE206-3805-4597-80B2-F347EB8B2492}" destId="{7B1A9E30-430B-4E9C-B30F-135C4F6E4B0F}" srcOrd="0" destOrd="0" presId="urn:microsoft.com/office/officeart/2005/8/layout/cycle5"/>
    <dgm:cxn modelId="{BC695C22-4BC3-46E0-8966-B7313CC8AEBA}" type="presOf" srcId="{3C585E60-B954-42AC-89BE-A5009073EBEE}" destId="{7D94C067-DD1C-4A3E-A73D-BFD5199D8EC1}" srcOrd="0" destOrd="0" presId="urn:microsoft.com/office/officeart/2005/8/layout/cycle5"/>
    <dgm:cxn modelId="{D334468F-2F03-4B12-95D9-9490B2649165}" type="presOf" srcId="{36CAA0BE-F257-438B-8D27-51681F7F52AE}" destId="{F63DCE03-B38B-41C1-A269-93CD81AD5FF3}" srcOrd="0" destOrd="0" presId="urn:microsoft.com/office/officeart/2005/8/layout/cycle5"/>
    <dgm:cxn modelId="{DDE19683-E8E6-4B5E-8014-B00280A5CF28}" type="presOf" srcId="{AAB5A582-32E9-4D76-8D7E-186CBEE33480}" destId="{87ADDFD8-CEA9-40D1-B38A-D0F203FB81D9}" srcOrd="0" destOrd="0" presId="urn:microsoft.com/office/officeart/2005/8/layout/cycle5"/>
    <dgm:cxn modelId="{436F471F-5594-4BAE-8DBC-56EB04CA3548}" type="presOf" srcId="{64823041-D709-4F04-BE0D-0041227D5477}" destId="{214C6D79-8CD6-46CD-A6BA-28E8F17FAE41}" srcOrd="0" destOrd="0" presId="urn:microsoft.com/office/officeart/2005/8/layout/cycle5"/>
    <dgm:cxn modelId="{57111779-1B90-42F3-8158-37408E432499}" type="presOf" srcId="{28634634-72DF-4E80-8199-070B92804EA1}" destId="{366D6385-CD4A-4830-987F-5F12C613B4A0}" srcOrd="0" destOrd="0" presId="urn:microsoft.com/office/officeart/2005/8/layout/cycle5"/>
    <dgm:cxn modelId="{E3A8B81F-01B1-465F-B700-949546D33C53}" type="presParOf" srcId="{F5DFC285-E317-4B70-81BE-B81EB6E75877}" destId="{87ADDFD8-CEA9-40D1-B38A-D0F203FB81D9}" srcOrd="0" destOrd="0" presId="urn:microsoft.com/office/officeart/2005/8/layout/cycle5"/>
    <dgm:cxn modelId="{94532A9C-57EB-465A-BF12-C6A32B63D3DF}" type="presParOf" srcId="{F5DFC285-E317-4B70-81BE-B81EB6E75877}" destId="{0ADE6D3F-B003-4FDA-AE31-1CD3761DC23B}" srcOrd="1" destOrd="0" presId="urn:microsoft.com/office/officeart/2005/8/layout/cycle5"/>
    <dgm:cxn modelId="{489AEAFA-AE77-4EFC-BBC4-09A5ED3176B3}" type="presParOf" srcId="{F5DFC285-E317-4B70-81BE-B81EB6E75877}" destId="{7B1A9E30-430B-4E9C-B30F-135C4F6E4B0F}" srcOrd="2" destOrd="0" presId="urn:microsoft.com/office/officeart/2005/8/layout/cycle5"/>
    <dgm:cxn modelId="{953EE006-27D2-4549-B871-E5AA14768B25}" type="presParOf" srcId="{F5DFC285-E317-4B70-81BE-B81EB6E75877}" destId="{0083C8BE-73FA-454A-BC17-8D40A5095FAB}" srcOrd="3" destOrd="0" presId="urn:microsoft.com/office/officeart/2005/8/layout/cycle5"/>
    <dgm:cxn modelId="{9E497464-B783-4F06-A01E-381C6FD760A2}" type="presParOf" srcId="{F5DFC285-E317-4B70-81BE-B81EB6E75877}" destId="{69EEB141-5B50-41E2-927D-F80A5732E4C4}" srcOrd="4" destOrd="0" presId="urn:microsoft.com/office/officeart/2005/8/layout/cycle5"/>
    <dgm:cxn modelId="{F2702F37-2997-41DC-9CFE-AC0CE14E4D99}" type="presParOf" srcId="{F5DFC285-E317-4B70-81BE-B81EB6E75877}" destId="{BC367E50-B273-49CD-84AA-6DA0C5F3A1FD}" srcOrd="5" destOrd="0" presId="urn:microsoft.com/office/officeart/2005/8/layout/cycle5"/>
    <dgm:cxn modelId="{254E8FF4-1EE3-4A57-AE32-7B6B0A04ABCD}" type="presParOf" srcId="{F5DFC285-E317-4B70-81BE-B81EB6E75877}" destId="{214C6D79-8CD6-46CD-A6BA-28E8F17FAE41}" srcOrd="6" destOrd="0" presId="urn:microsoft.com/office/officeart/2005/8/layout/cycle5"/>
    <dgm:cxn modelId="{AD25EB92-DBAA-4F73-9B62-E0B0DB841F15}" type="presParOf" srcId="{F5DFC285-E317-4B70-81BE-B81EB6E75877}" destId="{58924ED9-540F-4A91-A67E-BDA5EDF5A97D}" srcOrd="7" destOrd="0" presId="urn:microsoft.com/office/officeart/2005/8/layout/cycle5"/>
    <dgm:cxn modelId="{F5B6BB69-BF96-470A-97DB-AA8B19BD4EA0}" type="presParOf" srcId="{F5DFC285-E317-4B70-81BE-B81EB6E75877}" destId="{D1B488D4-7B13-4B65-9A5C-DBD903729E09}" srcOrd="8" destOrd="0" presId="urn:microsoft.com/office/officeart/2005/8/layout/cycle5"/>
    <dgm:cxn modelId="{0FD79BDD-B3B1-4466-B381-ADED8608A581}" type="presParOf" srcId="{F5DFC285-E317-4B70-81BE-B81EB6E75877}" destId="{366D6385-CD4A-4830-987F-5F12C613B4A0}" srcOrd="9" destOrd="0" presId="urn:microsoft.com/office/officeart/2005/8/layout/cycle5"/>
    <dgm:cxn modelId="{39DC1DB6-A37C-4B1E-A037-53E9EA8C9222}" type="presParOf" srcId="{F5DFC285-E317-4B70-81BE-B81EB6E75877}" destId="{350C7CD3-1C54-46EB-BDB7-DB0425D8C921}" srcOrd="10" destOrd="0" presId="urn:microsoft.com/office/officeart/2005/8/layout/cycle5"/>
    <dgm:cxn modelId="{C627EFA9-6A6F-4933-9C3E-5E76ABB6BC43}" type="presParOf" srcId="{F5DFC285-E317-4B70-81BE-B81EB6E75877}" destId="{3E7D504E-268A-444C-9351-BAB53E86FCD2}" srcOrd="11" destOrd="0" presId="urn:microsoft.com/office/officeart/2005/8/layout/cycle5"/>
    <dgm:cxn modelId="{542ED1AD-F920-4C70-A480-3171FFEF686A}" type="presParOf" srcId="{F5DFC285-E317-4B70-81BE-B81EB6E75877}" destId="{56DC4629-6D02-41CC-ADA1-BF031779E77B}" srcOrd="12" destOrd="0" presId="urn:microsoft.com/office/officeart/2005/8/layout/cycle5"/>
    <dgm:cxn modelId="{AEEED438-77FB-48F6-A430-1ED2C0F61FD4}" type="presParOf" srcId="{F5DFC285-E317-4B70-81BE-B81EB6E75877}" destId="{986FAE4C-0D64-43D4-A22E-FE442436DA5A}" srcOrd="13" destOrd="0" presId="urn:microsoft.com/office/officeart/2005/8/layout/cycle5"/>
    <dgm:cxn modelId="{E3B3B1D3-AF3A-468F-AA7D-9402D23EDDCB}" type="presParOf" srcId="{F5DFC285-E317-4B70-81BE-B81EB6E75877}" destId="{BFE82132-BF63-4618-8E2F-314EBDFBD68A}" srcOrd="14" destOrd="0" presId="urn:microsoft.com/office/officeart/2005/8/layout/cycle5"/>
    <dgm:cxn modelId="{942A1AF9-4FC7-40E2-978E-EF96AA064142}" type="presParOf" srcId="{F5DFC285-E317-4B70-81BE-B81EB6E75877}" destId="{6CE26F50-ADC8-4966-A216-06EC1E561E55}" srcOrd="15" destOrd="0" presId="urn:microsoft.com/office/officeart/2005/8/layout/cycle5"/>
    <dgm:cxn modelId="{063A9A36-EA89-43AE-8ECB-05EF30BCA880}" type="presParOf" srcId="{F5DFC285-E317-4B70-81BE-B81EB6E75877}" destId="{08D139BD-238A-4F2A-8485-50D9F62DF50A}" srcOrd="16" destOrd="0" presId="urn:microsoft.com/office/officeart/2005/8/layout/cycle5"/>
    <dgm:cxn modelId="{FAAF9374-6D1E-4846-AD4F-D757AC9A0585}" type="presParOf" srcId="{F5DFC285-E317-4B70-81BE-B81EB6E75877}" destId="{C013D5FF-9A36-4BB1-B4AE-B20609650B0E}" srcOrd="17" destOrd="0" presId="urn:microsoft.com/office/officeart/2005/8/layout/cycle5"/>
    <dgm:cxn modelId="{7FC7703D-1CC1-4364-87B1-829FD2676592}" type="presParOf" srcId="{F5DFC285-E317-4B70-81BE-B81EB6E75877}" destId="{F63DCE03-B38B-41C1-A269-93CD81AD5FF3}" srcOrd="18" destOrd="0" presId="urn:microsoft.com/office/officeart/2005/8/layout/cycle5"/>
    <dgm:cxn modelId="{77A09BF0-D2BC-4433-B4EE-FCB80C8A3BF2}" type="presParOf" srcId="{F5DFC285-E317-4B70-81BE-B81EB6E75877}" destId="{8E14339B-C8BC-4D4B-8F07-1926DB69957C}" srcOrd="19" destOrd="0" presId="urn:microsoft.com/office/officeart/2005/8/layout/cycle5"/>
    <dgm:cxn modelId="{A03CBEFE-D544-4E2A-BBE0-98E8340FA45A}" type="presParOf" srcId="{F5DFC285-E317-4B70-81BE-B81EB6E75877}" destId="{7D94C067-DD1C-4A3E-A73D-BFD5199D8EC1}" srcOrd="20" destOrd="0" presId="urn:microsoft.com/office/officeart/2005/8/layout/cycle5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4D5ACDC-54BB-4A91-86A3-701C0E078EDD}" type="doc">
      <dgm:prSet loTypeId="urn:microsoft.com/office/officeart/2005/8/layout/hProcess3" loCatId="process" qsTypeId="urn:microsoft.com/office/officeart/2005/8/quickstyle/3d4" qsCatId="3D" csTypeId="urn:microsoft.com/office/officeart/2005/8/colors/accent1_2" csCatId="accent1" phldr="1"/>
      <dgm:spPr/>
    </dgm:pt>
    <dgm:pt modelId="{3C0E1019-0C2B-444D-8F07-03293E9F17F0}">
      <dgm:prSet phldrT="[Text]"/>
      <dgm:spPr/>
      <dgm:t>
        <a:bodyPr/>
        <a:lstStyle/>
        <a:p>
          <a:r>
            <a:rPr lang="en-US" dirty="0" err="1" smtClean="0"/>
            <a:t>দলগত</a:t>
          </a:r>
          <a:r>
            <a:rPr lang="en-US" dirty="0" smtClean="0"/>
            <a:t> </a:t>
          </a:r>
          <a:r>
            <a:rPr lang="en-US" dirty="0" err="1" smtClean="0"/>
            <a:t>কাজ</a:t>
          </a:r>
          <a:endParaRPr lang="en-US" dirty="0"/>
        </a:p>
      </dgm:t>
    </dgm:pt>
    <dgm:pt modelId="{29B41F89-14C1-438F-AF69-0CD72EA5D461}" type="parTrans" cxnId="{FDBAAB41-1958-4C22-B249-43576D8FC0CF}">
      <dgm:prSet/>
      <dgm:spPr/>
      <dgm:t>
        <a:bodyPr/>
        <a:lstStyle/>
        <a:p>
          <a:endParaRPr lang="en-US"/>
        </a:p>
      </dgm:t>
    </dgm:pt>
    <dgm:pt modelId="{BC215D57-EEE4-464A-AC26-82B6AFF2B338}" type="sibTrans" cxnId="{FDBAAB41-1958-4C22-B249-43576D8FC0CF}">
      <dgm:prSet/>
      <dgm:spPr/>
      <dgm:t>
        <a:bodyPr/>
        <a:lstStyle/>
        <a:p>
          <a:endParaRPr lang="en-US"/>
        </a:p>
      </dgm:t>
    </dgm:pt>
    <dgm:pt modelId="{1DB2FD07-07E0-4A54-8244-5740151BE373}" type="pres">
      <dgm:prSet presAssocID="{44D5ACDC-54BB-4A91-86A3-701C0E078EDD}" presName="Name0" presStyleCnt="0">
        <dgm:presLayoutVars>
          <dgm:dir/>
          <dgm:animLvl val="lvl"/>
          <dgm:resizeHandles val="exact"/>
        </dgm:presLayoutVars>
      </dgm:prSet>
      <dgm:spPr/>
    </dgm:pt>
    <dgm:pt modelId="{7ED0FE4B-3857-4E6D-AF9C-ACC5AA4DC2F1}" type="pres">
      <dgm:prSet presAssocID="{44D5ACDC-54BB-4A91-86A3-701C0E078EDD}" presName="dummy" presStyleCnt="0"/>
      <dgm:spPr/>
    </dgm:pt>
    <dgm:pt modelId="{EA70C201-E3CB-46DA-B54F-70262816EEF3}" type="pres">
      <dgm:prSet presAssocID="{44D5ACDC-54BB-4A91-86A3-701C0E078EDD}" presName="linH" presStyleCnt="0"/>
      <dgm:spPr/>
    </dgm:pt>
    <dgm:pt modelId="{8F292970-EB3B-4E7F-A731-EDF4FA0ABC47}" type="pres">
      <dgm:prSet presAssocID="{44D5ACDC-54BB-4A91-86A3-701C0E078EDD}" presName="padding1" presStyleCnt="0"/>
      <dgm:spPr/>
    </dgm:pt>
    <dgm:pt modelId="{BC109A87-6A86-445A-A04E-0C93C7F3029C}" type="pres">
      <dgm:prSet presAssocID="{3C0E1019-0C2B-444D-8F07-03293E9F17F0}" presName="linV" presStyleCnt="0"/>
      <dgm:spPr/>
    </dgm:pt>
    <dgm:pt modelId="{85AD7A16-79D3-46FB-9C21-3F6C52CC2C13}" type="pres">
      <dgm:prSet presAssocID="{3C0E1019-0C2B-444D-8F07-03293E9F17F0}" presName="spVertical1" presStyleCnt="0"/>
      <dgm:spPr/>
    </dgm:pt>
    <dgm:pt modelId="{99AF31C8-FCE0-4B0E-A7DD-CF8BDB55D05A}" type="pres">
      <dgm:prSet presAssocID="{3C0E1019-0C2B-444D-8F07-03293E9F17F0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132468-D409-4FAF-8976-7DE514ACA5AA}" type="pres">
      <dgm:prSet presAssocID="{3C0E1019-0C2B-444D-8F07-03293E9F17F0}" presName="spVertical2" presStyleCnt="0"/>
      <dgm:spPr/>
    </dgm:pt>
    <dgm:pt modelId="{1B8FE7C3-8719-4939-B483-7F797C385494}" type="pres">
      <dgm:prSet presAssocID="{3C0E1019-0C2B-444D-8F07-03293E9F17F0}" presName="spVertical3" presStyleCnt="0"/>
      <dgm:spPr/>
    </dgm:pt>
    <dgm:pt modelId="{24CAAE65-B284-4B4F-871F-DF6162E03306}" type="pres">
      <dgm:prSet presAssocID="{44D5ACDC-54BB-4A91-86A3-701C0E078EDD}" presName="padding2" presStyleCnt="0"/>
      <dgm:spPr/>
    </dgm:pt>
    <dgm:pt modelId="{1FCFAB99-66A0-407C-9035-6EB890AC7109}" type="pres">
      <dgm:prSet presAssocID="{44D5ACDC-54BB-4A91-86A3-701C0E078EDD}" presName="negArrow" presStyleCnt="0"/>
      <dgm:spPr/>
    </dgm:pt>
    <dgm:pt modelId="{CB1AA259-21F9-443B-9FC4-D4BC58D6A3DE}" type="pres">
      <dgm:prSet presAssocID="{44D5ACDC-54BB-4A91-86A3-701C0E078EDD}" presName="backgroundArrow" presStyleLbl="node1" presStyleIdx="0" presStyleCnt="1"/>
      <dgm:spPr/>
    </dgm:pt>
  </dgm:ptLst>
  <dgm:cxnLst>
    <dgm:cxn modelId="{FDBAAB41-1958-4C22-B249-43576D8FC0CF}" srcId="{44D5ACDC-54BB-4A91-86A3-701C0E078EDD}" destId="{3C0E1019-0C2B-444D-8F07-03293E9F17F0}" srcOrd="0" destOrd="0" parTransId="{29B41F89-14C1-438F-AF69-0CD72EA5D461}" sibTransId="{BC215D57-EEE4-464A-AC26-82B6AFF2B338}"/>
    <dgm:cxn modelId="{6675462C-BD9C-40AF-A062-122E4862D3A5}" type="presOf" srcId="{44D5ACDC-54BB-4A91-86A3-701C0E078EDD}" destId="{1DB2FD07-07E0-4A54-8244-5740151BE373}" srcOrd="0" destOrd="0" presId="urn:microsoft.com/office/officeart/2005/8/layout/hProcess3"/>
    <dgm:cxn modelId="{BA5FE26D-04FE-478C-973D-2648B1E16923}" type="presOf" srcId="{3C0E1019-0C2B-444D-8F07-03293E9F17F0}" destId="{99AF31C8-FCE0-4B0E-A7DD-CF8BDB55D05A}" srcOrd="0" destOrd="0" presId="urn:microsoft.com/office/officeart/2005/8/layout/hProcess3"/>
    <dgm:cxn modelId="{9435A43F-603B-4433-93D6-9F661262FB78}" type="presParOf" srcId="{1DB2FD07-07E0-4A54-8244-5740151BE373}" destId="{7ED0FE4B-3857-4E6D-AF9C-ACC5AA4DC2F1}" srcOrd="0" destOrd="0" presId="urn:microsoft.com/office/officeart/2005/8/layout/hProcess3"/>
    <dgm:cxn modelId="{ED5E0A96-081E-441B-8F33-523330F5BF04}" type="presParOf" srcId="{1DB2FD07-07E0-4A54-8244-5740151BE373}" destId="{EA70C201-E3CB-46DA-B54F-70262816EEF3}" srcOrd="1" destOrd="0" presId="urn:microsoft.com/office/officeart/2005/8/layout/hProcess3"/>
    <dgm:cxn modelId="{696CBE2E-5A7C-40F0-85F2-3EC2671573DB}" type="presParOf" srcId="{EA70C201-E3CB-46DA-B54F-70262816EEF3}" destId="{8F292970-EB3B-4E7F-A731-EDF4FA0ABC47}" srcOrd="0" destOrd="0" presId="urn:microsoft.com/office/officeart/2005/8/layout/hProcess3"/>
    <dgm:cxn modelId="{1F762730-4E3E-4F73-953C-047FD780AA00}" type="presParOf" srcId="{EA70C201-E3CB-46DA-B54F-70262816EEF3}" destId="{BC109A87-6A86-445A-A04E-0C93C7F3029C}" srcOrd="1" destOrd="0" presId="urn:microsoft.com/office/officeart/2005/8/layout/hProcess3"/>
    <dgm:cxn modelId="{E0D5F6A8-5BF3-47C3-98B8-C32569F2CF76}" type="presParOf" srcId="{BC109A87-6A86-445A-A04E-0C93C7F3029C}" destId="{85AD7A16-79D3-46FB-9C21-3F6C52CC2C13}" srcOrd="0" destOrd="0" presId="urn:microsoft.com/office/officeart/2005/8/layout/hProcess3"/>
    <dgm:cxn modelId="{0003A1AF-EF86-490A-8AB7-FA2CCD9F9C29}" type="presParOf" srcId="{BC109A87-6A86-445A-A04E-0C93C7F3029C}" destId="{99AF31C8-FCE0-4B0E-A7DD-CF8BDB55D05A}" srcOrd="1" destOrd="0" presId="urn:microsoft.com/office/officeart/2005/8/layout/hProcess3"/>
    <dgm:cxn modelId="{1B14CDE1-453C-4A3F-A745-BDA7AA059D13}" type="presParOf" srcId="{BC109A87-6A86-445A-A04E-0C93C7F3029C}" destId="{08132468-D409-4FAF-8976-7DE514ACA5AA}" srcOrd="2" destOrd="0" presId="urn:microsoft.com/office/officeart/2005/8/layout/hProcess3"/>
    <dgm:cxn modelId="{19626BBF-80A2-4CBA-B008-434DE39F5F1A}" type="presParOf" srcId="{BC109A87-6A86-445A-A04E-0C93C7F3029C}" destId="{1B8FE7C3-8719-4939-B483-7F797C385494}" srcOrd="3" destOrd="0" presId="urn:microsoft.com/office/officeart/2005/8/layout/hProcess3"/>
    <dgm:cxn modelId="{E68299B4-1F2A-4433-8993-D4D6C9056F92}" type="presParOf" srcId="{EA70C201-E3CB-46DA-B54F-70262816EEF3}" destId="{24CAAE65-B284-4B4F-871F-DF6162E03306}" srcOrd="2" destOrd="0" presId="urn:microsoft.com/office/officeart/2005/8/layout/hProcess3"/>
    <dgm:cxn modelId="{FC04EBCC-1053-4FE0-A5BA-6747497782BC}" type="presParOf" srcId="{EA70C201-E3CB-46DA-B54F-70262816EEF3}" destId="{1FCFAB99-66A0-407C-9035-6EB890AC7109}" srcOrd="3" destOrd="0" presId="urn:microsoft.com/office/officeart/2005/8/layout/hProcess3"/>
    <dgm:cxn modelId="{CB69B398-C25A-4038-90DE-07F088D59BB2}" type="presParOf" srcId="{EA70C201-E3CB-46DA-B54F-70262816EEF3}" destId="{CB1AA259-21F9-443B-9FC4-D4BC58D6A3DE}" srcOrd="4" destOrd="0" presId="urn:microsoft.com/office/officeart/2005/8/layout/hProcess3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CE41985-4C2D-4A18-ACBA-9D83AADCFCF3}" type="doc">
      <dgm:prSet loTypeId="urn:microsoft.com/office/officeart/2005/8/layout/vList4" loCatId="list" qsTypeId="urn:microsoft.com/office/officeart/2005/8/quickstyle/3d1" qsCatId="3D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2DFFEBDC-E370-4530-8B38-EF485B941484}">
      <dgm:prSet phldrT="[Text]"/>
      <dgm:spPr/>
      <dgm:t>
        <a:bodyPr/>
        <a:lstStyle/>
        <a:p>
          <a:r>
            <a:rPr lang="en-US" dirty="0" err="1" smtClean="0"/>
            <a:t>ইমান</a:t>
          </a:r>
          <a:r>
            <a:rPr lang="en-US" dirty="0" smtClean="0"/>
            <a:t> </a:t>
          </a:r>
          <a:r>
            <a:rPr lang="en-US" dirty="0" err="1" smtClean="0"/>
            <a:t>এর</a:t>
          </a:r>
          <a:r>
            <a:rPr lang="en-US" dirty="0" smtClean="0"/>
            <a:t> </a:t>
          </a:r>
          <a:r>
            <a:rPr lang="en-US" dirty="0" err="1" smtClean="0"/>
            <a:t>পরিচয়</a:t>
          </a:r>
          <a:r>
            <a:rPr lang="en-US" dirty="0" smtClean="0"/>
            <a:t> </a:t>
          </a:r>
          <a:r>
            <a:rPr lang="en-US" dirty="0" err="1" smtClean="0"/>
            <a:t>লিখ</a:t>
          </a:r>
          <a:r>
            <a:rPr lang="en-US" dirty="0" smtClean="0"/>
            <a:t>।</a:t>
          </a:r>
          <a:endParaRPr lang="en-US" dirty="0"/>
        </a:p>
      </dgm:t>
    </dgm:pt>
    <dgm:pt modelId="{1A5E8D55-AEEF-4E83-80CE-7EAD0D816EA6}" type="parTrans" cxnId="{3F196131-6CD3-4411-826D-C24FA4D04A87}">
      <dgm:prSet/>
      <dgm:spPr/>
      <dgm:t>
        <a:bodyPr/>
        <a:lstStyle/>
        <a:p>
          <a:endParaRPr lang="en-US"/>
        </a:p>
      </dgm:t>
    </dgm:pt>
    <dgm:pt modelId="{11B5E0FF-AA97-476E-9ACB-FFCEA68B39AE}" type="sibTrans" cxnId="{3F196131-6CD3-4411-826D-C24FA4D04A87}">
      <dgm:prSet/>
      <dgm:spPr/>
      <dgm:t>
        <a:bodyPr/>
        <a:lstStyle/>
        <a:p>
          <a:endParaRPr lang="en-US"/>
        </a:p>
      </dgm:t>
    </dgm:pt>
    <dgm:pt modelId="{9DAE80BC-E289-46DC-922A-E3C2967D0324}">
      <dgm:prSet phldrT="[Text]"/>
      <dgm:spPr/>
      <dgm:t>
        <a:bodyPr/>
        <a:lstStyle/>
        <a:p>
          <a:r>
            <a:rPr lang="en-US" dirty="0" smtClean="0"/>
            <a:t>ক. </a:t>
          </a:r>
          <a:r>
            <a:rPr lang="en-US" dirty="0" err="1" smtClean="0"/>
            <a:t>শাব্দিক</a:t>
          </a:r>
          <a:r>
            <a:rPr lang="en-US" dirty="0" smtClean="0"/>
            <a:t> </a:t>
          </a:r>
          <a:r>
            <a:rPr lang="en-US" dirty="0" err="1" smtClean="0"/>
            <a:t>অর্থঃ</a:t>
          </a:r>
          <a:endParaRPr lang="en-US" dirty="0"/>
        </a:p>
      </dgm:t>
    </dgm:pt>
    <dgm:pt modelId="{F88705EE-09C3-4925-A709-481862E15C28}" type="parTrans" cxnId="{FFA9D04C-3DE3-403F-B2DD-F2B7744B9D96}">
      <dgm:prSet/>
      <dgm:spPr/>
      <dgm:t>
        <a:bodyPr/>
        <a:lstStyle/>
        <a:p>
          <a:endParaRPr lang="en-US"/>
        </a:p>
      </dgm:t>
    </dgm:pt>
    <dgm:pt modelId="{CD2A8116-4E9F-4705-BF64-2E6277DE9D1A}" type="sibTrans" cxnId="{FFA9D04C-3DE3-403F-B2DD-F2B7744B9D96}">
      <dgm:prSet/>
      <dgm:spPr/>
      <dgm:t>
        <a:bodyPr/>
        <a:lstStyle/>
        <a:p>
          <a:endParaRPr lang="en-US"/>
        </a:p>
      </dgm:t>
    </dgm:pt>
    <dgm:pt modelId="{32B16F46-71B0-4337-9832-ECBE2DC451E1}">
      <dgm:prSet phldrT="[Text]"/>
      <dgm:spPr/>
      <dgm:t>
        <a:bodyPr/>
        <a:lstStyle/>
        <a:p>
          <a:r>
            <a:rPr lang="en-US" dirty="0" smtClean="0"/>
            <a:t>খ. </a:t>
          </a:r>
          <a:r>
            <a:rPr lang="en-US" dirty="0" err="1" smtClean="0"/>
            <a:t>পারিভাষিক</a:t>
          </a:r>
          <a:r>
            <a:rPr lang="en-US" dirty="0" smtClean="0"/>
            <a:t> </a:t>
          </a:r>
          <a:r>
            <a:rPr lang="en-US" dirty="0" err="1" smtClean="0"/>
            <a:t>অর্থঃ</a:t>
          </a:r>
          <a:endParaRPr lang="en-US" dirty="0"/>
        </a:p>
      </dgm:t>
    </dgm:pt>
    <dgm:pt modelId="{4E85FCE1-EB7F-4AEC-B3E3-DFC38BFCB5D0}" type="parTrans" cxnId="{C98688AA-00FB-48AA-9C2E-7F955DC1E224}">
      <dgm:prSet/>
      <dgm:spPr/>
      <dgm:t>
        <a:bodyPr/>
        <a:lstStyle/>
        <a:p>
          <a:endParaRPr lang="en-US"/>
        </a:p>
      </dgm:t>
    </dgm:pt>
    <dgm:pt modelId="{0D953726-0ACF-4E9B-9B29-2B9EB7528D30}" type="sibTrans" cxnId="{C98688AA-00FB-48AA-9C2E-7F955DC1E224}">
      <dgm:prSet/>
      <dgm:spPr/>
      <dgm:t>
        <a:bodyPr/>
        <a:lstStyle/>
        <a:p>
          <a:endParaRPr lang="en-US"/>
        </a:p>
      </dgm:t>
    </dgm:pt>
    <dgm:pt modelId="{9073F989-9498-4F18-A7E0-112EC9F33358}">
      <dgm:prSet phldrT="[Text]"/>
      <dgm:spPr/>
      <dgm:t>
        <a:bodyPr/>
        <a:lstStyle/>
        <a:p>
          <a:r>
            <a:rPr lang="en-US" dirty="0" err="1" smtClean="0"/>
            <a:t>ইমান</a:t>
          </a:r>
          <a:r>
            <a:rPr lang="en-US" dirty="0" smtClean="0"/>
            <a:t> ও </a:t>
          </a:r>
          <a:r>
            <a:rPr lang="en-US" dirty="0" err="1" smtClean="0"/>
            <a:t>ইসলামের</a:t>
          </a:r>
          <a:r>
            <a:rPr lang="en-US" dirty="0" smtClean="0"/>
            <a:t> </a:t>
          </a:r>
          <a:r>
            <a:rPr lang="en-US" dirty="0" err="1" smtClean="0"/>
            <a:t>সম্পর্ক</a:t>
          </a:r>
          <a:r>
            <a:rPr lang="en-US" dirty="0" smtClean="0"/>
            <a:t> </a:t>
          </a:r>
          <a:r>
            <a:rPr lang="en-US" dirty="0" err="1" smtClean="0"/>
            <a:t>বিষয়ে</a:t>
          </a:r>
          <a:r>
            <a:rPr lang="en-US" dirty="0" smtClean="0"/>
            <a:t> ৫টি </a:t>
          </a:r>
          <a:r>
            <a:rPr lang="en-US" dirty="0" err="1" smtClean="0"/>
            <a:t>বাক্য</a:t>
          </a:r>
          <a:r>
            <a:rPr lang="en-US" dirty="0" smtClean="0"/>
            <a:t> </a:t>
          </a:r>
          <a:r>
            <a:rPr lang="en-US" dirty="0" err="1" smtClean="0"/>
            <a:t>লিখ</a:t>
          </a:r>
          <a:r>
            <a:rPr lang="en-US" dirty="0" smtClean="0"/>
            <a:t>।</a:t>
          </a:r>
          <a:endParaRPr lang="en-US" dirty="0"/>
        </a:p>
      </dgm:t>
    </dgm:pt>
    <dgm:pt modelId="{221C8A8F-AB22-4A8A-B53D-C2C6270FC1DE}" type="parTrans" cxnId="{990E419C-1783-4221-A30F-081F944D1395}">
      <dgm:prSet/>
      <dgm:spPr/>
      <dgm:t>
        <a:bodyPr/>
        <a:lstStyle/>
        <a:p>
          <a:endParaRPr lang="en-US"/>
        </a:p>
      </dgm:t>
    </dgm:pt>
    <dgm:pt modelId="{EAEB7FEF-4B8D-4CFF-B1BB-5E57BDDD65AE}" type="sibTrans" cxnId="{990E419C-1783-4221-A30F-081F944D1395}">
      <dgm:prSet/>
      <dgm:spPr/>
      <dgm:t>
        <a:bodyPr/>
        <a:lstStyle/>
        <a:p>
          <a:endParaRPr lang="en-US"/>
        </a:p>
      </dgm:t>
    </dgm:pt>
    <dgm:pt modelId="{4FD8A8E3-9C61-4DAE-A665-7CF6ED6133ED}">
      <dgm:prSet phldrT="[Text]"/>
      <dgm:spPr/>
      <dgm:t>
        <a:bodyPr/>
        <a:lstStyle/>
        <a:p>
          <a:r>
            <a:rPr lang="en-US" dirty="0" err="1" smtClean="0"/>
            <a:t>ইমানের</a:t>
          </a:r>
          <a:r>
            <a:rPr lang="en-US" dirty="0" smtClean="0"/>
            <a:t> </a:t>
          </a:r>
          <a:r>
            <a:rPr lang="en-US" dirty="0" err="1" smtClean="0"/>
            <a:t>মূল</a:t>
          </a:r>
          <a:r>
            <a:rPr lang="en-US" dirty="0" smtClean="0"/>
            <a:t> </a:t>
          </a:r>
          <a:r>
            <a:rPr lang="en-US" dirty="0" err="1" smtClean="0"/>
            <a:t>স্তর</a:t>
          </a:r>
          <a:r>
            <a:rPr lang="en-US" dirty="0" smtClean="0"/>
            <a:t> </a:t>
          </a:r>
          <a:r>
            <a:rPr lang="en-US" dirty="0" err="1" smtClean="0"/>
            <a:t>কয়টি</a:t>
          </a:r>
          <a:r>
            <a:rPr lang="en-US" dirty="0" smtClean="0"/>
            <a:t> ও </a:t>
          </a:r>
          <a:r>
            <a:rPr lang="en-US" dirty="0" err="1" smtClean="0"/>
            <a:t>কি</a:t>
          </a:r>
          <a:r>
            <a:rPr lang="en-US" dirty="0" smtClean="0"/>
            <a:t> </a:t>
          </a:r>
          <a:r>
            <a:rPr lang="en-US" dirty="0" err="1" smtClean="0"/>
            <a:t>কি</a:t>
          </a:r>
          <a:r>
            <a:rPr lang="en-US" dirty="0" smtClean="0"/>
            <a:t>?</a:t>
          </a:r>
          <a:endParaRPr lang="en-US" dirty="0"/>
        </a:p>
      </dgm:t>
    </dgm:pt>
    <dgm:pt modelId="{F1B2AE8A-7089-44DF-BBF6-3B7D14A3115E}" type="parTrans" cxnId="{2126ADCC-BDDB-4F37-A7E8-D24C9450DACD}">
      <dgm:prSet/>
      <dgm:spPr/>
      <dgm:t>
        <a:bodyPr/>
        <a:lstStyle/>
        <a:p>
          <a:endParaRPr lang="en-US"/>
        </a:p>
      </dgm:t>
    </dgm:pt>
    <dgm:pt modelId="{29488791-F3C3-4D88-A5BB-D0B14FBB0DB1}" type="sibTrans" cxnId="{2126ADCC-BDDB-4F37-A7E8-D24C9450DACD}">
      <dgm:prSet/>
      <dgm:spPr/>
      <dgm:t>
        <a:bodyPr/>
        <a:lstStyle/>
        <a:p>
          <a:endParaRPr lang="en-US"/>
        </a:p>
      </dgm:t>
    </dgm:pt>
    <dgm:pt modelId="{4FCFD391-DEE3-4A21-B534-BA461DF01EDC}" type="pres">
      <dgm:prSet presAssocID="{8CE41985-4C2D-4A18-ACBA-9D83AADCFCF3}" presName="linear" presStyleCnt="0">
        <dgm:presLayoutVars>
          <dgm:dir/>
          <dgm:resizeHandles val="exact"/>
        </dgm:presLayoutVars>
      </dgm:prSet>
      <dgm:spPr/>
    </dgm:pt>
    <dgm:pt modelId="{27154F49-81BB-4FB7-9DA7-CA20FEB274C5}" type="pres">
      <dgm:prSet presAssocID="{2DFFEBDC-E370-4530-8B38-EF485B941484}" presName="comp" presStyleCnt="0"/>
      <dgm:spPr/>
    </dgm:pt>
    <dgm:pt modelId="{462658CA-E9CD-47C3-951E-3F1B2B076CB2}" type="pres">
      <dgm:prSet presAssocID="{2DFFEBDC-E370-4530-8B38-EF485B941484}" presName="box" presStyleLbl="node1" presStyleIdx="0" presStyleCnt="3"/>
      <dgm:spPr/>
      <dgm:t>
        <a:bodyPr/>
        <a:lstStyle/>
        <a:p>
          <a:endParaRPr lang="en-US"/>
        </a:p>
      </dgm:t>
    </dgm:pt>
    <dgm:pt modelId="{969AA1AA-F8CF-4F04-BE03-E5B92C0CC8FB}" type="pres">
      <dgm:prSet presAssocID="{2DFFEBDC-E370-4530-8B38-EF485B941484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A5942-26F3-4467-A383-9AA31ACAC633}" type="pres">
      <dgm:prSet presAssocID="{2DFFEBDC-E370-4530-8B38-EF485B94148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490FF9-0853-45BC-8D39-B33A74169894}" type="pres">
      <dgm:prSet presAssocID="{11B5E0FF-AA97-476E-9ACB-FFCEA68B39AE}" presName="spacer" presStyleCnt="0"/>
      <dgm:spPr/>
    </dgm:pt>
    <dgm:pt modelId="{83695432-362C-466E-BC75-49CB068CC81C}" type="pres">
      <dgm:prSet presAssocID="{9073F989-9498-4F18-A7E0-112EC9F33358}" presName="comp" presStyleCnt="0"/>
      <dgm:spPr/>
    </dgm:pt>
    <dgm:pt modelId="{65602750-0F7E-4033-96CC-C0AAFA60156F}" type="pres">
      <dgm:prSet presAssocID="{9073F989-9498-4F18-A7E0-112EC9F33358}" presName="box" presStyleLbl="node1" presStyleIdx="1" presStyleCnt="3"/>
      <dgm:spPr/>
      <dgm:t>
        <a:bodyPr/>
        <a:lstStyle/>
        <a:p>
          <a:endParaRPr lang="en-US"/>
        </a:p>
      </dgm:t>
    </dgm:pt>
    <dgm:pt modelId="{0CF7CC4F-3194-446F-A1AD-F7A2F3982500}" type="pres">
      <dgm:prSet presAssocID="{9073F989-9498-4F18-A7E0-112EC9F33358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EA65421-ED8C-4C3E-B481-3BBFD4F0F601}" type="pres">
      <dgm:prSet presAssocID="{9073F989-9498-4F18-A7E0-112EC9F33358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CCBECD-5041-4B0D-9EBB-A39BC2A2F410}" type="pres">
      <dgm:prSet presAssocID="{EAEB7FEF-4B8D-4CFF-B1BB-5E57BDDD65AE}" presName="spacer" presStyleCnt="0"/>
      <dgm:spPr/>
    </dgm:pt>
    <dgm:pt modelId="{EC74731B-BD13-450E-8CA5-4B4CD8F4E684}" type="pres">
      <dgm:prSet presAssocID="{4FD8A8E3-9C61-4DAE-A665-7CF6ED6133ED}" presName="comp" presStyleCnt="0"/>
      <dgm:spPr/>
    </dgm:pt>
    <dgm:pt modelId="{A9B0EC3C-510D-4B26-8420-51ABCE4A25FE}" type="pres">
      <dgm:prSet presAssocID="{4FD8A8E3-9C61-4DAE-A665-7CF6ED6133ED}" presName="box" presStyleLbl="node1" presStyleIdx="2" presStyleCnt="3"/>
      <dgm:spPr/>
      <dgm:t>
        <a:bodyPr/>
        <a:lstStyle/>
        <a:p>
          <a:endParaRPr lang="en-US"/>
        </a:p>
      </dgm:t>
    </dgm:pt>
    <dgm:pt modelId="{2016713E-F576-4341-BA21-8F82434C3BEF}" type="pres">
      <dgm:prSet presAssocID="{4FD8A8E3-9C61-4DAE-A665-7CF6ED6133ED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EE34E93-9473-4781-89C9-B98DED1362D5}" type="pres">
      <dgm:prSet presAssocID="{4FD8A8E3-9C61-4DAE-A665-7CF6ED6133ED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7E9EB8-22A0-4551-B324-F6B81F8B30CF}" type="presOf" srcId="{2DFFEBDC-E370-4530-8B38-EF485B941484}" destId="{462658CA-E9CD-47C3-951E-3F1B2B076CB2}" srcOrd="0" destOrd="0" presId="urn:microsoft.com/office/officeart/2005/8/layout/vList4"/>
    <dgm:cxn modelId="{678B631F-DC5E-46CB-A8B5-739D716FD7D8}" type="presOf" srcId="{9DAE80BC-E289-46DC-922A-E3C2967D0324}" destId="{462658CA-E9CD-47C3-951E-3F1B2B076CB2}" srcOrd="0" destOrd="1" presId="urn:microsoft.com/office/officeart/2005/8/layout/vList4"/>
    <dgm:cxn modelId="{9B1B31CD-79A4-4797-9429-B7B9AE9BB15E}" type="presOf" srcId="{9073F989-9498-4F18-A7E0-112EC9F33358}" destId="{3EA65421-ED8C-4C3E-B481-3BBFD4F0F601}" srcOrd="1" destOrd="0" presId="urn:microsoft.com/office/officeart/2005/8/layout/vList4"/>
    <dgm:cxn modelId="{FFA9D04C-3DE3-403F-B2DD-F2B7744B9D96}" srcId="{2DFFEBDC-E370-4530-8B38-EF485B941484}" destId="{9DAE80BC-E289-46DC-922A-E3C2967D0324}" srcOrd="0" destOrd="0" parTransId="{F88705EE-09C3-4925-A709-481862E15C28}" sibTransId="{CD2A8116-4E9F-4705-BF64-2E6277DE9D1A}"/>
    <dgm:cxn modelId="{AE8AA8F2-1279-4DA9-8731-B83C7DC55364}" type="presOf" srcId="{4FD8A8E3-9C61-4DAE-A665-7CF6ED6133ED}" destId="{0EE34E93-9473-4781-89C9-B98DED1362D5}" srcOrd="1" destOrd="0" presId="urn:microsoft.com/office/officeart/2005/8/layout/vList4"/>
    <dgm:cxn modelId="{3F196131-6CD3-4411-826D-C24FA4D04A87}" srcId="{8CE41985-4C2D-4A18-ACBA-9D83AADCFCF3}" destId="{2DFFEBDC-E370-4530-8B38-EF485B941484}" srcOrd="0" destOrd="0" parTransId="{1A5E8D55-AEEF-4E83-80CE-7EAD0D816EA6}" sibTransId="{11B5E0FF-AA97-476E-9ACB-FFCEA68B39AE}"/>
    <dgm:cxn modelId="{990E419C-1783-4221-A30F-081F944D1395}" srcId="{8CE41985-4C2D-4A18-ACBA-9D83AADCFCF3}" destId="{9073F989-9498-4F18-A7E0-112EC9F33358}" srcOrd="1" destOrd="0" parTransId="{221C8A8F-AB22-4A8A-B53D-C2C6270FC1DE}" sibTransId="{EAEB7FEF-4B8D-4CFF-B1BB-5E57BDDD65AE}"/>
    <dgm:cxn modelId="{C98688AA-00FB-48AA-9C2E-7F955DC1E224}" srcId="{2DFFEBDC-E370-4530-8B38-EF485B941484}" destId="{32B16F46-71B0-4337-9832-ECBE2DC451E1}" srcOrd="1" destOrd="0" parTransId="{4E85FCE1-EB7F-4AEC-B3E3-DFC38BFCB5D0}" sibTransId="{0D953726-0ACF-4E9B-9B29-2B9EB7528D30}"/>
    <dgm:cxn modelId="{2126ADCC-BDDB-4F37-A7E8-D24C9450DACD}" srcId="{8CE41985-4C2D-4A18-ACBA-9D83AADCFCF3}" destId="{4FD8A8E3-9C61-4DAE-A665-7CF6ED6133ED}" srcOrd="2" destOrd="0" parTransId="{F1B2AE8A-7089-44DF-BBF6-3B7D14A3115E}" sibTransId="{29488791-F3C3-4D88-A5BB-D0B14FBB0DB1}"/>
    <dgm:cxn modelId="{5BDC0D14-9827-4889-B02A-1BCE9184FD8E}" type="presOf" srcId="{4FD8A8E3-9C61-4DAE-A665-7CF6ED6133ED}" destId="{A9B0EC3C-510D-4B26-8420-51ABCE4A25FE}" srcOrd="0" destOrd="0" presId="urn:microsoft.com/office/officeart/2005/8/layout/vList4"/>
    <dgm:cxn modelId="{7E52D426-05A8-476B-B6C3-F41FC39E240C}" type="presOf" srcId="{9DAE80BC-E289-46DC-922A-E3C2967D0324}" destId="{DB6A5942-26F3-4467-A383-9AA31ACAC633}" srcOrd="1" destOrd="1" presId="urn:microsoft.com/office/officeart/2005/8/layout/vList4"/>
    <dgm:cxn modelId="{B9BCD839-7A73-4A76-9979-A4F449AA9379}" type="presOf" srcId="{9073F989-9498-4F18-A7E0-112EC9F33358}" destId="{65602750-0F7E-4033-96CC-C0AAFA60156F}" srcOrd="0" destOrd="0" presId="urn:microsoft.com/office/officeart/2005/8/layout/vList4"/>
    <dgm:cxn modelId="{A1D69C7B-31A7-493F-9E1E-C1D80BE6D5AC}" type="presOf" srcId="{32B16F46-71B0-4337-9832-ECBE2DC451E1}" destId="{DB6A5942-26F3-4467-A383-9AA31ACAC633}" srcOrd="1" destOrd="2" presId="urn:microsoft.com/office/officeart/2005/8/layout/vList4"/>
    <dgm:cxn modelId="{76C26AC4-9D6F-4B9F-ABF8-A2EBAAB847A3}" type="presOf" srcId="{32B16F46-71B0-4337-9832-ECBE2DC451E1}" destId="{462658CA-E9CD-47C3-951E-3F1B2B076CB2}" srcOrd="0" destOrd="2" presId="urn:microsoft.com/office/officeart/2005/8/layout/vList4"/>
    <dgm:cxn modelId="{32BAB72C-B6EF-4FE0-AEE9-558BE8D48A02}" type="presOf" srcId="{2DFFEBDC-E370-4530-8B38-EF485B941484}" destId="{DB6A5942-26F3-4467-A383-9AA31ACAC633}" srcOrd="1" destOrd="0" presId="urn:microsoft.com/office/officeart/2005/8/layout/vList4"/>
    <dgm:cxn modelId="{BC360A39-1F47-40A4-A193-E64A02FAD93F}" type="presOf" srcId="{8CE41985-4C2D-4A18-ACBA-9D83AADCFCF3}" destId="{4FCFD391-DEE3-4A21-B534-BA461DF01EDC}" srcOrd="0" destOrd="0" presId="urn:microsoft.com/office/officeart/2005/8/layout/vList4"/>
    <dgm:cxn modelId="{BCDB6A6A-28C3-4949-AB03-4D290B63FABE}" type="presParOf" srcId="{4FCFD391-DEE3-4A21-B534-BA461DF01EDC}" destId="{27154F49-81BB-4FB7-9DA7-CA20FEB274C5}" srcOrd="0" destOrd="0" presId="urn:microsoft.com/office/officeart/2005/8/layout/vList4"/>
    <dgm:cxn modelId="{0400C810-772A-49DA-9644-5CDBD7D07056}" type="presParOf" srcId="{27154F49-81BB-4FB7-9DA7-CA20FEB274C5}" destId="{462658CA-E9CD-47C3-951E-3F1B2B076CB2}" srcOrd="0" destOrd="0" presId="urn:microsoft.com/office/officeart/2005/8/layout/vList4"/>
    <dgm:cxn modelId="{1EEB68FB-8E20-491B-ADCF-FA388DDF5D71}" type="presParOf" srcId="{27154F49-81BB-4FB7-9DA7-CA20FEB274C5}" destId="{969AA1AA-F8CF-4F04-BE03-E5B92C0CC8FB}" srcOrd="1" destOrd="0" presId="urn:microsoft.com/office/officeart/2005/8/layout/vList4"/>
    <dgm:cxn modelId="{36534217-0548-4118-97CC-6458674C76AD}" type="presParOf" srcId="{27154F49-81BB-4FB7-9DA7-CA20FEB274C5}" destId="{DB6A5942-26F3-4467-A383-9AA31ACAC633}" srcOrd="2" destOrd="0" presId="urn:microsoft.com/office/officeart/2005/8/layout/vList4"/>
    <dgm:cxn modelId="{20ECD43C-161C-4551-B06E-DEC19B6BBF0B}" type="presParOf" srcId="{4FCFD391-DEE3-4A21-B534-BA461DF01EDC}" destId="{D9490FF9-0853-45BC-8D39-B33A74169894}" srcOrd="1" destOrd="0" presId="urn:microsoft.com/office/officeart/2005/8/layout/vList4"/>
    <dgm:cxn modelId="{E170107E-8B58-491D-A66F-57C2A3F4530D}" type="presParOf" srcId="{4FCFD391-DEE3-4A21-B534-BA461DF01EDC}" destId="{83695432-362C-466E-BC75-49CB068CC81C}" srcOrd="2" destOrd="0" presId="urn:microsoft.com/office/officeart/2005/8/layout/vList4"/>
    <dgm:cxn modelId="{38828404-ADA5-43BF-8ABB-45E3B8DB52C4}" type="presParOf" srcId="{83695432-362C-466E-BC75-49CB068CC81C}" destId="{65602750-0F7E-4033-96CC-C0AAFA60156F}" srcOrd="0" destOrd="0" presId="urn:microsoft.com/office/officeart/2005/8/layout/vList4"/>
    <dgm:cxn modelId="{620849DC-57E9-4DCB-AFA8-14D692D5FD24}" type="presParOf" srcId="{83695432-362C-466E-BC75-49CB068CC81C}" destId="{0CF7CC4F-3194-446F-A1AD-F7A2F3982500}" srcOrd="1" destOrd="0" presId="urn:microsoft.com/office/officeart/2005/8/layout/vList4"/>
    <dgm:cxn modelId="{95478893-D5CB-4662-BD20-6DF0B88F8718}" type="presParOf" srcId="{83695432-362C-466E-BC75-49CB068CC81C}" destId="{3EA65421-ED8C-4C3E-B481-3BBFD4F0F601}" srcOrd="2" destOrd="0" presId="urn:microsoft.com/office/officeart/2005/8/layout/vList4"/>
    <dgm:cxn modelId="{7AEB09D4-1E50-4770-B651-CB6FB5804767}" type="presParOf" srcId="{4FCFD391-DEE3-4A21-B534-BA461DF01EDC}" destId="{10CCBECD-5041-4B0D-9EBB-A39BC2A2F410}" srcOrd="3" destOrd="0" presId="urn:microsoft.com/office/officeart/2005/8/layout/vList4"/>
    <dgm:cxn modelId="{7A97A058-F368-4EB0-AECB-60C2947C2C24}" type="presParOf" srcId="{4FCFD391-DEE3-4A21-B534-BA461DF01EDC}" destId="{EC74731B-BD13-450E-8CA5-4B4CD8F4E684}" srcOrd="4" destOrd="0" presId="urn:microsoft.com/office/officeart/2005/8/layout/vList4"/>
    <dgm:cxn modelId="{6509ABBF-72B8-411D-B019-382EF0B8B660}" type="presParOf" srcId="{EC74731B-BD13-450E-8CA5-4B4CD8F4E684}" destId="{A9B0EC3C-510D-4B26-8420-51ABCE4A25FE}" srcOrd="0" destOrd="0" presId="urn:microsoft.com/office/officeart/2005/8/layout/vList4"/>
    <dgm:cxn modelId="{AC1D5ED5-31FE-403F-95E8-4DEDF7CF6454}" type="presParOf" srcId="{EC74731B-BD13-450E-8CA5-4B4CD8F4E684}" destId="{2016713E-F576-4341-BA21-8F82434C3BEF}" srcOrd="1" destOrd="0" presId="urn:microsoft.com/office/officeart/2005/8/layout/vList4"/>
    <dgm:cxn modelId="{DE7A93F5-2413-4FE9-B213-A0EB054C5D0A}" type="presParOf" srcId="{EC74731B-BD13-450E-8CA5-4B4CD8F4E684}" destId="{0EE34E93-9473-4781-89C9-B98DED1362D5}" srcOrd="2" destOrd="0" presId="urn:microsoft.com/office/officeart/2005/8/layout/vList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31C995-D2D2-45BE-8E8A-5946CDD60F1A}" type="doc">
      <dgm:prSet loTypeId="urn:microsoft.com/office/officeart/2005/8/layout/vList3" loCatId="list" qsTypeId="urn:microsoft.com/office/officeart/2005/8/quickstyle/3d8" qsCatId="3D" csTypeId="urn:microsoft.com/office/officeart/2005/8/colors/accent2_1" csCatId="accent2" phldr="1"/>
      <dgm:spPr/>
    </dgm:pt>
    <dgm:pt modelId="{7820BFF3-CF4D-4D34-90E6-A26F005560E1}">
      <dgm:prSet phldrT="[Text]"/>
      <dgm:spPr/>
      <dgm:t>
        <a:bodyPr/>
        <a:lstStyle/>
        <a:p>
          <a:r>
            <a:rPr lang="en-US" dirty="0" err="1" smtClean="0"/>
            <a:t>ইমান</a:t>
          </a:r>
          <a:r>
            <a:rPr lang="en-US" dirty="0" smtClean="0"/>
            <a:t> </a:t>
          </a:r>
          <a:r>
            <a:rPr lang="en-US" dirty="0" err="1" smtClean="0"/>
            <a:t>কি</a:t>
          </a:r>
          <a:r>
            <a:rPr lang="en-US" dirty="0" smtClean="0"/>
            <a:t> </a:t>
          </a:r>
          <a:r>
            <a:rPr lang="en-US" dirty="0" err="1" smtClean="0"/>
            <a:t>তা</a:t>
          </a:r>
          <a:r>
            <a:rPr lang="en-US" dirty="0" smtClean="0"/>
            <a:t> </a:t>
          </a:r>
          <a:r>
            <a:rPr lang="en-US" dirty="0" err="1" smtClean="0"/>
            <a:t>বলতে</a:t>
          </a:r>
          <a:r>
            <a:rPr lang="en-US" dirty="0" smtClean="0"/>
            <a:t> </a:t>
          </a:r>
          <a:r>
            <a:rPr lang="en-US" dirty="0" err="1" smtClean="0"/>
            <a:t>পারবে</a:t>
          </a:r>
          <a:r>
            <a:rPr lang="en-US" dirty="0" smtClean="0"/>
            <a:t>।</a:t>
          </a:r>
        </a:p>
      </dgm:t>
    </dgm:pt>
    <dgm:pt modelId="{2F910176-07B6-4F2C-9983-70F1FF501EA2}" type="parTrans" cxnId="{C98CFC4D-7954-439E-8204-96B988001122}">
      <dgm:prSet/>
      <dgm:spPr/>
      <dgm:t>
        <a:bodyPr/>
        <a:lstStyle/>
        <a:p>
          <a:endParaRPr lang="en-US"/>
        </a:p>
      </dgm:t>
    </dgm:pt>
    <dgm:pt modelId="{6D84D54A-B2DD-410C-B0CC-45E1B5BA261A}" type="sibTrans" cxnId="{C98CFC4D-7954-439E-8204-96B988001122}">
      <dgm:prSet/>
      <dgm:spPr/>
      <dgm:t>
        <a:bodyPr/>
        <a:lstStyle/>
        <a:p>
          <a:endParaRPr lang="en-US"/>
        </a:p>
      </dgm:t>
    </dgm:pt>
    <dgm:pt modelId="{F40D0C3D-8AEA-4D8C-AEAA-20371D34EF44}">
      <dgm:prSet phldrT="[Text]"/>
      <dgm:spPr/>
      <dgm:t>
        <a:bodyPr/>
        <a:lstStyle/>
        <a:p>
          <a:r>
            <a:rPr lang="en-US" dirty="0" err="1" smtClean="0"/>
            <a:t>ইমান</a:t>
          </a:r>
          <a:r>
            <a:rPr lang="en-US" dirty="0" smtClean="0"/>
            <a:t> ও </a:t>
          </a:r>
          <a:r>
            <a:rPr lang="en-US" dirty="0" err="1" smtClean="0"/>
            <a:t>ইসলামের</a:t>
          </a:r>
          <a:r>
            <a:rPr lang="en-US" dirty="0" smtClean="0"/>
            <a:t> </a:t>
          </a:r>
          <a:r>
            <a:rPr lang="en-US" dirty="0" err="1" smtClean="0"/>
            <a:t>মধ্যে</a:t>
          </a:r>
          <a:r>
            <a:rPr lang="en-US" dirty="0" smtClean="0"/>
            <a:t> </a:t>
          </a:r>
          <a:r>
            <a:rPr lang="en-US" dirty="0" err="1" smtClean="0"/>
            <a:t>পার্থক্য</a:t>
          </a:r>
          <a:r>
            <a:rPr lang="en-US" dirty="0" smtClean="0"/>
            <a:t> </a:t>
          </a:r>
          <a:r>
            <a:rPr lang="en-US" dirty="0" err="1" smtClean="0"/>
            <a:t>বর্ণনা</a:t>
          </a:r>
          <a:r>
            <a:rPr lang="en-US" dirty="0" smtClean="0"/>
            <a:t> </a:t>
          </a:r>
          <a:r>
            <a:rPr lang="en-US" dirty="0" err="1" smtClean="0"/>
            <a:t>করতে</a:t>
          </a:r>
          <a:r>
            <a:rPr lang="en-US" dirty="0" smtClean="0"/>
            <a:t> </a:t>
          </a:r>
          <a:r>
            <a:rPr lang="en-US" dirty="0" err="1" smtClean="0"/>
            <a:t>পারবে</a:t>
          </a:r>
          <a:r>
            <a:rPr lang="en-US" dirty="0" smtClean="0"/>
            <a:t>।</a:t>
          </a:r>
          <a:endParaRPr lang="en-US" dirty="0"/>
        </a:p>
      </dgm:t>
    </dgm:pt>
    <dgm:pt modelId="{26048181-D459-4FDC-8A1F-5CE91405176C}" type="parTrans" cxnId="{79E600A1-0B77-4CF9-A791-E130A5A125FA}">
      <dgm:prSet/>
      <dgm:spPr/>
      <dgm:t>
        <a:bodyPr/>
        <a:lstStyle/>
        <a:p>
          <a:endParaRPr lang="en-US"/>
        </a:p>
      </dgm:t>
    </dgm:pt>
    <dgm:pt modelId="{7F0C0460-A7DE-4B54-B012-67D0D4B7DB22}" type="sibTrans" cxnId="{79E600A1-0B77-4CF9-A791-E130A5A125FA}">
      <dgm:prSet/>
      <dgm:spPr/>
      <dgm:t>
        <a:bodyPr/>
        <a:lstStyle/>
        <a:p>
          <a:endParaRPr lang="en-US"/>
        </a:p>
      </dgm:t>
    </dgm:pt>
    <dgm:pt modelId="{CF6F443D-C28A-4A26-8207-0B86A2AD9F68}">
      <dgm:prSet phldrT="[Text]"/>
      <dgm:spPr/>
      <dgm:t>
        <a:bodyPr/>
        <a:lstStyle/>
        <a:p>
          <a:r>
            <a:rPr lang="en-US" dirty="0" err="1" smtClean="0"/>
            <a:t>ইমানের</a:t>
          </a:r>
          <a:r>
            <a:rPr lang="en-US" dirty="0" smtClean="0"/>
            <a:t> </a:t>
          </a:r>
          <a:r>
            <a:rPr lang="en-US" dirty="0" err="1" smtClean="0"/>
            <a:t>মৌলিক</a:t>
          </a:r>
          <a:r>
            <a:rPr lang="en-US" dirty="0" smtClean="0"/>
            <a:t> </a:t>
          </a:r>
          <a:r>
            <a:rPr lang="en-US" dirty="0" err="1" smtClean="0"/>
            <a:t>বিষয়গুলো</a:t>
          </a:r>
          <a:r>
            <a:rPr lang="en-US" dirty="0" smtClean="0"/>
            <a:t> </a:t>
          </a:r>
          <a:r>
            <a:rPr lang="en-US" dirty="0" err="1" smtClean="0"/>
            <a:t>ব্যাখ্যা</a:t>
          </a:r>
          <a:r>
            <a:rPr lang="en-US" dirty="0" smtClean="0"/>
            <a:t> </a:t>
          </a:r>
          <a:r>
            <a:rPr lang="en-US" dirty="0" err="1" smtClean="0"/>
            <a:t>করতে</a:t>
          </a:r>
          <a:r>
            <a:rPr lang="en-US" dirty="0" smtClean="0"/>
            <a:t> </a:t>
          </a:r>
          <a:r>
            <a:rPr lang="en-US" dirty="0" err="1" smtClean="0"/>
            <a:t>পারবে</a:t>
          </a:r>
          <a:r>
            <a:rPr lang="en-US" dirty="0" smtClean="0"/>
            <a:t>।</a:t>
          </a:r>
          <a:endParaRPr lang="en-US" dirty="0"/>
        </a:p>
      </dgm:t>
    </dgm:pt>
    <dgm:pt modelId="{0DDE83C9-383A-4622-9C3A-DB0FB07863E0}" type="parTrans" cxnId="{2949BE23-9044-4A05-8881-E07F9CAF30D5}">
      <dgm:prSet/>
      <dgm:spPr/>
      <dgm:t>
        <a:bodyPr/>
        <a:lstStyle/>
        <a:p>
          <a:endParaRPr lang="en-US"/>
        </a:p>
      </dgm:t>
    </dgm:pt>
    <dgm:pt modelId="{72E430BC-9644-41F1-9F76-C2199466E8E6}" type="sibTrans" cxnId="{2949BE23-9044-4A05-8881-E07F9CAF30D5}">
      <dgm:prSet/>
      <dgm:spPr/>
      <dgm:t>
        <a:bodyPr/>
        <a:lstStyle/>
        <a:p>
          <a:endParaRPr lang="en-US"/>
        </a:p>
      </dgm:t>
    </dgm:pt>
    <dgm:pt modelId="{6AE2132F-5FDE-4C40-873C-BF97F62EFD5C}" type="pres">
      <dgm:prSet presAssocID="{D631C995-D2D2-45BE-8E8A-5946CDD60F1A}" presName="linearFlow" presStyleCnt="0">
        <dgm:presLayoutVars>
          <dgm:dir/>
          <dgm:resizeHandles val="exact"/>
        </dgm:presLayoutVars>
      </dgm:prSet>
      <dgm:spPr/>
    </dgm:pt>
    <dgm:pt modelId="{AAA4BE29-9A96-4300-AD4B-8B6CE825A2CB}" type="pres">
      <dgm:prSet presAssocID="{7820BFF3-CF4D-4D34-90E6-A26F005560E1}" presName="composite" presStyleCnt="0"/>
      <dgm:spPr/>
    </dgm:pt>
    <dgm:pt modelId="{399C756E-30EA-4E04-9923-2B7C26BF7DD3}" type="pres">
      <dgm:prSet presAssocID="{7820BFF3-CF4D-4D34-90E6-A26F005560E1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851AE9D-185E-4065-A279-638D15748074}" type="pres">
      <dgm:prSet presAssocID="{7820BFF3-CF4D-4D34-90E6-A26F005560E1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0227C8-ED33-4B60-AF68-32616017D0C2}" type="pres">
      <dgm:prSet presAssocID="{6D84D54A-B2DD-410C-B0CC-45E1B5BA261A}" presName="spacing" presStyleCnt="0"/>
      <dgm:spPr/>
    </dgm:pt>
    <dgm:pt modelId="{05B606CB-EDF6-489E-8A60-7D4A735A9EB4}" type="pres">
      <dgm:prSet presAssocID="{F40D0C3D-8AEA-4D8C-AEAA-20371D34EF44}" presName="composite" presStyleCnt="0"/>
      <dgm:spPr/>
    </dgm:pt>
    <dgm:pt modelId="{23ABF0AA-6DDE-4F78-BD08-E63E01EA66B5}" type="pres">
      <dgm:prSet presAssocID="{F40D0C3D-8AEA-4D8C-AEAA-20371D34EF44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2F3A9BA-0F96-41C1-A76D-940DA4F44177}" type="pres">
      <dgm:prSet presAssocID="{F40D0C3D-8AEA-4D8C-AEAA-20371D34EF44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91309C-9093-4E34-A162-CF5A056A23B3}" type="pres">
      <dgm:prSet presAssocID="{7F0C0460-A7DE-4B54-B012-67D0D4B7DB22}" presName="spacing" presStyleCnt="0"/>
      <dgm:spPr/>
    </dgm:pt>
    <dgm:pt modelId="{782F0190-4051-4B5D-AD9A-8B0AEE41E531}" type="pres">
      <dgm:prSet presAssocID="{CF6F443D-C28A-4A26-8207-0B86A2AD9F68}" presName="composite" presStyleCnt="0"/>
      <dgm:spPr/>
    </dgm:pt>
    <dgm:pt modelId="{66516B70-3D03-4A32-827E-9A879F557E52}" type="pres">
      <dgm:prSet presAssocID="{CF6F443D-C28A-4A26-8207-0B86A2AD9F68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CE5FEC24-E650-4A55-940B-5EAADB2C1A0E}" type="pres">
      <dgm:prSet presAssocID="{CF6F443D-C28A-4A26-8207-0B86A2AD9F68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49BE23-9044-4A05-8881-E07F9CAF30D5}" srcId="{D631C995-D2D2-45BE-8E8A-5946CDD60F1A}" destId="{CF6F443D-C28A-4A26-8207-0B86A2AD9F68}" srcOrd="2" destOrd="0" parTransId="{0DDE83C9-383A-4622-9C3A-DB0FB07863E0}" sibTransId="{72E430BC-9644-41F1-9F76-C2199466E8E6}"/>
    <dgm:cxn modelId="{D5800505-E57E-40A9-A6C2-777EC30683D5}" type="presOf" srcId="{D631C995-D2D2-45BE-8E8A-5946CDD60F1A}" destId="{6AE2132F-5FDE-4C40-873C-BF97F62EFD5C}" srcOrd="0" destOrd="0" presId="urn:microsoft.com/office/officeart/2005/8/layout/vList3"/>
    <dgm:cxn modelId="{79E600A1-0B77-4CF9-A791-E130A5A125FA}" srcId="{D631C995-D2D2-45BE-8E8A-5946CDD60F1A}" destId="{F40D0C3D-8AEA-4D8C-AEAA-20371D34EF44}" srcOrd="1" destOrd="0" parTransId="{26048181-D459-4FDC-8A1F-5CE91405176C}" sibTransId="{7F0C0460-A7DE-4B54-B012-67D0D4B7DB22}"/>
    <dgm:cxn modelId="{7D1CC17C-1BFB-42D4-B081-0D6C3D478E4E}" type="presOf" srcId="{7820BFF3-CF4D-4D34-90E6-A26F005560E1}" destId="{A851AE9D-185E-4065-A279-638D15748074}" srcOrd="0" destOrd="0" presId="urn:microsoft.com/office/officeart/2005/8/layout/vList3"/>
    <dgm:cxn modelId="{41891163-D7D3-4B94-85BB-791553F764CA}" type="presOf" srcId="{F40D0C3D-8AEA-4D8C-AEAA-20371D34EF44}" destId="{E2F3A9BA-0F96-41C1-A76D-940DA4F44177}" srcOrd="0" destOrd="0" presId="urn:microsoft.com/office/officeart/2005/8/layout/vList3"/>
    <dgm:cxn modelId="{DB1D4214-2297-463A-8C1B-4B413086242B}" type="presOf" srcId="{CF6F443D-C28A-4A26-8207-0B86A2AD9F68}" destId="{CE5FEC24-E650-4A55-940B-5EAADB2C1A0E}" srcOrd="0" destOrd="0" presId="urn:microsoft.com/office/officeart/2005/8/layout/vList3"/>
    <dgm:cxn modelId="{C98CFC4D-7954-439E-8204-96B988001122}" srcId="{D631C995-D2D2-45BE-8E8A-5946CDD60F1A}" destId="{7820BFF3-CF4D-4D34-90E6-A26F005560E1}" srcOrd="0" destOrd="0" parTransId="{2F910176-07B6-4F2C-9983-70F1FF501EA2}" sibTransId="{6D84D54A-B2DD-410C-B0CC-45E1B5BA261A}"/>
    <dgm:cxn modelId="{319D1FDF-B1D4-4061-9157-4B10A438431E}" type="presParOf" srcId="{6AE2132F-5FDE-4C40-873C-BF97F62EFD5C}" destId="{AAA4BE29-9A96-4300-AD4B-8B6CE825A2CB}" srcOrd="0" destOrd="0" presId="urn:microsoft.com/office/officeart/2005/8/layout/vList3"/>
    <dgm:cxn modelId="{E469D6BD-998C-4FDC-90F9-521D8B6B2FBC}" type="presParOf" srcId="{AAA4BE29-9A96-4300-AD4B-8B6CE825A2CB}" destId="{399C756E-30EA-4E04-9923-2B7C26BF7DD3}" srcOrd="0" destOrd="0" presId="urn:microsoft.com/office/officeart/2005/8/layout/vList3"/>
    <dgm:cxn modelId="{EBD4F07E-0B56-4CDF-B2DC-94D65D08C826}" type="presParOf" srcId="{AAA4BE29-9A96-4300-AD4B-8B6CE825A2CB}" destId="{A851AE9D-185E-4065-A279-638D15748074}" srcOrd="1" destOrd="0" presId="urn:microsoft.com/office/officeart/2005/8/layout/vList3"/>
    <dgm:cxn modelId="{18C4B730-0500-4946-B785-E073E12EEE41}" type="presParOf" srcId="{6AE2132F-5FDE-4C40-873C-BF97F62EFD5C}" destId="{180227C8-ED33-4B60-AF68-32616017D0C2}" srcOrd="1" destOrd="0" presId="urn:microsoft.com/office/officeart/2005/8/layout/vList3"/>
    <dgm:cxn modelId="{57120F8A-F656-42F0-9EEA-260C36AB439B}" type="presParOf" srcId="{6AE2132F-5FDE-4C40-873C-BF97F62EFD5C}" destId="{05B606CB-EDF6-489E-8A60-7D4A735A9EB4}" srcOrd="2" destOrd="0" presId="urn:microsoft.com/office/officeart/2005/8/layout/vList3"/>
    <dgm:cxn modelId="{723BC7E5-CD44-4D8C-BA68-27549C70EB9F}" type="presParOf" srcId="{05B606CB-EDF6-489E-8A60-7D4A735A9EB4}" destId="{23ABF0AA-6DDE-4F78-BD08-E63E01EA66B5}" srcOrd="0" destOrd="0" presId="urn:microsoft.com/office/officeart/2005/8/layout/vList3"/>
    <dgm:cxn modelId="{5822B801-F068-4F83-9122-723620CD2BB3}" type="presParOf" srcId="{05B606CB-EDF6-489E-8A60-7D4A735A9EB4}" destId="{E2F3A9BA-0F96-41C1-A76D-940DA4F44177}" srcOrd="1" destOrd="0" presId="urn:microsoft.com/office/officeart/2005/8/layout/vList3"/>
    <dgm:cxn modelId="{12C7522C-B5FD-4343-B2FB-0301741E80DE}" type="presParOf" srcId="{6AE2132F-5FDE-4C40-873C-BF97F62EFD5C}" destId="{0491309C-9093-4E34-A162-CF5A056A23B3}" srcOrd="3" destOrd="0" presId="urn:microsoft.com/office/officeart/2005/8/layout/vList3"/>
    <dgm:cxn modelId="{C467CD34-69DD-4DCA-B04D-7D911E193B94}" type="presParOf" srcId="{6AE2132F-5FDE-4C40-873C-BF97F62EFD5C}" destId="{782F0190-4051-4B5D-AD9A-8B0AEE41E531}" srcOrd="4" destOrd="0" presId="urn:microsoft.com/office/officeart/2005/8/layout/vList3"/>
    <dgm:cxn modelId="{50711BEB-E0E8-423C-BB36-E529D8D0B056}" type="presParOf" srcId="{782F0190-4051-4B5D-AD9A-8B0AEE41E531}" destId="{66516B70-3D03-4A32-827E-9A879F557E52}" srcOrd="0" destOrd="0" presId="urn:microsoft.com/office/officeart/2005/8/layout/vList3"/>
    <dgm:cxn modelId="{BB86F9F2-5E71-4CEA-992A-5D40137AA8DB}" type="presParOf" srcId="{782F0190-4051-4B5D-AD9A-8B0AEE41E531}" destId="{CE5FEC24-E650-4A55-940B-5EAADB2C1A0E}" srcOrd="1" destOrd="0" presId="urn:microsoft.com/office/officeart/2005/8/layout/vList3"/>
  </dgm:cxnLst>
  <dgm:bg/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1E28892-2E71-4FD9-AEA3-C23A2DEF30D5}" type="doc">
      <dgm:prSet loTypeId="urn:microsoft.com/office/officeart/2005/8/layout/radial6" loCatId="cycle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DBCAA5D0-7AA3-40F7-8B4E-534612A50810}">
      <dgm:prSet phldrT="[Text]"/>
      <dgm:spPr/>
      <dgm:t>
        <a:bodyPr/>
        <a:lstStyle/>
        <a:p>
          <a:r>
            <a:rPr lang="en-US" dirty="0" err="1" smtClean="0"/>
            <a:t>ইমান</a:t>
          </a:r>
          <a:r>
            <a:rPr lang="en-US" dirty="0" smtClean="0"/>
            <a:t> </a:t>
          </a:r>
          <a:r>
            <a:rPr lang="en-US" dirty="0" err="1" smtClean="0"/>
            <a:t>অর্থ</a:t>
          </a:r>
          <a:r>
            <a:rPr lang="en-US" dirty="0" smtClean="0"/>
            <a:t> </a:t>
          </a:r>
          <a:r>
            <a:rPr lang="en-US" dirty="0" err="1" smtClean="0"/>
            <a:t>কি</a:t>
          </a:r>
          <a:r>
            <a:rPr lang="en-US" dirty="0" smtClean="0"/>
            <a:t>?</a:t>
          </a:r>
          <a:endParaRPr lang="en-US" dirty="0"/>
        </a:p>
      </dgm:t>
    </dgm:pt>
    <dgm:pt modelId="{6980C141-929F-4C28-8F21-EBC7D76B1DFA}" type="parTrans" cxnId="{BF302A32-E443-4323-8ABD-E9F10C969752}">
      <dgm:prSet/>
      <dgm:spPr/>
      <dgm:t>
        <a:bodyPr/>
        <a:lstStyle/>
        <a:p>
          <a:endParaRPr lang="en-US"/>
        </a:p>
      </dgm:t>
    </dgm:pt>
    <dgm:pt modelId="{3A5CE3E6-759E-477B-B39E-D1241B2B2CB9}" type="sibTrans" cxnId="{BF302A32-E443-4323-8ABD-E9F10C969752}">
      <dgm:prSet/>
      <dgm:spPr/>
      <dgm:t>
        <a:bodyPr/>
        <a:lstStyle/>
        <a:p>
          <a:endParaRPr lang="en-US"/>
        </a:p>
      </dgm:t>
    </dgm:pt>
    <dgm:pt modelId="{4C51B087-2532-4BE5-A498-925C56CFF79D}">
      <dgm:prSet phldrT="[Text]"/>
      <dgm:spPr/>
      <dgm:t>
        <a:bodyPr/>
        <a:lstStyle/>
        <a:p>
          <a:r>
            <a:rPr lang="en-US" dirty="0" err="1" smtClean="0"/>
            <a:t>স্বীকৃতি</a:t>
          </a:r>
          <a:r>
            <a:rPr lang="en-US" dirty="0" smtClean="0"/>
            <a:t> </a:t>
          </a:r>
          <a:r>
            <a:rPr lang="en-US" dirty="0" err="1" smtClean="0"/>
            <a:t>দেয়া</a:t>
          </a:r>
          <a:endParaRPr lang="en-US" dirty="0"/>
        </a:p>
      </dgm:t>
    </dgm:pt>
    <dgm:pt modelId="{4AE0B89D-B05B-4779-9DA2-AC48959ECFE0}" type="parTrans" cxnId="{AFE9F7D5-5201-4BF0-BA0A-C153CAF0BFAC}">
      <dgm:prSet/>
      <dgm:spPr/>
      <dgm:t>
        <a:bodyPr/>
        <a:lstStyle/>
        <a:p>
          <a:endParaRPr lang="en-US"/>
        </a:p>
      </dgm:t>
    </dgm:pt>
    <dgm:pt modelId="{D6BBB934-9421-4417-AB51-E98FFBC39E5B}" type="sibTrans" cxnId="{AFE9F7D5-5201-4BF0-BA0A-C153CAF0BFAC}">
      <dgm:prSet/>
      <dgm:spPr/>
      <dgm:t>
        <a:bodyPr/>
        <a:lstStyle/>
        <a:p>
          <a:endParaRPr lang="en-US"/>
        </a:p>
      </dgm:t>
    </dgm:pt>
    <dgm:pt modelId="{26FB423F-1769-4CB6-93C5-B103DC12C9DE}">
      <dgm:prSet phldrT="[Text]"/>
      <dgm:spPr/>
      <dgm:t>
        <a:bodyPr/>
        <a:lstStyle/>
        <a:p>
          <a:r>
            <a:rPr lang="en-US" dirty="0" err="1" smtClean="0"/>
            <a:t>নির্ভর</a:t>
          </a:r>
          <a:r>
            <a:rPr lang="en-US" dirty="0" smtClean="0"/>
            <a:t> </a:t>
          </a:r>
          <a:r>
            <a:rPr lang="en-US" dirty="0" err="1" smtClean="0"/>
            <a:t>করা</a:t>
          </a:r>
          <a:endParaRPr lang="en-US" dirty="0"/>
        </a:p>
      </dgm:t>
    </dgm:pt>
    <dgm:pt modelId="{39C0FC31-A9DD-4283-AF12-C3FC9590070B}" type="parTrans" cxnId="{E3794D79-2199-4615-9DBD-5A15771F43A4}">
      <dgm:prSet/>
      <dgm:spPr/>
      <dgm:t>
        <a:bodyPr/>
        <a:lstStyle/>
        <a:p>
          <a:endParaRPr lang="en-US"/>
        </a:p>
      </dgm:t>
    </dgm:pt>
    <dgm:pt modelId="{D68FDE32-7881-40E8-9EDE-A580B2CCBD9E}" type="sibTrans" cxnId="{E3794D79-2199-4615-9DBD-5A15771F43A4}">
      <dgm:prSet/>
      <dgm:spPr/>
      <dgm:t>
        <a:bodyPr/>
        <a:lstStyle/>
        <a:p>
          <a:endParaRPr lang="en-US"/>
        </a:p>
      </dgm:t>
    </dgm:pt>
    <dgm:pt modelId="{20DC56B9-BC4F-4211-9C66-6D06C77FA8DA}">
      <dgm:prSet phldrT="[Text]"/>
      <dgm:spPr/>
      <dgm:t>
        <a:bodyPr/>
        <a:lstStyle/>
        <a:p>
          <a:r>
            <a:rPr lang="en-US" dirty="0" err="1" smtClean="0"/>
            <a:t>বিশ্বাস</a:t>
          </a:r>
          <a:r>
            <a:rPr lang="en-US" dirty="0" smtClean="0"/>
            <a:t> </a:t>
          </a:r>
          <a:r>
            <a:rPr lang="en-US" dirty="0" err="1" smtClean="0"/>
            <a:t>করা</a:t>
          </a:r>
          <a:endParaRPr lang="en-US" dirty="0"/>
        </a:p>
      </dgm:t>
    </dgm:pt>
    <dgm:pt modelId="{74C4C43C-2C95-4CBE-A7EF-AD51B63F6342}" type="parTrans" cxnId="{5E341035-6417-44CB-A08C-236A427B5971}">
      <dgm:prSet/>
      <dgm:spPr/>
      <dgm:t>
        <a:bodyPr/>
        <a:lstStyle/>
        <a:p>
          <a:endParaRPr lang="en-US"/>
        </a:p>
      </dgm:t>
    </dgm:pt>
    <dgm:pt modelId="{71D1EC55-A266-4D16-AE19-8F606960EF62}" type="sibTrans" cxnId="{5E341035-6417-44CB-A08C-236A427B5971}">
      <dgm:prSet/>
      <dgm:spPr/>
      <dgm:t>
        <a:bodyPr/>
        <a:lstStyle/>
        <a:p>
          <a:endParaRPr lang="en-US"/>
        </a:p>
      </dgm:t>
    </dgm:pt>
    <dgm:pt modelId="{1BE09B8A-68CD-40C5-9870-DA0A0FCE279A}">
      <dgm:prSet phldrT="[Text]"/>
      <dgm:spPr/>
      <dgm:t>
        <a:bodyPr/>
        <a:lstStyle/>
        <a:p>
          <a:r>
            <a:rPr lang="en-US" dirty="0" err="1" smtClean="0"/>
            <a:t>সবগুলো</a:t>
          </a:r>
          <a:endParaRPr lang="en-US" dirty="0"/>
        </a:p>
      </dgm:t>
    </dgm:pt>
    <dgm:pt modelId="{8DE54230-633F-41B9-BE95-6B86082D2E29}" type="parTrans" cxnId="{99732CE2-06DA-499A-890F-4EB42F022DF6}">
      <dgm:prSet/>
      <dgm:spPr/>
      <dgm:t>
        <a:bodyPr/>
        <a:lstStyle/>
        <a:p>
          <a:endParaRPr lang="en-US"/>
        </a:p>
      </dgm:t>
    </dgm:pt>
    <dgm:pt modelId="{3B0A7EA6-C543-4B8F-9E12-E0B6700174D8}" type="sibTrans" cxnId="{99732CE2-06DA-499A-890F-4EB42F022DF6}">
      <dgm:prSet/>
      <dgm:spPr/>
      <dgm:t>
        <a:bodyPr/>
        <a:lstStyle/>
        <a:p>
          <a:endParaRPr lang="en-US"/>
        </a:p>
      </dgm:t>
    </dgm:pt>
    <dgm:pt modelId="{E6493826-B2A1-46C0-AAEE-2C460D91176B}" type="pres">
      <dgm:prSet presAssocID="{21E28892-2E71-4FD9-AEA3-C23A2DEF30D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B49C18-84E6-44D9-A980-49E0A162D54D}" type="pres">
      <dgm:prSet presAssocID="{DBCAA5D0-7AA3-40F7-8B4E-534612A50810}" presName="centerShape" presStyleLbl="node0" presStyleIdx="0" presStyleCnt="1"/>
      <dgm:spPr/>
      <dgm:t>
        <a:bodyPr/>
        <a:lstStyle/>
        <a:p>
          <a:endParaRPr lang="en-US"/>
        </a:p>
      </dgm:t>
    </dgm:pt>
    <dgm:pt modelId="{2933D7E4-5BD2-49AB-80FA-F19CA710DEC5}" type="pres">
      <dgm:prSet presAssocID="{4C51B087-2532-4BE5-A498-925C56CFF79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0B61EB-5922-4E86-BE71-1F089BF4A567}" type="pres">
      <dgm:prSet presAssocID="{4C51B087-2532-4BE5-A498-925C56CFF79D}" presName="dummy" presStyleCnt="0"/>
      <dgm:spPr/>
    </dgm:pt>
    <dgm:pt modelId="{B0A643E9-4F23-49C0-B53D-88E1F9544DEC}" type="pres">
      <dgm:prSet presAssocID="{D6BBB934-9421-4417-AB51-E98FFBC39E5B}" presName="sibTrans" presStyleLbl="sibTrans2D1" presStyleIdx="0" presStyleCnt="4"/>
      <dgm:spPr/>
    </dgm:pt>
    <dgm:pt modelId="{F65DC294-D846-4A0D-B33E-EE85CC8D26EB}" type="pres">
      <dgm:prSet presAssocID="{26FB423F-1769-4CB6-93C5-B103DC12C9D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FDB1D1-671E-4CC3-BE4B-760DE1F3461C}" type="pres">
      <dgm:prSet presAssocID="{26FB423F-1769-4CB6-93C5-B103DC12C9DE}" presName="dummy" presStyleCnt="0"/>
      <dgm:spPr/>
    </dgm:pt>
    <dgm:pt modelId="{286E09E5-F535-41E2-ADE5-0DD648686711}" type="pres">
      <dgm:prSet presAssocID="{D68FDE32-7881-40E8-9EDE-A580B2CCBD9E}" presName="sibTrans" presStyleLbl="sibTrans2D1" presStyleIdx="1" presStyleCnt="4"/>
      <dgm:spPr/>
    </dgm:pt>
    <dgm:pt modelId="{DDB9DAA3-62E4-4F98-8539-19C4290545E2}" type="pres">
      <dgm:prSet presAssocID="{20DC56B9-BC4F-4211-9C66-6D06C77FA8D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309862-D5FF-49BB-8BBA-5B7B613A75FF}" type="pres">
      <dgm:prSet presAssocID="{20DC56B9-BC4F-4211-9C66-6D06C77FA8DA}" presName="dummy" presStyleCnt="0"/>
      <dgm:spPr/>
    </dgm:pt>
    <dgm:pt modelId="{CA1628D3-D3BE-49B1-9E3D-13292E3B5EE4}" type="pres">
      <dgm:prSet presAssocID="{71D1EC55-A266-4D16-AE19-8F606960EF62}" presName="sibTrans" presStyleLbl="sibTrans2D1" presStyleIdx="2" presStyleCnt="4"/>
      <dgm:spPr/>
    </dgm:pt>
    <dgm:pt modelId="{CBEF6326-2421-44CE-B6B2-C6DE3EC451E3}" type="pres">
      <dgm:prSet presAssocID="{1BE09B8A-68CD-40C5-9870-DA0A0FCE279A}" presName="node" presStyleLbl="node1" presStyleIdx="3" presStyleCnt="4">
        <dgm:presLayoutVars>
          <dgm:bulletEnabled val="1"/>
        </dgm:presLayoutVars>
      </dgm:prSet>
      <dgm:spPr/>
    </dgm:pt>
    <dgm:pt modelId="{FEBC442A-7406-44CF-BF23-B9D99583C95A}" type="pres">
      <dgm:prSet presAssocID="{1BE09B8A-68CD-40C5-9870-DA0A0FCE279A}" presName="dummy" presStyleCnt="0"/>
      <dgm:spPr/>
    </dgm:pt>
    <dgm:pt modelId="{FEB5BCFA-5566-44E1-A436-B1643E116EFC}" type="pres">
      <dgm:prSet presAssocID="{3B0A7EA6-C543-4B8F-9E12-E0B6700174D8}" presName="sibTrans" presStyleLbl="sibTrans2D1" presStyleIdx="3" presStyleCnt="4"/>
      <dgm:spPr/>
    </dgm:pt>
  </dgm:ptLst>
  <dgm:cxnLst>
    <dgm:cxn modelId="{AFE9F7D5-5201-4BF0-BA0A-C153CAF0BFAC}" srcId="{DBCAA5D0-7AA3-40F7-8B4E-534612A50810}" destId="{4C51B087-2532-4BE5-A498-925C56CFF79D}" srcOrd="0" destOrd="0" parTransId="{4AE0B89D-B05B-4779-9DA2-AC48959ECFE0}" sibTransId="{D6BBB934-9421-4417-AB51-E98FFBC39E5B}"/>
    <dgm:cxn modelId="{BF302A32-E443-4323-8ABD-E9F10C969752}" srcId="{21E28892-2E71-4FD9-AEA3-C23A2DEF30D5}" destId="{DBCAA5D0-7AA3-40F7-8B4E-534612A50810}" srcOrd="0" destOrd="0" parTransId="{6980C141-929F-4C28-8F21-EBC7D76B1DFA}" sibTransId="{3A5CE3E6-759E-477B-B39E-D1241B2B2CB9}"/>
    <dgm:cxn modelId="{2E4CFDD1-02E2-4A5D-9FA7-BA4E05C60082}" type="presOf" srcId="{21E28892-2E71-4FD9-AEA3-C23A2DEF30D5}" destId="{E6493826-B2A1-46C0-AAEE-2C460D91176B}" srcOrd="0" destOrd="0" presId="urn:microsoft.com/office/officeart/2005/8/layout/radial6"/>
    <dgm:cxn modelId="{849A5C42-D32C-4B77-A9C2-37ADACF2F1EE}" type="presOf" srcId="{D6BBB934-9421-4417-AB51-E98FFBC39E5B}" destId="{B0A643E9-4F23-49C0-B53D-88E1F9544DEC}" srcOrd="0" destOrd="0" presId="urn:microsoft.com/office/officeart/2005/8/layout/radial6"/>
    <dgm:cxn modelId="{E3794D79-2199-4615-9DBD-5A15771F43A4}" srcId="{DBCAA5D0-7AA3-40F7-8B4E-534612A50810}" destId="{26FB423F-1769-4CB6-93C5-B103DC12C9DE}" srcOrd="1" destOrd="0" parTransId="{39C0FC31-A9DD-4283-AF12-C3FC9590070B}" sibTransId="{D68FDE32-7881-40E8-9EDE-A580B2CCBD9E}"/>
    <dgm:cxn modelId="{99732CE2-06DA-499A-890F-4EB42F022DF6}" srcId="{DBCAA5D0-7AA3-40F7-8B4E-534612A50810}" destId="{1BE09B8A-68CD-40C5-9870-DA0A0FCE279A}" srcOrd="3" destOrd="0" parTransId="{8DE54230-633F-41B9-BE95-6B86082D2E29}" sibTransId="{3B0A7EA6-C543-4B8F-9E12-E0B6700174D8}"/>
    <dgm:cxn modelId="{5E341035-6417-44CB-A08C-236A427B5971}" srcId="{DBCAA5D0-7AA3-40F7-8B4E-534612A50810}" destId="{20DC56B9-BC4F-4211-9C66-6D06C77FA8DA}" srcOrd="2" destOrd="0" parTransId="{74C4C43C-2C95-4CBE-A7EF-AD51B63F6342}" sibTransId="{71D1EC55-A266-4D16-AE19-8F606960EF62}"/>
    <dgm:cxn modelId="{ED46E84E-F660-414A-A048-736EBA8D8C9C}" type="presOf" srcId="{D68FDE32-7881-40E8-9EDE-A580B2CCBD9E}" destId="{286E09E5-F535-41E2-ADE5-0DD648686711}" srcOrd="0" destOrd="0" presId="urn:microsoft.com/office/officeart/2005/8/layout/radial6"/>
    <dgm:cxn modelId="{59ACD568-8B2F-4081-8DD1-612D01647CBE}" type="presOf" srcId="{DBCAA5D0-7AA3-40F7-8B4E-534612A50810}" destId="{D6B49C18-84E6-44D9-A980-49E0A162D54D}" srcOrd="0" destOrd="0" presId="urn:microsoft.com/office/officeart/2005/8/layout/radial6"/>
    <dgm:cxn modelId="{28D485E7-DF42-4416-9175-C2FB0DAD1F25}" type="presOf" srcId="{4C51B087-2532-4BE5-A498-925C56CFF79D}" destId="{2933D7E4-5BD2-49AB-80FA-F19CA710DEC5}" srcOrd="0" destOrd="0" presId="urn:microsoft.com/office/officeart/2005/8/layout/radial6"/>
    <dgm:cxn modelId="{16721529-CD45-48D1-8463-737D05FBC686}" type="presOf" srcId="{26FB423F-1769-4CB6-93C5-B103DC12C9DE}" destId="{F65DC294-D846-4A0D-B33E-EE85CC8D26EB}" srcOrd="0" destOrd="0" presId="urn:microsoft.com/office/officeart/2005/8/layout/radial6"/>
    <dgm:cxn modelId="{36C7183F-242A-4904-A147-6E1AF53EA3BF}" type="presOf" srcId="{20DC56B9-BC4F-4211-9C66-6D06C77FA8DA}" destId="{DDB9DAA3-62E4-4F98-8539-19C4290545E2}" srcOrd="0" destOrd="0" presId="urn:microsoft.com/office/officeart/2005/8/layout/radial6"/>
    <dgm:cxn modelId="{3C2BE91E-1ECE-4C75-9E07-D4C2EBFBB62C}" type="presOf" srcId="{3B0A7EA6-C543-4B8F-9E12-E0B6700174D8}" destId="{FEB5BCFA-5566-44E1-A436-B1643E116EFC}" srcOrd="0" destOrd="0" presId="urn:microsoft.com/office/officeart/2005/8/layout/radial6"/>
    <dgm:cxn modelId="{D89BA10C-7EFA-44D0-AFDD-2D0A90AEE1C2}" type="presOf" srcId="{71D1EC55-A266-4D16-AE19-8F606960EF62}" destId="{CA1628D3-D3BE-49B1-9E3D-13292E3B5EE4}" srcOrd="0" destOrd="0" presId="urn:microsoft.com/office/officeart/2005/8/layout/radial6"/>
    <dgm:cxn modelId="{774C9147-88EF-48FE-BA4A-6AB80FE5DDF2}" type="presOf" srcId="{1BE09B8A-68CD-40C5-9870-DA0A0FCE279A}" destId="{CBEF6326-2421-44CE-B6B2-C6DE3EC451E3}" srcOrd="0" destOrd="0" presId="urn:microsoft.com/office/officeart/2005/8/layout/radial6"/>
    <dgm:cxn modelId="{F971F099-E36E-4CCB-A885-7DCD4E262F2F}" type="presParOf" srcId="{E6493826-B2A1-46C0-AAEE-2C460D91176B}" destId="{D6B49C18-84E6-44D9-A980-49E0A162D54D}" srcOrd="0" destOrd="0" presId="urn:microsoft.com/office/officeart/2005/8/layout/radial6"/>
    <dgm:cxn modelId="{F52FD72A-A636-42F8-8C03-556346CE534A}" type="presParOf" srcId="{E6493826-B2A1-46C0-AAEE-2C460D91176B}" destId="{2933D7E4-5BD2-49AB-80FA-F19CA710DEC5}" srcOrd="1" destOrd="0" presId="urn:microsoft.com/office/officeart/2005/8/layout/radial6"/>
    <dgm:cxn modelId="{7D608704-2C27-43DD-9EEB-D6E15065EEE6}" type="presParOf" srcId="{E6493826-B2A1-46C0-AAEE-2C460D91176B}" destId="{E30B61EB-5922-4E86-BE71-1F089BF4A567}" srcOrd="2" destOrd="0" presId="urn:microsoft.com/office/officeart/2005/8/layout/radial6"/>
    <dgm:cxn modelId="{5D2618B7-9FAA-440D-A9E7-FB8BAC359888}" type="presParOf" srcId="{E6493826-B2A1-46C0-AAEE-2C460D91176B}" destId="{B0A643E9-4F23-49C0-B53D-88E1F9544DEC}" srcOrd="3" destOrd="0" presId="urn:microsoft.com/office/officeart/2005/8/layout/radial6"/>
    <dgm:cxn modelId="{4307877E-4283-42CC-AE60-4785D4A60644}" type="presParOf" srcId="{E6493826-B2A1-46C0-AAEE-2C460D91176B}" destId="{F65DC294-D846-4A0D-B33E-EE85CC8D26EB}" srcOrd="4" destOrd="0" presId="urn:microsoft.com/office/officeart/2005/8/layout/radial6"/>
    <dgm:cxn modelId="{DA6751B1-6A7D-40D2-BACC-C34F40965CA8}" type="presParOf" srcId="{E6493826-B2A1-46C0-AAEE-2C460D91176B}" destId="{4BFDB1D1-671E-4CC3-BE4B-760DE1F3461C}" srcOrd="5" destOrd="0" presId="urn:microsoft.com/office/officeart/2005/8/layout/radial6"/>
    <dgm:cxn modelId="{59F340BA-B94C-4B8C-8ACB-1D4F8BD68692}" type="presParOf" srcId="{E6493826-B2A1-46C0-AAEE-2C460D91176B}" destId="{286E09E5-F535-41E2-ADE5-0DD648686711}" srcOrd="6" destOrd="0" presId="urn:microsoft.com/office/officeart/2005/8/layout/radial6"/>
    <dgm:cxn modelId="{6A359D72-69CB-4D84-A8DF-8A90C501D965}" type="presParOf" srcId="{E6493826-B2A1-46C0-AAEE-2C460D91176B}" destId="{DDB9DAA3-62E4-4F98-8539-19C4290545E2}" srcOrd="7" destOrd="0" presId="urn:microsoft.com/office/officeart/2005/8/layout/radial6"/>
    <dgm:cxn modelId="{0236A022-3224-4CD2-A3A1-E08DA1937243}" type="presParOf" srcId="{E6493826-B2A1-46C0-AAEE-2C460D91176B}" destId="{ED309862-D5FF-49BB-8BBA-5B7B613A75FF}" srcOrd="8" destOrd="0" presId="urn:microsoft.com/office/officeart/2005/8/layout/radial6"/>
    <dgm:cxn modelId="{DCA37D80-BCD2-4E73-A715-B82E5AAB1E2D}" type="presParOf" srcId="{E6493826-B2A1-46C0-AAEE-2C460D91176B}" destId="{CA1628D3-D3BE-49B1-9E3D-13292E3B5EE4}" srcOrd="9" destOrd="0" presId="urn:microsoft.com/office/officeart/2005/8/layout/radial6"/>
    <dgm:cxn modelId="{908FFCF3-847A-4722-9917-DCC7A3541B4F}" type="presParOf" srcId="{E6493826-B2A1-46C0-AAEE-2C460D91176B}" destId="{CBEF6326-2421-44CE-B6B2-C6DE3EC451E3}" srcOrd="10" destOrd="0" presId="urn:microsoft.com/office/officeart/2005/8/layout/radial6"/>
    <dgm:cxn modelId="{FA703EF8-AB35-42A1-A34C-3405E1D4B159}" type="presParOf" srcId="{E6493826-B2A1-46C0-AAEE-2C460D91176B}" destId="{FEBC442A-7406-44CF-BF23-B9D99583C95A}" srcOrd="11" destOrd="0" presId="urn:microsoft.com/office/officeart/2005/8/layout/radial6"/>
    <dgm:cxn modelId="{01FB3416-DF42-4CAA-B781-6803361AA64C}" type="presParOf" srcId="{E6493826-B2A1-46C0-AAEE-2C460D91176B}" destId="{FEB5BCFA-5566-44E1-A436-B1643E116EFC}" srcOrd="12" destOrd="0" presId="urn:microsoft.com/office/officeart/2005/8/layout/radial6"/>
  </dgm:cxnLst>
  <dgm:bg/>
  <dgm:whole/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1E9DE61D-6265-4E65-8A38-4EEDBA7A6528}" type="doc">
      <dgm:prSet loTypeId="urn:microsoft.com/office/officeart/2005/8/layout/radial5" loCatId="relationship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31B55AB-E5EC-448A-9E6D-D11060E9E50C}">
      <dgm:prSet phldrT="[Text]"/>
      <dgm:spPr/>
      <dgm:t>
        <a:bodyPr/>
        <a:lstStyle/>
        <a:p>
          <a:r>
            <a:rPr lang="en-US" dirty="0" err="1" smtClean="0"/>
            <a:t>ইমানের</a:t>
          </a:r>
          <a:r>
            <a:rPr lang="en-US" dirty="0" smtClean="0"/>
            <a:t> </a:t>
          </a:r>
          <a:r>
            <a:rPr lang="en-US" dirty="0" err="1" smtClean="0"/>
            <a:t>মৌলিক</a:t>
          </a:r>
          <a:r>
            <a:rPr lang="en-US" dirty="0" smtClean="0"/>
            <a:t> </a:t>
          </a:r>
          <a:r>
            <a:rPr lang="en-US" dirty="0" err="1" smtClean="0"/>
            <a:t>বিষয়</a:t>
          </a:r>
          <a:r>
            <a:rPr lang="en-US" dirty="0" smtClean="0"/>
            <a:t> </a:t>
          </a:r>
          <a:r>
            <a:rPr lang="en-US" dirty="0" err="1" smtClean="0"/>
            <a:t>কয়টি</a:t>
          </a:r>
          <a:r>
            <a:rPr lang="en-US" dirty="0" smtClean="0"/>
            <a:t>?</a:t>
          </a:r>
          <a:endParaRPr lang="en-US" dirty="0"/>
        </a:p>
      </dgm:t>
    </dgm:pt>
    <dgm:pt modelId="{51999A00-37D3-4500-BB8F-483B9C01D11E}" type="parTrans" cxnId="{216E6D12-58E5-43A6-BCF1-AE4A70FF4D37}">
      <dgm:prSet/>
      <dgm:spPr/>
      <dgm:t>
        <a:bodyPr/>
        <a:lstStyle/>
        <a:p>
          <a:endParaRPr lang="en-US"/>
        </a:p>
      </dgm:t>
    </dgm:pt>
    <dgm:pt modelId="{4B9340D2-F54C-49F9-B4DA-044722B35B11}" type="sibTrans" cxnId="{216E6D12-58E5-43A6-BCF1-AE4A70FF4D37}">
      <dgm:prSet/>
      <dgm:spPr/>
      <dgm:t>
        <a:bodyPr/>
        <a:lstStyle/>
        <a:p>
          <a:endParaRPr lang="en-US"/>
        </a:p>
      </dgm:t>
    </dgm:pt>
    <dgm:pt modelId="{CCB02AFA-461A-4CAC-99A1-2D136E5894DA}">
      <dgm:prSet phldrT="[Text]"/>
      <dgm:spPr/>
      <dgm:t>
        <a:bodyPr/>
        <a:lstStyle/>
        <a:p>
          <a:r>
            <a:rPr lang="en-US" dirty="0" smtClean="0"/>
            <a:t>৩</a:t>
          </a:r>
          <a:endParaRPr lang="en-US" dirty="0"/>
        </a:p>
      </dgm:t>
    </dgm:pt>
    <dgm:pt modelId="{938F9864-F8B3-4768-AEA7-567A79DFE9F0}" type="parTrans" cxnId="{B06E243A-DE64-4EEB-AB1C-043E088FAD3F}">
      <dgm:prSet/>
      <dgm:spPr/>
      <dgm:t>
        <a:bodyPr/>
        <a:lstStyle/>
        <a:p>
          <a:endParaRPr lang="en-US"/>
        </a:p>
      </dgm:t>
    </dgm:pt>
    <dgm:pt modelId="{3E6D117F-4664-4B4E-8ED9-52E939CCC2F3}" type="sibTrans" cxnId="{B06E243A-DE64-4EEB-AB1C-043E088FAD3F}">
      <dgm:prSet/>
      <dgm:spPr/>
      <dgm:t>
        <a:bodyPr/>
        <a:lstStyle/>
        <a:p>
          <a:endParaRPr lang="en-US"/>
        </a:p>
      </dgm:t>
    </dgm:pt>
    <dgm:pt modelId="{4B3B5906-1C73-4605-B341-1D507CE79BDE}">
      <dgm:prSet phldrT="[Text]"/>
      <dgm:spPr/>
      <dgm:t>
        <a:bodyPr/>
        <a:lstStyle/>
        <a:p>
          <a:r>
            <a:rPr lang="en-US" dirty="0" smtClean="0"/>
            <a:t>৫</a:t>
          </a:r>
          <a:endParaRPr lang="en-US" dirty="0"/>
        </a:p>
      </dgm:t>
    </dgm:pt>
    <dgm:pt modelId="{053AE681-4D56-48BB-893B-23CF3BA9AD7B}" type="parTrans" cxnId="{378F9B34-F3C3-4584-975A-29DFB1E240B6}">
      <dgm:prSet/>
      <dgm:spPr/>
      <dgm:t>
        <a:bodyPr/>
        <a:lstStyle/>
        <a:p>
          <a:endParaRPr lang="en-US"/>
        </a:p>
      </dgm:t>
    </dgm:pt>
    <dgm:pt modelId="{FC87AC9F-BE6C-4F12-B595-56936B8203D2}" type="sibTrans" cxnId="{378F9B34-F3C3-4584-975A-29DFB1E240B6}">
      <dgm:prSet/>
      <dgm:spPr/>
      <dgm:t>
        <a:bodyPr/>
        <a:lstStyle/>
        <a:p>
          <a:endParaRPr lang="en-US"/>
        </a:p>
      </dgm:t>
    </dgm:pt>
    <dgm:pt modelId="{AF22B951-D76E-4398-8F70-4329B439C9B6}">
      <dgm:prSet phldrT="[Text]"/>
      <dgm:spPr/>
      <dgm:t>
        <a:bodyPr/>
        <a:lstStyle/>
        <a:p>
          <a:r>
            <a:rPr lang="en-US" dirty="0" smtClean="0"/>
            <a:t>৭</a:t>
          </a:r>
          <a:endParaRPr lang="en-US" dirty="0"/>
        </a:p>
      </dgm:t>
    </dgm:pt>
    <dgm:pt modelId="{9BAED899-2A78-4FD9-8911-95E8135D9D1F}" type="parTrans" cxnId="{429EE66A-A165-4FBC-A805-91175C5C9D53}">
      <dgm:prSet/>
      <dgm:spPr/>
      <dgm:t>
        <a:bodyPr/>
        <a:lstStyle/>
        <a:p>
          <a:endParaRPr lang="en-US"/>
        </a:p>
      </dgm:t>
    </dgm:pt>
    <dgm:pt modelId="{4B42C695-4B37-44F7-A72D-79D229566F21}" type="sibTrans" cxnId="{429EE66A-A165-4FBC-A805-91175C5C9D53}">
      <dgm:prSet/>
      <dgm:spPr/>
      <dgm:t>
        <a:bodyPr/>
        <a:lstStyle/>
        <a:p>
          <a:endParaRPr lang="en-US"/>
        </a:p>
      </dgm:t>
    </dgm:pt>
    <dgm:pt modelId="{D393467E-1F6F-489E-8275-3B90228D19E8}">
      <dgm:prSet phldrT="[Text]"/>
      <dgm:spPr/>
      <dgm:t>
        <a:bodyPr/>
        <a:lstStyle/>
        <a:p>
          <a:r>
            <a:rPr lang="en-US" dirty="0" smtClean="0"/>
            <a:t>৯</a:t>
          </a:r>
          <a:endParaRPr lang="en-US" dirty="0"/>
        </a:p>
      </dgm:t>
    </dgm:pt>
    <dgm:pt modelId="{E92D108D-4B95-4D90-B72F-87257590FB9C}" type="parTrans" cxnId="{38F520FA-EDE0-4900-B484-2F0EB2E7835C}">
      <dgm:prSet/>
      <dgm:spPr/>
      <dgm:t>
        <a:bodyPr/>
        <a:lstStyle/>
        <a:p>
          <a:endParaRPr lang="en-US"/>
        </a:p>
      </dgm:t>
    </dgm:pt>
    <dgm:pt modelId="{E38E1D29-7FB8-4FD8-8E13-DCC81D0DBE77}" type="sibTrans" cxnId="{38F520FA-EDE0-4900-B484-2F0EB2E7835C}">
      <dgm:prSet/>
      <dgm:spPr/>
      <dgm:t>
        <a:bodyPr/>
        <a:lstStyle/>
        <a:p>
          <a:endParaRPr lang="en-US"/>
        </a:p>
      </dgm:t>
    </dgm:pt>
    <dgm:pt modelId="{2981885C-2A11-4128-B0A8-5177C0DED8EB}" type="pres">
      <dgm:prSet presAssocID="{1E9DE61D-6265-4E65-8A38-4EEDBA7A652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FDA5DEA-CB77-4A98-A29D-989EDBF8F168}" type="pres">
      <dgm:prSet presAssocID="{431B55AB-E5EC-448A-9E6D-D11060E9E50C}" presName="centerShape" presStyleLbl="node0" presStyleIdx="0" presStyleCnt="1"/>
      <dgm:spPr/>
      <dgm:t>
        <a:bodyPr/>
        <a:lstStyle/>
        <a:p>
          <a:endParaRPr lang="en-US"/>
        </a:p>
      </dgm:t>
    </dgm:pt>
    <dgm:pt modelId="{8123010D-EBF1-43BD-B4EB-7D835A049C17}" type="pres">
      <dgm:prSet presAssocID="{938F9864-F8B3-4768-AEA7-567A79DFE9F0}" presName="parTrans" presStyleLbl="sibTrans2D1" presStyleIdx="0" presStyleCnt="4"/>
      <dgm:spPr/>
    </dgm:pt>
    <dgm:pt modelId="{B0D9F37E-B13E-4615-B9DA-10EA4E44D9C5}" type="pres">
      <dgm:prSet presAssocID="{938F9864-F8B3-4768-AEA7-567A79DFE9F0}" presName="connectorText" presStyleLbl="sibTrans2D1" presStyleIdx="0" presStyleCnt="4"/>
      <dgm:spPr/>
    </dgm:pt>
    <dgm:pt modelId="{C95A7A4B-8993-47F6-A8D6-3DCB110A817F}" type="pres">
      <dgm:prSet presAssocID="{CCB02AFA-461A-4CAC-99A1-2D136E5894DA}" presName="node" presStyleLbl="node1" presStyleIdx="0" presStyleCnt="4">
        <dgm:presLayoutVars>
          <dgm:bulletEnabled val="1"/>
        </dgm:presLayoutVars>
      </dgm:prSet>
      <dgm:spPr/>
    </dgm:pt>
    <dgm:pt modelId="{59422187-7DDB-4BCB-AF1E-3E142D2A6795}" type="pres">
      <dgm:prSet presAssocID="{053AE681-4D56-48BB-893B-23CF3BA9AD7B}" presName="parTrans" presStyleLbl="sibTrans2D1" presStyleIdx="1" presStyleCnt="4"/>
      <dgm:spPr/>
    </dgm:pt>
    <dgm:pt modelId="{33AA9FBC-C7A4-4AF3-A21C-0A62314C09D2}" type="pres">
      <dgm:prSet presAssocID="{053AE681-4D56-48BB-893B-23CF3BA9AD7B}" presName="connectorText" presStyleLbl="sibTrans2D1" presStyleIdx="1" presStyleCnt="4"/>
      <dgm:spPr/>
    </dgm:pt>
    <dgm:pt modelId="{547B1E34-60F7-409F-BF06-E3C16010F341}" type="pres">
      <dgm:prSet presAssocID="{4B3B5906-1C73-4605-B341-1D507CE79BDE}" presName="node" presStyleLbl="node1" presStyleIdx="1" presStyleCnt="4">
        <dgm:presLayoutVars>
          <dgm:bulletEnabled val="1"/>
        </dgm:presLayoutVars>
      </dgm:prSet>
      <dgm:spPr/>
    </dgm:pt>
    <dgm:pt modelId="{48EA0643-216D-47BD-BD52-388F4F7A7427}" type="pres">
      <dgm:prSet presAssocID="{9BAED899-2A78-4FD9-8911-95E8135D9D1F}" presName="parTrans" presStyleLbl="sibTrans2D1" presStyleIdx="2" presStyleCnt="4"/>
      <dgm:spPr/>
    </dgm:pt>
    <dgm:pt modelId="{B124C2C9-37FF-403C-BBC5-4C926C965731}" type="pres">
      <dgm:prSet presAssocID="{9BAED899-2A78-4FD9-8911-95E8135D9D1F}" presName="connectorText" presStyleLbl="sibTrans2D1" presStyleIdx="2" presStyleCnt="4"/>
      <dgm:spPr/>
    </dgm:pt>
    <dgm:pt modelId="{B364575E-F470-4834-B49E-9EE55924786C}" type="pres">
      <dgm:prSet presAssocID="{AF22B951-D76E-4398-8F70-4329B439C9B6}" presName="node" presStyleLbl="node1" presStyleIdx="2" presStyleCnt="4">
        <dgm:presLayoutVars>
          <dgm:bulletEnabled val="1"/>
        </dgm:presLayoutVars>
      </dgm:prSet>
      <dgm:spPr/>
    </dgm:pt>
    <dgm:pt modelId="{00B9C29C-799E-4C01-9382-A0F53FB1AEBD}" type="pres">
      <dgm:prSet presAssocID="{E92D108D-4B95-4D90-B72F-87257590FB9C}" presName="parTrans" presStyleLbl="sibTrans2D1" presStyleIdx="3" presStyleCnt="4"/>
      <dgm:spPr/>
    </dgm:pt>
    <dgm:pt modelId="{F78AAAF0-1F01-446E-8BFB-AE9F4FBF2144}" type="pres">
      <dgm:prSet presAssocID="{E92D108D-4B95-4D90-B72F-87257590FB9C}" presName="connectorText" presStyleLbl="sibTrans2D1" presStyleIdx="3" presStyleCnt="4"/>
      <dgm:spPr/>
    </dgm:pt>
    <dgm:pt modelId="{FAA25651-22B1-4675-B3E2-56C4E9F0EB41}" type="pres">
      <dgm:prSet presAssocID="{D393467E-1F6F-489E-8275-3B90228D19E8}" presName="node" presStyleLbl="node1" presStyleIdx="3" presStyleCnt="4">
        <dgm:presLayoutVars>
          <dgm:bulletEnabled val="1"/>
        </dgm:presLayoutVars>
      </dgm:prSet>
      <dgm:spPr/>
    </dgm:pt>
  </dgm:ptLst>
  <dgm:cxnLst>
    <dgm:cxn modelId="{DECF6CB0-8B72-491C-A8F3-78F0BEE0B1CD}" type="presOf" srcId="{E92D108D-4B95-4D90-B72F-87257590FB9C}" destId="{00B9C29C-799E-4C01-9382-A0F53FB1AEBD}" srcOrd="0" destOrd="0" presId="urn:microsoft.com/office/officeart/2005/8/layout/radial5"/>
    <dgm:cxn modelId="{9DA12BC2-15EB-42F2-80D3-8CFFBC1EEBF3}" type="presOf" srcId="{053AE681-4D56-48BB-893B-23CF3BA9AD7B}" destId="{59422187-7DDB-4BCB-AF1E-3E142D2A6795}" srcOrd="0" destOrd="0" presId="urn:microsoft.com/office/officeart/2005/8/layout/radial5"/>
    <dgm:cxn modelId="{B06E243A-DE64-4EEB-AB1C-043E088FAD3F}" srcId="{431B55AB-E5EC-448A-9E6D-D11060E9E50C}" destId="{CCB02AFA-461A-4CAC-99A1-2D136E5894DA}" srcOrd="0" destOrd="0" parTransId="{938F9864-F8B3-4768-AEA7-567A79DFE9F0}" sibTransId="{3E6D117F-4664-4B4E-8ED9-52E939CCC2F3}"/>
    <dgm:cxn modelId="{944CB4AA-9968-4226-89AB-79E95C2340EB}" type="presOf" srcId="{CCB02AFA-461A-4CAC-99A1-2D136E5894DA}" destId="{C95A7A4B-8993-47F6-A8D6-3DCB110A817F}" srcOrd="0" destOrd="0" presId="urn:microsoft.com/office/officeart/2005/8/layout/radial5"/>
    <dgm:cxn modelId="{216E6D12-58E5-43A6-BCF1-AE4A70FF4D37}" srcId="{1E9DE61D-6265-4E65-8A38-4EEDBA7A6528}" destId="{431B55AB-E5EC-448A-9E6D-D11060E9E50C}" srcOrd="0" destOrd="0" parTransId="{51999A00-37D3-4500-BB8F-483B9C01D11E}" sibTransId="{4B9340D2-F54C-49F9-B4DA-044722B35B11}"/>
    <dgm:cxn modelId="{4EB819A1-BDB6-412F-9338-0ABC139A55BA}" type="presOf" srcId="{AF22B951-D76E-4398-8F70-4329B439C9B6}" destId="{B364575E-F470-4834-B49E-9EE55924786C}" srcOrd="0" destOrd="0" presId="urn:microsoft.com/office/officeart/2005/8/layout/radial5"/>
    <dgm:cxn modelId="{378F9B34-F3C3-4584-975A-29DFB1E240B6}" srcId="{431B55AB-E5EC-448A-9E6D-D11060E9E50C}" destId="{4B3B5906-1C73-4605-B341-1D507CE79BDE}" srcOrd="1" destOrd="0" parTransId="{053AE681-4D56-48BB-893B-23CF3BA9AD7B}" sibTransId="{FC87AC9F-BE6C-4F12-B595-56936B8203D2}"/>
    <dgm:cxn modelId="{38F520FA-EDE0-4900-B484-2F0EB2E7835C}" srcId="{431B55AB-E5EC-448A-9E6D-D11060E9E50C}" destId="{D393467E-1F6F-489E-8275-3B90228D19E8}" srcOrd="3" destOrd="0" parTransId="{E92D108D-4B95-4D90-B72F-87257590FB9C}" sibTransId="{E38E1D29-7FB8-4FD8-8E13-DCC81D0DBE77}"/>
    <dgm:cxn modelId="{A3E81974-AE75-48A1-86EB-1C84FF2AB0B6}" type="presOf" srcId="{053AE681-4D56-48BB-893B-23CF3BA9AD7B}" destId="{33AA9FBC-C7A4-4AF3-A21C-0A62314C09D2}" srcOrd="1" destOrd="0" presId="urn:microsoft.com/office/officeart/2005/8/layout/radial5"/>
    <dgm:cxn modelId="{B6C8010D-5BF7-4745-93EF-B7E9E3F6D40D}" type="presOf" srcId="{938F9864-F8B3-4768-AEA7-567A79DFE9F0}" destId="{8123010D-EBF1-43BD-B4EB-7D835A049C17}" srcOrd="0" destOrd="0" presId="urn:microsoft.com/office/officeart/2005/8/layout/radial5"/>
    <dgm:cxn modelId="{7805F613-A791-42E1-A1E8-6C7CB90CE04C}" type="presOf" srcId="{9BAED899-2A78-4FD9-8911-95E8135D9D1F}" destId="{B124C2C9-37FF-403C-BBC5-4C926C965731}" srcOrd="1" destOrd="0" presId="urn:microsoft.com/office/officeart/2005/8/layout/radial5"/>
    <dgm:cxn modelId="{8E68E261-EC9B-45D6-B377-13372412FBEE}" type="presOf" srcId="{D393467E-1F6F-489E-8275-3B90228D19E8}" destId="{FAA25651-22B1-4675-B3E2-56C4E9F0EB41}" srcOrd="0" destOrd="0" presId="urn:microsoft.com/office/officeart/2005/8/layout/radial5"/>
    <dgm:cxn modelId="{248EF6AF-3C91-4730-B418-62A46C32B60B}" type="presOf" srcId="{431B55AB-E5EC-448A-9E6D-D11060E9E50C}" destId="{8FDA5DEA-CB77-4A98-A29D-989EDBF8F168}" srcOrd="0" destOrd="0" presId="urn:microsoft.com/office/officeart/2005/8/layout/radial5"/>
    <dgm:cxn modelId="{9569CA0B-F586-4818-91C6-AC3C29D39976}" type="presOf" srcId="{E92D108D-4B95-4D90-B72F-87257590FB9C}" destId="{F78AAAF0-1F01-446E-8BFB-AE9F4FBF2144}" srcOrd="1" destOrd="0" presId="urn:microsoft.com/office/officeart/2005/8/layout/radial5"/>
    <dgm:cxn modelId="{429EE66A-A165-4FBC-A805-91175C5C9D53}" srcId="{431B55AB-E5EC-448A-9E6D-D11060E9E50C}" destId="{AF22B951-D76E-4398-8F70-4329B439C9B6}" srcOrd="2" destOrd="0" parTransId="{9BAED899-2A78-4FD9-8911-95E8135D9D1F}" sibTransId="{4B42C695-4B37-44F7-A72D-79D229566F21}"/>
    <dgm:cxn modelId="{EF7451F1-2520-4EF2-B448-211A030F4420}" type="presOf" srcId="{4B3B5906-1C73-4605-B341-1D507CE79BDE}" destId="{547B1E34-60F7-409F-BF06-E3C16010F341}" srcOrd="0" destOrd="0" presId="urn:microsoft.com/office/officeart/2005/8/layout/radial5"/>
    <dgm:cxn modelId="{78C93F39-23D4-4F7B-9B50-D9862903715B}" type="presOf" srcId="{9BAED899-2A78-4FD9-8911-95E8135D9D1F}" destId="{48EA0643-216D-47BD-BD52-388F4F7A7427}" srcOrd="0" destOrd="0" presId="urn:microsoft.com/office/officeart/2005/8/layout/radial5"/>
    <dgm:cxn modelId="{13E7E6A4-9197-4211-BCBD-F6D776C3C568}" type="presOf" srcId="{1E9DE61D-6265-4E65-8A38-4EEDBA7A6528}" destId="{2981885C-2A11-4128-B0A8-5177C0DED8EB}" srcOrd="0" destOrd="0" presId="urn:microsoft.com/office/officeart/2005/8/layout/radial5"/>
    <dgm:cxn modelId="{C4233B45-EA5C-4117-8D79-73C04AD2932F}" type="presOf" srcId="{938F9864-F8B3-4768-AEA7-567A79DFE9F0}" destId="{B0D9F37E-B13E-4615-B9DA-10EA4E44D9C5}" srcOrd="1" destOrd="0" presId="urn:microsoft.com/office/officeart/2005/8/layout/radial5"/>
    <dgm:cxn modelId="{8ABF780D-9278-4BAB-A428-BA7ED5860525}" type="presParOf" srcId="{2981885C-2A11-4128-B0A8-5177C0DED8EB}" destId="{8FDA5DEA-CB77-4A98-A29D-989EDBF8F168}" srcOrd="0" destOrd="0" presId="urn:microsoft.com/office/officeart/2005/8/layout/radial5"/>
    <dgm:cxn modelId="{994E66F5-5155-4319-BA7E-CE41BD321D12}" type="presParOf" srcId="{2981885C-2A11-4128-B0A8-5177C0DED8EB}" destId="{8123010D-EBF1-43BD-B4EB-7D835A049C17}" srcOrd="1" destOrd="0" presId="urn:microsoft.com/office/officeart/2005/8/layout/radial5"/>
    <dgm:cxn modelId="{54E5CD39-FC40-4F35-9529-0828A09ED436}" type="presParOf" srcId="{8123010D-EBF1-43BD-B4EB-7D835A049C17}" destId="{B0D9F37E-B13E-4615-B9DA-10EA4E44D9C5}" srcOrd="0" destOrd="0" presId="urn:microsoft.com/office/officeart/2005/8/layout/radial5"/>
    <dgm:cxn modelId="{869FF279-DEBB-4A30-BD32-48EE6E5CD208}" type="presParOf" srcId="{2981885C-2A11-4128-B0A8-5177C0DED8EB}" destId="{C95A7A4B-8993-47F6-A8D6-3DCB110A817F}" srcOrd="2" destOrd="0" presId="urn:microsoft.com/office/officeart/2005/8/layout/radial5"/>
    <dgm:cxn modelId="{6673979C-9CB1-4745-AEB4-85B9C39BD461}" type="presParOf" srcId="{2981885C-2A11-4128-B0A8-5177C0DED8EB}" destId="{59422187-7DDB-4BCB-AF1E-3E142D2A6795}" srcOrd="3" destOrd="0" presId="urn:microsoft.com/office/officeart/2005/8/layout/radial5"/>
    <dgm:cxn modelId="{5E327510-3F27-4213-86F0-1C67C4E40503}" type="presParOf" srcId="{59422187-7DDB-4BCB-AF1E-3E142D2A6795}" destId="{33AA9FBC-C7A4-4AF3-A21C-0A62314C09D2}" srcOrd="0" destOrd="0" presId="urn:microsoft.com/office/officeart/2005/8/layout/radial5"/>
    <dgm:cxn modelId="{2C4902B0-D8E5-4060-9386-3072F078C16F}" type="presParOf" srcId="{2981885C-2A11-4128-B0A8-5177C0DED8EB}" destId="{547B1E34-60F7-409F-BF06-E3C16010F341}" srcOrd="4" destOrd="0" presId="urn:microsoft.com/office/officeart/2005/8/layout/radial5"/>
    <dgm:cxn modelId="{1E7A6F12-304F-4396-A2E4-E52B3ACC55E2}" type="presParOf" srcId="{2981885C-2A11-4128-B0A8-5177C0DED8EB}" destId="{48EA0643-216D-47BD-BD52-388F4F7A7427}" srcOrd="5" destOrd="0" presId="urn:microsoft.com/office/officeart/2005/8/layout/radial5"/>
    <dgm:cxn modelId="{6ED92BD7-CCE3-44A7-AF19-E1F1127D4EBD}" type="presParOf" srcId="{48EA0643-216D-47BD-BD52-388F4F7A7427}" destId="{B124C2C9-37FF-403C-BBC5-4C926C965731}" srcOrd="0" destOrd="0" presId="urn:microsoft.com/office/officeart/2005/8/layout/radial5"/>
    <dgm:cxn modelId="{BDDE2256-7C21-46FA-9FEE-AC3765E55E5F}" type="presParOf" srcId="{2981885C-2A11-4128-B0A8-5177C0DED8EB}" destId="{B364575E-F470-4834-B49E-9EE55924786C}" srcOrd="6" destOrd="0" presId="urn:microsoft.com/office/officeart/2005/8/layout/radial5"/>
    <dgm:cxn modelId="{BB195912-C405-4BD4-B61A-53D1FC0F607A}" type="presParOf" srcId="{2981885C-2A11-4128-B0A8-5177C0DED8EB}" destId="{00B9C29C-799E-4C01-9382-A0F53FB1AEBD}" srcOrd="7" destOrd="0" presId="urn:microsoft.com/office/officeart/2005/8/layout/radial5"/>
    <dgm:cxn modelId="{DB32D7CD-D3F0-4DB0-9941-F8EF2B419ECC}" type="presParOf" srcId="{00B9C29C-799E-4C01-9382-A0F53FB1AEBD}" destId="{F78AAAF0-1F01-446E-8BFB-AE9F4FBF2144}" srcOrd="0" destOrd="0" presId="urn:microsoft.com/office/officeart/2005/8/layout/radial5"/>
    <dgm:cxn modelId="{86F79D69-5D76-4E41-96DF-F484FBD90D4E}" type="presParOf" srcId="{2981885C-2A11-4128-B0A8-5177C0DED8EB}" destId="{FAA25651-22B1-4675-B3E2-56C4E9F0EB41}" srcOrd="8" destOrd="0" presId="urn:microsoft.com/office/officeart/2005/8/layout/radial5"/>
  </dgm:cxnLst>
  <dgm:bg/>
  <dgm:whole/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A44E3D22-F5FA-4434-80CB-A8B32A592171}" type="doc">
      <dgm:prSet loTypeId="urn:microsoft.com/office/officeart/2005/8/layout/list1" loCatId="list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D4902371-70B4-4E3B-BADA-DB02D585D9AA}">
      <dgm:prSet custT="1"/>
      <dgm:spPr/>
      <dgm:t>
        <a:bodyPr/>
        <a:lstStyle/>
        <a:p>
          <a:r>
            <a:rPr lang="en-US" sz="3200" b="1" dirty="0" err="1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ইমানের</a:t>
          </a:r>
          <a:r>
            <a:rPr lang="en-US" sz="3200" b="1" dirty="0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দুর্বল</a:t>
          </a:r>
          <a:r>
            <a:rPr lang="en-US" sz="3200" b="1" dirty="0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দিকগুলো</a:t>
          </a:r>
          <a:r>
            <a:rPr lang="en-US" sz="3200" b="1" dirty="0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উল্লেখ</a:t>
          </a:r>
          <a:r>
            <a:rPr lang="en-US" sz="3200" b="1" dirty="0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পূর্বক</a:t>
          </a:r>
          <a:r>
            <a:rPr lang="en-US" sz="3200" b="1" dirty="0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ইমান</a:t>
          </a:r>
          <a:r>
            <a:rPr lang="en-US" sz="3200" b="1" dirty="0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সবল</a:t>
          </a:r>
          <a:r>
            <a:rPr lang="en-US" sz="3200" b="1" dirty="0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করার</a:t>
          </a:r>
          <a:r>
            <a:rPr lang="en-US" sz="3200" b="1" dirty="0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উপায়গুলো</a:t>
          </a:r>
          <a:r>
            <a:rPr lang="en-US" sz="3200" b="1" dirty="0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লিখে</a:t>
          </a:r>
          <a:r>
            <a:rPr lang="en-US" sz="3200" b="1" dirty="0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আনবে</a:t>
          </a:r>
          <a:r>
            <a:rPr lang="en-US" sz="3200" b="1" dirty="0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b="1" dirty="0">
            <a:effectLst/>
          </a:endParaRPr>
        </a:p>
      </dgm:t>
    </dgm:pt>
    <dgm:pt modelId="{7BD0A4E1-1349-421F-B104-5EF1EF2846C2}" type="parTrans" cxnId="{3637AED1-7ADA-4D4E-A17B-79B79F5EB669}">
      <dgm:prSet/>
      <dgm:spPr/>
      <dgm:t>
        <a:bodyPr/>
        <a:lstStyle/>
        <a:p>
          <a:endParaRPr lang="en-US"/>
        </a:p>
      </dgm:t>
    </dgm:pt>
    <dgm:pt modelId="{21EF3884-021D-4DC5-AE20-8573C6F57782}" type="sibTrans" cxnId="{3637AED1-7ADA-4D4E-A17B-79B79F5EB669}">
      <dgm:prSet/>
      <dgm:spPr/>
      <dgm:t>
        <a:bodyPr/>
        <a:lstStyle/>
        <a:p>
          <a:endParaRPr lang="en-US"/>
        </a:p>
      </dgm:t>
    </dgm:pt>
    <dgm:pt modelId="{5D343E21-673B-4A62-BB35-941BF8082763}" type="pres">
      <dgm:prSet presAssocID="{A44E3D22-F5FA-4434-80CB-A8B32A59217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9A46D1-E7CB-4D12-8920-A2A13DAFEC29}" type="pres">
      <dgm:prSet presAssocID="{D4902371-70B4-4E3B-BADA-DB02D585D9AA}" presName="parentLin" presStyleCnt="0"/>
      <dgm:spPr/>
      <dgm:t>
        <a:bodyPr/>
        <a:lstStyle/>
        <a:p>
          <a:endParaRPr lang="en-US"/>
        </a:p>
      </dgm:t>
    </dgm:pt>
    <dgm:pt modelId="{C3FA6D37-A071-4576-894A-F5D580D30806}" type="pres">
      <dgm:prSet presAssocID="{D4902371-70B4-4E3B-BADA-DB02D585D9AA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31F58E4B-7215-4CB7-B1E9-6A5377F4C3ED}" type="pres">
      <dgm:prSet presAssocID="{D4902371-70B4-4E3B-BADA-DB02D585D9AA}" presName="parentText" presStyleLbl="node1" presStyleIdx="0" presStyleCnt="1" custScaleX="124849" custLinFactNeighborX="9902" custLinFactNeighborY="-706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6BF706-B592-4791-9848-D76658E43B24}" type="pres">
      <dgm:prSet presAssocID="{D4902371-70B4-4E3B-BADA-DB02D585D9AA}" presName="negativeSpace" presStyleCnt="0"/>
      <dgm:spPr/>
      <dgm:t>
        <a:bodyPr/>
        <a:lstStyle/>
        <a:p>
          <a:endParaRPr lang="en-US"/>
        </a:p>
      </dgm:t>
    </dgm:pt>
    <dgm:pt modelId="{366CB99A-9F7A-4C09-AAF8-8234525B78D0}" type="pres">
      <dgm:prSet presAssocID="{D4902371-70B4-4E3B-BADA-DB02D585D9AA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005B1B-4A26-468C-8F5A-96EB75C3BFF3}" type="presOf" srcId="{A44E3D22-F5FA-4434-80CB-A8B32A592171}" destId="{5D343E21-673B-4A62-BB35-941BF8082763}" srcOrd="0" destOrd="0" presId="urn:microsoft.com/office/officeart/2005/8/layout/list1"/>
    <dgm:cxn modelId="{E1E0FA86-CD31-4233-9F98-744B1C8D58D8}" type="presOf" srcId="{D4902371-70B4-4E3B-BADA-DB02D585D9AA}" destId="{C3FA6D37-A071-4576-894A-F5D580D30806}" srcOrd="0" destOrd="0" presId="urn:microsoft.com/office/officeart/2005/8/layout/list1"/>
    <dgm:cxn modelId="{7138618A-697F-4C77-99A4-D516AE72B835}" type="presOf" srcId="{D4902371-70B4-4E3B-BADA-DB02D585D9AA}" destId="{31F58E4B-7215-4CB7-B1E9-6A5377F4C3ED}" srcOrd="1" destOrd="0" presId="urn:microsoft.com/office/officeart/2005/8/layout/list1"/>
    <dgm:cxn modelId="{3637AED1-7ADA-4D4E-A17B-79B79F5EB669}" srcId="{A44E3D22-F5FA-4434-80CB-A8B32A592171}" destId="{D4902371-70B4-4E3B-BADA-DB02D585D9AA}" srcOrd="0" destOrd="0" parTransId="{7BD0A4E1-1349-421F-B104-5EF1EF2846C2}" sibTransId="{21EF3884-021D-4DC5-AE20-8573C6F57782}"/>
    <dgm:cxn modelId="{74550001-2AE8-4FB2-98A5-DA2553A7B85C}" type="presParOf" srcId="{5D343E21-673B-4A62-BB35-941BF8082763}" destId="{9C9A46D1-E7CB-4D12-8920-A2A13DAFEC29}" srcOrd="0" destOrd="0" presId="urn:microsoft.com/office/officeart/2005/8/layout/list1"/>
    <dgm:cxn modelId="{1367FC78-2F64-4D02-96DC-2E226E6A142C}" type="presParOf" srcId="{9C9A46D1-E7CB-4D12-8920-A2A13DAFEC29}" destId="{C3FA6D37-A071-4576-894A-F5D580D30806}" srcOrd="0" destOrd="0" presId="urn:microsoft.com/office/officeart/2005/8/layout/list1"/>
    <dgm:cxn modelId="{20908470-0392-41CA-B5BB-1BBFD93CF78A}" type="presParOf" srcId="{9C9A46D1-E7CB-4D12-8920-A2A13DAFEC29}" destId="{31F58E4B-7215-4CB7-B1E9-6A5377F4C3ED}" srcOrd="1" destOrd="0" presId="urn:microsoft.com/office/officeart/2005/8/layout/list1"/>
    <dgm:cxn modelId="{C226B7D8-5D01-446C-B3A4-9879E52158A5}" type="presParOf" srcId="{5D343E21-673B-4A62-BB35-941BF8082763}" destId="{BC6BF706-B592-4791-9848-D76658E43B24}" srcOrd="1" destOrd="0" presId="urn:microsoft.com/office/officeart/2005/8/layout/list1"/>
    <dgm:cxn modelId="{0FD06541-D489-4FC6-B5B7-CF88B5ECE6DA}" type="presParOf" srcId="{5D343E21-673B-4A62-BB35-941BF8082763}" destId="{366CB99A-9F7A-4C09-AAF8-8234525B78D0}" srcOrd="2" destOrd="0" presId="urn:microsoft.com/office/officeart/2005/8/layout/list1"/>
  </dgm:cxnLst>
  <dgm:bg/>
  <dgm:whole/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A6D7C902-C24D-46B6-A3D0-61C3D5CE3DF2}" type="doc">
      <dgm:prSet loTypeId="urn:microsoft.com/office/officeart/2005/8/layout/hProcess6" loCatId="process" qsTypeId="urn:microsoft.com/office/officeart/2005/8/quickstyle/3d1" qsCatId="3D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142DED55-995D-4B53-A10A-858AB38F2438}">
      <dgm:prSet phldrT="[Text]"/>
      <dgm:spPr/>
      <dgm:t>
        <a:bodyPr/>
        <a:lstStyle/>
        <a:p>
          <a:r>
            <a:rPr lang="en-US" dirty="0" err="1" smtClean="0"/>
            <a:t>আজকের</a:t>
          </a:r>
          <a:r>
            <a:rPr lang="en-US" dirty="0" smtClean="0"/>
            <a:t> </a:t>
          </a:r>
          <a:r>
            <a:rPr lang="en-US" dirty="0" err="1" smtClean="0"/>
            <a:t>ক্লাসে</a:t>
          </a:r>
          <a:r>
            <a:rPr lang="en-US" dirty="0" smtClean="0"/>
            <a:t> </a:t>
          </a:r>
          <a:r>
            <a:rPr lang="en-US" dirty="0" err="1" smtClean="0"/>
            <a:t>এতক্ষণ</a:t>
          </a:r>
          <a:r>
            <a:rPr lang="en-US" dirty="0" smtClean="0"/>
            <a:t> </a:t>
          </a:r>
          <a:r>
            <a:rPr lang="en-US" dirty="0" err="1" smtClean="0"/>
            <a:t>সাথে</a:t>
          </a:r>
          <a:r>
            <a:rPr lang="en-US" dirty="0" smtClean="0"/>
            <a:t> </a:t>
          </a:r>
          <a:r>
            <a:rPr lang="en-US" dirty="0" err="1" smtClean="0"/>
            <a:t>থাকার</a:t>
          </a:r>
          <a:r>
            <a:rPr lang="en-US" dirty="0" smtClean="0"/>
            <a:t> </a:t>
          </a:r>
          <a:r>
            <a:rPr lang="en-US" dirty="0" err="1" smtClean="0"/>
            <a:t>সবাইকে</a:t>
          </a:r>
          <a:r>
            <a:rPr lang="en-US" dirty="0" smtClean="0"/>
            <a:t> </a:t>
          </a:r>
          <a:r>
            <a:rPr lang="en-US" dirty="0" err="1" smtClean="0"/>
            <a:t>অসংখ্য</a:t>
          </a:r>
          <a:r>
            <a:rPr lang="en-US" dirty="0" smtClean="0"/>
            <a:t> </a:t>
          </a:r>
          <a:r>
            <a:rPr lang="en-US" dirty="0" err="1" smtClean="0"/>
            <a:t>ধন্যবাদ</a:t>
          </a:r>
          <a:r>
            <a:rPr lang="en-US" dirty="0" smtClean="0"/>
            <a:t>।</a:t>
          </a:r>
          <a:endParaRPr lang="en-US" dirty="0"/>
        </a:p>
      </dgm:t>
    </dgm:pt>
    <dgm:pt modelId="{FC330BDF-839F-45E9-B7F5-F44B83BCCB22}" type="parTrans" cxnId="{D412F066-6018-4FD8-844F-56F64BC6F77E}">
      <dgm:prSet/>
      <dgm:spPr/>
      <dgm:t>
        <a:bodyPr/>
        <a:lstStyle/>
        <a:p>
          <a:endParaRPr lang="en-US"/>
        </a:p>
      </dgm:t>
    </dgm:pt>
    <dgm:pt modelId="{DEF143C5-877E-4BD9-888E-6B2781F7B2E4}" type="sibTrans" cxnId="{D412F066-6018-4FD8-844F-56F64BC6F77E}">
      <dgm:prSet/>
      <dgm:spPr/>
      <dgm:t>
        <a:bodyPr/>
        <a:lstStyle/>
        <a:p>
          <a:endParaRPr lang="en-US"/>
        </a:p>
      </dgm:t>
    </dgm:pt>
    <dgm:pt modelId="{BE9BBF1D-6F37-4453-ABF1-020ACE754848}" type="pres">
      <dgm:prSet presAssocID="{A6D7C902-C24D-46B6-A3D0-61C3D5CE3DF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48C486-2860-45BE-8A42-55427E162A89}" type="pres">
      <dgm:prSet presAssocID="{142DED55-995D-4B53-A10A-858AB38F2438}" presName="compNode" presStyleCnt="0"/>
      <dgm:spPr/>
      <dgm:t>
        <a:bodyPr/>
        <a:lstStyle/>
        <a:p>
          <a:endParaRPr lang="en-US"/>
        </a:p>
      </dgm:t>
    </dgm:pt>
    <dgm:pt modelId="{F81979B0-6592-46AA-AA0E-D2BFE0CC95BE}" type="pres">
      <dgm:prSet presAssocID="{142DED55-995D-4B53-A10A-858AB38F2438}" presName="noGeometry" presStyleCnt="0"/>
      <dgm:spPr/>
      <dgm:t>
        <a:bodyPr/>
        <a:lstStyle/>
        <a:p>
          <a:endParaRPr lang="en-US"/>
        </a:p>
      </dgm:t>
    </dgm:pt>
    <dgm:pt modelId="{685AB9B8-390A-45A6-B453-7591172D1832}" type="pres">
      <dgm:prSet presAssocID="{142DED55-995D-4B53-A10A-858AB38F2438}" presName="childTextVisible" presStyleLbl="bgAccFollowNode1" presStyleIdx="0" presStyleCnt="1" custScaleX="521531" custLinFactNeighborX="-900" custLinFactNeighborY="142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A4A5BC-767E-40D2-8D15-4C094D79D35A}" type="pres">
      <dgm:prSet presAssocID="{142DED55-995D-4B53-A10A-858AB38F2438}" presName="childTextHidden" presStyleLbl="bgAccFollowNode1" presStyleIdx="0" presStyleCnt="1"/>
      <dgm:spPr/>
      <dgm:t>
        <a:bodyPr/>
        <a:lstStyle/>
        <a:p>
          <a:endParaRPr lang="en-US"/>
        </a:p>
      </dgm:t>
    </dgm:pt>
    <dgm:pt modelId="{B8A2A5A6-FBC2-4C22-B6AA-F84905A8DF7E}" type="pres">
      <dgm:prSet presAssocID="{142DED55-995D-4B53-A10A-858AB38F2438}" presName="parentText" presStyleLbl="node1" presStyleIdx="0" presStyleCnt="1" custScaleX="978915" custScaleY="145551" custLinFactNeighborX="79613" custLinFactNeighborY="215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47D9B3-2621-401C-9057-B454CE5544F5}" type="presOf" srcId="{A6D7C902-C24D-46B6-A3D0-61C3D5CE3DF2}" destId="{BE9BBF1D-6F37-4453-ABF1-020ACE754848}" srcOrd="0" destOrd="0" presId="urn:microsoft.com/office/officeart/2005/8/layout/hProcess6"/>
    <dgm:cxn modelId="{D412F066-6018-4FD8-844F-56F64BC6F77E}" srcId="{A6D7C902-C24D-46B6-A3D0-61C3D5CE3DF2}" destId="{142DED55-995D-4B53-A10A-858AB38F2438}" srcOrd="0" destOrd="0" parTransId="{FC330BDF-839F-45E9-B7F5-F44B83BCCB22}" sibTransId="{DEF143C5-877E-4BD9-888E-6B2781F7B2E4}"/>
    <dgm:cxn modelId="{CED312A2-0A05-41E9-B4BF-3F0A93E41B3F}" type="presOf" srcId="{142DED55-995D-4B53-A10A-858AB38F2438}" destId="{B8A2A5A6-FBC2-4C22-B6AA-F84905A8DF7E}" srcOrd="0" destOrd="0" presId="urn:microsoft.com/office/officeart/2005/8/layout/hProcess6"/>
    <dgm:cxn modelId="{A821F79C-AC52-4DC1-98B0-9E0B3A1B6375}" type="presParOf" srcId="{BE9BBF1D-6F37-4453-ABF1-020ACE754848}" destId="{4748C486-2860-45BE-8A42-55427E162A89}" srcOrd="0" destOrd="0" presId="urn:microsoft.com/office/officeart/2005/8/layout/hProcess6"/>
    <dgm:cxn modelId="{1D4C74E5-237E-4910-A036-1ACD25730211}" type="presParOf" srcId="{4748C486-2860-45BE-8A42-55427E162A89}" destId="{F81979B0-6592-46AA-AA0E-D2BFE0CC95BE}" srcOrd="0" destOrd="0" presId="urn:microsoft.com/office/officeart/2005/8/layout/hProcess6"/>
    <dgm:cxn modelId="{604A4954-4FE3-4058-9225-3994617EF134}" type="presParOf" srcId="{4748C486-2860-45BE-8A42-55427E162A89}" destId="{685AB9B8-390A-45A6-B453-7591172D1832}" srcOrd="1" destOrd="0" presId="urn:microsoft.com/office/officeart/2005/8/layout/hProcess6"/>
    <dgm:cxn modelId="{774B7646-35F7-4F0C-A123-9F65BA5E54B9}" type="presParOf" srcId="{4748C486-2860-45BE-8A42-55427E162A89}" destId="{3BA4A5BC-767E-40D2-8D15-4C094D79D35A}" srcOrd="2" destOrd="0" presId="urn:microsoft.com/office/officeart/2005/8/layout/hProcess6"/>
    <dgm:cxn modelId="{C15E7F63-0FB3-46A0-B5BA-CFAE1CA7CEF8}" type="presParOf" srcId="{4748C486-2860-45BE-8A42-55427E162A89}" destId="{B8A2A5A6-FBC2-4C22-B6AA-F84905A8DF7E}" srcOrd="3" destOrd="0" presId="urn:microsoft.com/office/officeart/2005/8/layout/hProcess6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8A38C7-6B05-463D-96C2-155CD5814F0E}" type="doc">
      <dgm:prSet loTypeId="urn:microsoft.com/office/officeart/2005/8/layout/arrow4" loCatId="process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F3AEC1-DCFF-4AE0-A4CA-D14BCEB62FA9}">
      <dgm:prSet phldrT="[Text]"/>
      <dgm:spPr/>
      <dgm:t>
        <a:bodyPr/>
        <a:lstStyle/>
        <a:p>
          <a:r>
            <a:rPr lang="en-US" dirty="0" err="1" smtClean="0"/>
            <a:t>ইমান</a:t>
          </a:r>
          <a:r>
            <a:rPr lang="en-US" dirty="0" smtClean="0"/>
            <a:t> </a:t>
          </a:r>
          <a:r>
            <a:rPr lang="en-US" dirty="0" err="1" smtClean="0"/>
            <a:t>এর</a:t>
          </a:r>
          <a:endParaRPr lang="en-US" dirty="0"/>
        </a:p>
      </dgm:t>
    </dgm:pt>
    <dgm:pt modelId="{658907DB-5F0E-4848-8324-A47EB2A8A830}" type="parTrans" cxnId="{56D94ED7-DD19-485A-9385-94F9DF7A793A}">
      <dgm:prSet/>
      <dgm:spPr/>
      <dgm:t>
        <a:bodyPr/>
        <a:lstStyle/>
        <a:p>
          <a:endParaRPr lang="en-US"/>
        </a:p>
      </dgm:t>
    </dgm:pt>
    <dgm:pt modelId="{7EFC887F-1396-422B-814D-580DAD58C5AC}" type="sibTrans" cxnId="{56D94ED7-DD19-485A-9385-94F9DF7A793A}">
      <dgm:prSet/>
      <dgm:spPr/>
      <dgm:t>
        <a:bodyPr/>
        <a:lstStyle/>
        <a:p>
          <a:endParaRPr lang="en-US"/>
        </a:p>
      </dgm:t>
    </dgm:pt>
    <dgm:pt modelId="{33681ABE-31E1-40D9-975C-DC6EA0E0A923}">
      <dgm:prSet phldrT="[Text]"/>
      <dgm:spPr/>
      <dgm:t>
        <a:bodyPr/>
        <a:lstStyle/>
        <a:p>
          <a:r>
            <a:rPr lang="en-US" dirty="0" err="1" smtClean="0"/>
            <a:t>শাব্দিক</a:t>
          </a:r>
          <a:r>
            <a:rPr lang="en-US" dirty="0" smtClean="0"/>
            <a:t> </a:t>
          </a:r>
          <a:r>
            <a:rPr lang="en-US" dirty="0" err="1" smtClean="0"/>
            <a:t>অর্থঃ</a:t>
          </a:r>
          <a:endParaRPr lang="en-US" dirty="0"/>
        </a:p>
      </dgm:t>
    </dgm:pt>
    <dgm:pt modelId="{3DC038B4-DEDB-4298-A4EF-3190607D4643}" type="parTrans" cxnId="{B2B3E7EC-9590-4554-B97F-6ECBF2833EE8}">
      <dgm:prSet/>
      <dgm:spPr/>
      <dgm:t>
        <a:bodyPr/>
        <a:lstStyle/>
        <a:p>
          <a:endParaRPr lang="en-US"/>
        </a:p>
      </dgm:t>
    </dgm:pt>
    <dgm:pt modelId="{7B825FAE-CC69-48E7-9B8E-4BD8C1F170F2}" type="sibTrans" cxnId="{B2B3E7EC-9590-4554-B97F-6ECBF2833EE8}">
      <dgm:prSet/>
      <dgm:spPr/>
      <dgm:t>
        <a:bodyPr/>
        <a:lstStyle/>
        <a:p>
          <a:endParaRPr lang="en-US"/>
        </a:p>
      </dgm:t>
    </dgm:pt>
    <dgm:pt modelId="{944EB192-78D2-45D7-A7E7-3947EE69EC5B}" type="pres">
      <dgm:prSet presAssocID="{268A38C7-6B05-463D-96C2-155CD5814F0E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11A01C-5002-45D6-B342-6A71CBBBEEB4}" type="pres">
      <dgm:prSet presAssocID="{2CF3AEC1-DCFF-4AE0-A4CA-D14BCEB62FA9}" presName="upArrow" presStyleLbl="node1" presStyleIdx="0" presStyleCnt="2"/>
      <dgm:spPr/>
    </dgm:pt>
    <dgm:pt modelId="{8A02B4F7-8F8D-4905-A18A-282A440841D1}" type="pres">
      <dgm:prSet presAssocID="{2CF3AEC1-DCFF-4AE0-A4CA-D14BCEB62FA9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0BA62C-4B06-4EE4-B511-93531DAEA5D9}" type="pres">
      <dgm:prSet presAssocID="{33681ABE-31E1-40D9-975C-DC6EA0E0A923}" presName="downArrow" presStyleLbl="node1" presStyleIdx="1" presStyleCnt="2"/>
      <dgm:spPr/>
    </dgm:pt>
    <dgm:pt modelId="{26863364-6BAE-4F54-9F22-E5C0C82AFF12}" type="pres">
      <dgm:prSet presAssocID="{33681ABE-31E1-40D9-975C-DC6EA0E0A923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7CDCE6-72E4-4430-BCE8-E4D0AE3CF015}" type="presOf" srcId="{33681ABE-31E1-40D9-975C-DC6EA0E0A923}" destId="{26863364-6BAE-4F54-9F22-E5C0C82AFF12}" srcOrd="0" destOrd="0" presId="urn:microsoft.com/office/officeart/2005/8/layout/arrow4"/>
    <dgm:cxn modelId="{B2B3E7EC-9590-4554-B97F-6ECBF2833EE8}" srcId="{268A38C7-6B05-463D-96C2-155CD5814F0E}" destId="{33681ABE-31E1-40D9-975C-DC6EA0E0A923}" srcOrd="1" destOrd="0" parTransId="{3DC038B4-DEDB-4298-A4EF-3190607D4643}" sibTransId="{7B825FAE-CC69-48E7-9B8E-4BD8C1F170F2}"/>
    <dgm:cxn modelId="{56D94ED7-DD19-485A-9385-94F9DF7A793A}" srcId="{268A38C7-6B05-463D-96C2-155CD5814F0E}" destId="{2CF3AEC1-DCFF-4AE0-A4CA-D14BCEB62FA9}" srcOrd="0" destOrd="0" parTransId="{658907DB-5F0E-4848-8324-A47EB2A8A830}" sibTransId="{7EFC887F-1396-422B-814D-580DAD58C5AC}"/>
    <dgm:cxn modelId="{324592F5-B165-4C27-9233-8D40BC1A810C}" type="presOf" srcId="{2CF3AEC1-DCFF-4AE0-A4CA-D14BCEB62FA9}" destId="{8A02B4F7-8F8D-4905-A18A-282A440841D1}" srcOrd="0" destOrd="0" presId="urn:microsoft.com/office/officeart/2005/8/layout/arrow4"/>
    <dgm:cxn modelId="{EDE83584-B3BC-402B-AD0D-B8DDB00879B4}" type="presOf" srcId="{268A38C7-6B05-463D-96C2-155CD5814F0E}" destId="{944EB192-78D2-45D7-A7E7-3947EE69EC5B}" srcOrd="0" destOrd="0" presId="urn:microsoft.com/office/officeart/2005/8/layout/arrow4"/>
    <dgm:cxn modelId="{8D99EE15-6FD9-4A37-81AA-C95CF26056E6}" type="presParOf" srcId="{944EB192-78D2-45D7-A7E7-3947EE69EC5B}" destId="{7411A01C-5002-45D6-B342-6A71CBBBEEB4}" srcOrd="0" destOrd="0" presId="urn:microsoft.com/office/officeart/2005/8/layout/arrow4"/>
    <dgm:cxn modelId="{B675AEF9-3192-466D-A755-307BAB2064DA}" type="presParOf" srcId="{944EB192-78D2-45D7-A7E7-3947EE69EC5B}" destId="{8A02B4F7-8F8D-4905-A18A-282A440841D1}" srcOrd="1" destOrd="0" presId="urn:microsoft.com/office/officeart/2005/8/layout/arrow4"/>
    <dgm:cxn modelId="{F5DDC8EA-54D9-40FF-8313-B01FE68EC4D5}" type="presParOf" srcId="{944EB192-78D2-45D7-A7E7-3947EE69EC5B}" destId="{1E0BA62C-4B06-4EE4-B511-93531DAEA5D9}" srcOrd="2" destOrd="0" presId="urn:microsoft.com/office/officeart/2005/8/layout/arrow4"/>
    <dgm:cxn modelId="{23394E97-A450-4E50-B79B-C01471D37058}" type="presParOf" srcId="{944EB192-78D2-45D7-A7E7-3947EE69EC5B}" destId="{26863364-6BAE-4F54-9F22-E5C0C82AFF12}" srcOrd="3" destOrd="0" presId="urn:microsoft.com/office/officeart/2005/8/layout/arrow4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602A937-AA32-4A34-BE85-3CD0CC627565}" type="doc">
      <dgm:prSet loTypeId="urn:microsoft.com/office/officeart/2005/8/layout/orgChart1" loCatId="hierarchy" qsTypeId="urn:microsoft.com/office/officeart/2005/8/quickstyle/3d6" qsCatId="3D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D29F63D1-DE1E-403F-8A11-94B60B092483}">
      <dgm:prSet phldrT="[Text]"/>
      <dgm:spPr/>
      <dgm:t>
        <a:bodyPr/>
        <a:lstStyle/>
        <a:p>
          <a:r>
            <a:rPr lang="en-US" dirty="0" err="1" smtClean="0"/>
            <a:t>স্বীকৃতি</a:t>
          </a:r>
          <a:r>
            <a:rPr lang="en-US" dirty="0" smtClean="0"/>
            <a:t> </a:t>
          </a:r>
          <a:r>
            <a:rPr lang="en-US" dirty="0" err="1" smtClean="0"/>
            <a:t>দেয়া</a:t>
          </a:r>
          <a:endParaRPr lang="en-US" dirty="0"/>
        </a:p>
      </dgm:t>
    </dgm:pt>
    <dgm:pt modelId="{DA65CF97-079C-4E7C-BB64-9F6245BEB8AD}" type="parTrans" cxnId="{282A1CDC-9C3E-44A2-BC5C-47192136952C}">
      <dgm:prSet/>
      <dgm:spPr/>
      <dgm:t>
        <a:bodyPr/>
        <a:lstStyle/>
        <a:p>
          <a:endParaRPr lang="en-US"/>
        </a:p>
      </dgm:t>
    </dgm:pt>
    <dgm:pt modelId="{283D8110-358C-4C54-AD26-011595244942}" type="sibTrans" cxnId="{282A1CDC-9C3E-44A2-BC5C-47192136952C}">
      <dgm:prSet/>
      <dgm:spPr/>
      <dgm:t>
        <a:bodyPr/>
        <a:lstStyle/>
        <a:p>
          <a:endParaRPr lang="en-US"/>
        </a:p>
      </dgm:t>
    </dgm:pt>
    <dgm:pt modelId="{F825456E-C22F-46F7-B337-2B24C0920942}" type="asst">
      <dgm:prSet phldrT="[Text]"/>
      <dgm:spPr/>
      <dgm:t>
        <a:bodyPr/>
        <a:lstStyle/>
        <a:p>
          <a:r>
            <a:rPr lang="en-US" dirty="0" err="1" smtClean="0"/>
            <a:t>দৃড়</a:t>
          </a:r>
          <a:r>
            <a:rPr lang="en-US" dirty="0" smtClean="0"/>
            <a:t> </a:t>
          </a:r>
          <a:r>
            <a:rPr lang="en-US" dirty="0" err="1" smtClean="0"/>
            <a:t>বিশ্বাস</a:t>
          </a:r>
          <a:endParaRPr lang="en-US" dirty="0"/>
        </a:p>
      </dgm:t>
    </dgm:pt>
    <dgm:pt modelId="{ADD3C807-FC29-4491-BC29-7BF7E681B64A}" type="parTrans" cxnId="{1276341E-6608-445F-8FB8-5DDCC59437C1}">
      <dgm:prSet/>
      <dgm:spPr/>
      <dgm:t>
        <a:bodyPr/>
        <a:lstStyle/>
        <a:p>
          <a:endParaRPr lang="en-US"/>
        </a:p>
      </dgm:t>
    </dgm:pt>
    <dgm:pt modelId="{0D2BA85D-42E3-45D2-B2CB-802AF8FF4BDD}" type="sibTrans" cxnId="{1276341E-6608-445F-8FB8-5DDCC59437C1}">
      <dgm:prSet/>
      <dgm:spPr/>
      <dgm:t>
        <a:bodyPr/>
        <a:lstStyle/>
        <a:p>
          <a:endParaRPr lang="en-US"/>
        </a:p>
      </dgm:t>
    </dgm:pt>
    <dgm:pt modelId="{DC33E46B-4FE7-40BB-9985-058BE113162B}">
      <dgm:prSet phldrT="[Text]"/>
      <dgm:spPr/>
      <dgm:t>
        <a:bodyPr/>
        <a:lstStyle/>
        <a:p>
          <a:r>
            <a:rPr lang="en-US" dirty="0" err="1" smtClean="0"/>
            <a:t>সত্যায়ন</a:t>
          </a:r>
          <a:r>
            <a:rPr lang="en-US" dirty="0" smtClean="0"/>
            <a:t> </a:t>
          </a:r>
          <a:r>
            <a:rPr lang="en-US" dirty="0" err="1" smtClean="0"/>
            <a:t>করা</a:t>
          </a:r>
          <a:endParaRPr lang="en-US" dirty="0"/>
        </a:p>
      </dgm:t>
    </dgm:pt>
    <dgm:pt modelId="{43D84743-4956-43AE-9D30-5F05266644D4}" type="parTrans" cxnId="{633B4014-7BC4-4784-B2F8-F8C0D0CBEB61}">
      <dgm:prSet/>
      <dgm:spPr/>
      <dgm:t>
        <a:bodyPr/>
        <a:lstStyle/>
        <a:p>
          <a:endParaRPr lang="en-US"/>
        </a:p>
      </dgm:t>
    </dgm:pt>
    <dgm:pt modelId="{16CA9904-B911-4064-AF88-097FECFA3DB8}" type="sibTrans" cxnId="{633B4014-7BC4-4784-B2F8-F8C0D0CBEB61}">
      <dgm:prSet/>
      <dgm:spPr/>
      <dgm:t>
        <a:bodyPr/>
        <a:lstStyle/>
        <a:p>
          <a:endParaRPr lang="en-US"/>
        </a:p>
      </dgm:t>
    </dgm:pt>
    <dgm:pt modelId="{06688020-D120-4060-9A28-CF8DDB4A087E}">
      <dgm:prSet phldrT="[Text]"/>
      <dgm:spPr/>
      <dgm:t>
        <a:bodyPr/>
        <a:lstStyle/>
        <a:p>
          <a:r>
            <a:rPr lang="en-US" dirty="0" err="1" smtClean="0"/>
            <a:t>নির্ভর</a:t>
          </a:r>
          <a:r>
            <a:rPr lang="en-US" dirty="0" smtClean="0"/>
            <a:t> </a:t>
          </a:r>
          <a:r>
            <a:rPr lang="en-US" dirty="0" err="1" smtClean="0"/>
            <a:t>করা</a:t>
          </a:r>
          <a:endParaRPr lang="en-US" dirty="0"/>
        </a:p>
      </dgm:t>
    </dgm:pt>
    <dgm:pt modelId="{81057F79-33BA-440E-9C2B-0BFB39292A7A}" type="parTrans" cxnId="{16D2DC04-EF2D-4F36-95B3-765A412BB2CF}">
      <dgm:prSet/>
      <dgm:spPr/>
      <dgm:t>
        <a:bodyPr/>
        <a:lstStyle/>
        <a:p>
          <a:endParaRPr lang="en-US"/>
        </a:p>
      </dgm:t>
    </dgm:pt>
    <dgm:pt modelId="{E37A4BE5-A7D4-4697-A234-D69E324BC0D1}" type="sibTrans" cxnId="{16D2DC04-EF2D-4F36-95B3-765A412BB2CF}">
      <dgm:prSet/>
      <dgm:spPr/>
      <dgm:t>
        <a:bodyPr/>
        <a:lstStyle/>
        <a:p>
          <a:endParaRPr lang="en-US"/>
        </a:p>
      </dgm:t>
    </dgm:pt>
    <dgm:pt modelId="{F79BC76D-774A-4071-A864-24C42E6A5056}">
      <dgm:prSet phldrT="[Text]"/>
      <dgm:spPr/>
      <dgm:t>
        <a:bodyPr/>
        <a:lstStyle/>
        <a:p>
          <a:r>
            <a:rPr lang="en-US" dirty="0" err="1" smtClean="0"/>
            <a:t>আনুগত্য</a:t>
          </a:r>
          <a:r>
            <a:rPr lang="en-US" dirty="0" smtClean="0"/>
            <a:t> </a:t>
          </a:r>
          <a:r>
            <a:rPr lang="en-US" dirty="0" err="1" smtClean="0"/>
            <a:t>করা</a:t>
          </a:r>
          <a:endParaRPr lang="en-US" dirty="0"/>
        </a:p>
      </dgm:t>
    </dgm:pt>
    <dgm:pt modelId="{93B8FB00-1710-4AD2-B1A9-AB92638A87A0}" type="parTrans" cxnId="{AEDD9801-D6AB-4B6A-AFB8-FFEFB2C68764}">
      <dgm:prSet/>
      <dgm:spPr/>
      <dgm:t>
        <a:bodyPr/>
        <a:lstStyle/>
        <a:p>
          <a:endParaRPr lang="en-US"/>
        </a:p>
      </dgm:t>
    </dgm:pt>
    <dgm:pt modelId="{57FD1ED2-8F80-4BEC-A568-09AFCFA67BE0}" type="sibTrans" cxnId="{AEDD9801-D6AB-4B6A-AFB8-FFEFB2C68764}">
      <dgm:prSet/>
      <dgm:spPr/>
      <dgm:t>
        <a:bodyPr/>
        <a:lstStyle/>
        <a:p>
          <a:endParaRPr lang="en-US"/>
        </a:p>
      </dgm:t>
    </dgm:pt>
    <dgm:pt modelId="{27F848AA-8F83-4F09-AA2B-6BDD82073177}" type="pres">
      <dgm:prSet presAssocID="{6602A937-AA32-4A34-BE85-3CD0CC62756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3EC73D3-7927-43A7-94BD-073D835DC5CE}" type="pres">
      <dgm:prSet presAssocID="{D29F63D1-DE1E-403F-8A11-94B60B092483}" presName="hierRoot1" presStyleCnt="0">
        <dgm:presLayoutVars>
          <dgm:hierBranch val="init"/>
        </dgm:presLayoutVars>
      </dgm:prSet>
      <dgm:spPr/>
    </dgm:pt>
    <dgm:pt modelId="{960C33BD-F4C0-423D-AB2F-764FA3B77DA2}" type="pres">
      <dgm:prSet presAssocID="{D29F63D1-DE1E-403F-8A11-94B60B092483}" presName="rootComposite1" presStyleCnt="0"/>
      <dgm:spPr/>
    </dgm:pt>
    <dgm:pt modelId="{06FBE3D5-2D0E-4A8C-A3A5-4E121D580D5F}" type="pres">
      <dgm:prSet presAssocID="{D29F63D1-DE1E-403F-8A11-94B60B09248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DD238D-37C3-4185-8C20-8E4B96AC84B9}" type="pres">
      <dgm:prSet presAssocID="{D29F63D1-DE1E-403F-8A11-94B60B09248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8E091F0A-7407-4671-82CA-4CFFBBA7DB8F}" type="pres">
      <dgm:prSet presAssocID="{D29F63D1-DE1E-403F-8A11-94B60B092483}" presName="hierChild2" presStyleCnt="0"/>
      <dgm:spPr/>
    </dgm:pt>
    <dgm:pt modelId="{AE8A1B8D-D6E0-45E0-9700-F5F27DA44235}" type="pres">
      <dgm:prSet presAssocID="{43D84743-4956-43AE-9D30-5F05266644D4}" presName="Name37" presStyleLbl="parChTrans1D2" presStyleIdx="0" presStyleCnt="4"/>
      <dgm:spPr/>
      <dgm:t>
        <a:bodyPr/>
        <a:lstStyle/>
        <a:p>
          <a:endParaRPr lang="en-US"/>
        </a:p>
      </dgm:t>
    </dgm:pt>
    <dgm:pt modelId="{B2E5C9B2-9838-40F2-B5ED-F1276874A43D}" type="pres">
      <dgm:prSet presAssocID="{DC33E46B-4FE7-40BB-9985-058BE113162B}" presName="hierRoot2" presStyleCnt="0">
        <dgm:presLayoutVars>
          <dgm:hierBranch val="init"/>
        </dgm:presLayoutVars>
      </dgm:prSet>
      <dgm:spPr/>
    </dgm:pt>
    <dgm:pt modelId="{E097D680-D84C-4969-98DC-E901B3BE502C}" type="pres">
      <dgm:prSet presAssocID="{DC33E46B-4FE7-40BB-9985-058BE113162B}" presName="rootComposite" presStyleCnt="0"/>
      <dgm:spPr/>
    </dgm:pt>
    <dgm:pt modelId="{900BE01B-84FC-429B-9A85-71711CB546FA}" type="pres">
      <dgm:prSet presAssocID="{DC33E46B-4FE7-40BB-9985-058BE113162B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B9DE17-7921-4047-9FC0-AAA5F98CC828}" type="pres">
      <dgm:prSet presAssocID="{DC33E46B-4FE7-40BB-9985-058BE113162B}" presName="rootConnector" presStyleLbl="node2" presStyleIdx="0" presStyleCnt="3"/>
      <dgm:spPr/>
      <dgm:t>
        <a:bodyPr/>
        <a:lstStyle/>
        <a:p>
          <a:endParaRPr lang="en-US"/>
        </a:p>
      </dgm:t>
    </dgm:pt>
    <dgm:pt modelId="{630C17C7-282D-456C-A41F-F041DDB1C732}" type="pres">
      <dgm:prSet presAssocID="{DC33E46B-4FE7-40BB-9985-058BE113162B}" presName="hierChild4" presStyleCnt="0"/>
      <dgm:spPr/>
    </dgm:pt>
    <dgm:pt modelId="{6FD2074D-FC17-4531-9CE5-8329C6871C49}" type="pres">
      <dgm:prSet presAssocID="{DC33E46B-4FE7-40BB-9985-058BE113162B}" presName="hierChild5" presStyleCnt="0"/>
      <dgm:spPr/>
    </dgm:pt>
    <dgm:pt modelId="{70C1FC70-14C7-4FF2-81EE-79F059BF3013}" type="pres">
      <dgm:prSet presAssocID="{81057F79-33BA-440E-9C2B-0BFB39292A7A}" presName="Name37" presStyleLbl="parChTrans1D2" presStyleIdx="1" presStyleCnt="4"/>
      <dgm:spPr/>
      <dgm:t>
        <a:bodyPr/>
        <a:lstStyle/>
        <a:p>
          <a:endParaRPr lang="en-US"/>
        </a:p>
      </dgm:t>
    </dgm:pt>
    <dgm:pt modelId="{14630329-4686-4B6D-ABC1-441BEF7FA26A}" type="pres">
      <dgm:prSet presAssocID="{06688020-D120-4060-9A28-CF8DDB4A087E}" presName="hierRoot2" presStyleCnt="0">
        <dgm:presLayoutVars>
          <dgm:hierBranch val="init"/>
        </dgm:presLayoutVars>
      </dgm:prSet>
      <dgm:spPr/>
    </dgm:pt>
    <dgm:pt modelId="{24663211-F2AD-4AAC-ADCA-D0C12D23EDE5}" type="pres">
      <dgm:prSet presAssocID="{06688020-D120-4060-9A28-CF8DDB4A087E}" presName="rootComposite" presStyleCnt="0"/>
      <dgm:spPr/>
    </dgm:pt>
    <dgm:pt modelId="{A0B6338F-B9C1-46F9-9801-DB10290DC6E3}" type="pres">
      <dgm:prSet presAssocID="{06688020-D120-4060-9A28-CF8DDB4A087E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5D6A61-D95A-4620-A3D3-D041F07F769B}" type="pres">
      <dgm:prSet presAssocID="{06688020-D120-4060-9A28-CF8DDB4A087E}" presName="rootConnector" presStyleLbl="node2" presStyleIdx="1" presStyleCnt="3"/>
      <dgm:spPr/>
      <dgm:t>
        <a:bodyPr/>
        <a:lstStyle/>
        <a:p>
          <a:endParaRPr lang="en-US"/>
        </a:p>
      </dgm:t>
    </dgm:pt>
    <dgm:pt modelId="{CD3D6024-DDEF-44CF-B289-3A7C43955F51}" type="pres">
      <dgm:prSet presAssocID="{06688020-D120-4060-9A28-CF8DDB4A087E}" presName="hierChild4" presStyleCnt="0"/>
      <dgm:spPr/>
    </dgm:pt>
    <dgm:pt modelId="{1392B1AE-A971-4CD9-81D0-2AD5F29AABD1}" type="pres">
      <dgm:prSet presAssocID="{06688020-D120-4060-9A28-CF8DDB4A087E}" presName="hierChild5" presStyleCnt="0"/>
      <dgm:spPr/>
    </dgm:pt>
    <dgm:pt modelId="{83B356B7-424F-42BD-8D41-9E74EE289AD3}" type="pres">
      <dgm:prSet presAssocID="{93B8FB00-1710-4AD2-B1A9-AB92638A87A0}" presName="Name37" presStyleLbl="parChTrans1D2" presStyleIdx="2" presStyleCnt="4"/>
      <dgm:spPr/>
      <dgm:t>
        <a:bodyPr/>
        <a:lstStyle/>
        <a:p>
          <a:endParaRPr lang="en-US"/>
        </a:p>
      </dgm:t>
    </dgm:pt>
    <dgm:pt modelId="{D47F5A28-75A4-4857-AA01-B74BF8C1F0BC}" type="pres">
      <dgm:prSet presAssocID="{F79BC76D-774A-4071-A864-24C42E6A5056}" presName="hierRoot2" presStyleCnt="0">
        <dgm:presLayoutVars>
          <dgm:hierBranch val="init"/>
        </dgm:presLayoutVars>
      </dgm:prSet>
      <dgm:spPr/>
    </dgm:pt>
    <dgm:pt modelId="{81B0CAA0-64B4-4019-925E-9F59AAFD27DF}" type="pres">
      <dgm:prSet presAssocID="{F79BC76D-774A-4071-A864-24C42E6A5056}" presName="rootComposite" presStyleCnt="0"/>
      <dgm:spPr/>
    </dgm:pt>
    <dgm:pt modelId="{2CF9DC9E-CBFE-4B87-9550-305C5E53E40F}" type="pres">
      <dgm:prSet presAssocID="{F79BC76D-774A-4071-A864-24C42E6A5056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089560-B9E7-4F91-BD9E-B5251B20F386}" type="pres">
      <dgm:prSet presAssocID="{F79BC76D-774A-4071-A864-24C42E6A5056}" presName="rootConnector" presStyleLbl="node2" presStyleIdx="2" presStyleCnt="3"/>
      <dgm:spPr/>
      <dgm:t>
        <a:bodyPr/>
        <a:lstStyle/>
        <a:p>
          <a:endParaRPr lang="en-US"/>
        </a:p>
      </dgm:t>
    </dgm:pt>
    <dgm:pt modelId="{76AF29AB-D4C8-4012-9EBF-8100644D3540}" type="pres">
      <dgm:prSet presAssocID="{F79BC76D-774A-4071-A864-24C42E6A5056}" presName="hierChild4" presStyleCnt="0"/>
      <dgm:spPr/>
    </dgm:pt>
    <dgm:pt modelId="{85F1DB21-49CF-4777-8534-9191F200F767}" type="pres">
      <dgm:prSet presAssocID="{F79BC76D-774A-4071-A864-24C42E6A5056}" presName="hierChild5" presStyleCnt="0"/>
      <dgm:spPr/>
    </dgm:pt>
    <dgm:pt modelId="{D2592B71-E25C-431B-9A5B-FA2A312A32C3}" type="pres">
      <dgm:prSet presAssocID="{D29F63D1-DE1E-403F-8A11-94B60B092483}" presName="hierChild3" presStyleCnt="0"/>
      <dgm:spPr/>
    </dgm:pt>
    <dgm:pt modelId="{65B9786A-8950-42C9-BE02-C03BA029653B}" type="pres">
      <dgm:prSet presAssocID="{ADD3C807-FC29-4491-BC29-7BF7E681B64A}" presName="Name111" presStyleLbl="parChTrans1D2" presStyleIdx="3" presStyleCnt="4"/>
      <dgm:spPr/>
      <dgm:t>
        <a:bodyPr/>
        <a:lstStyle/>
        <a:p>
          <a:endParaRPr lang="en-US"/>
        </a:p>
      </dgm:t>
    </dgm:pt>
    <dgm:pt modelId="{C360A7BB-A673-4A42-8EA3-CA3DF94F3BFF}" type="pres">
      <dgm:prSet presAssocID="{F825456E-C22F-46F7-B337-2B24C0920942}" presName="hierRoot3" presStyleCnt="0">
        <dgm:presLayoutVars>
          <dgm:hierBranch val="init"/>
        </dgm:presLayoutVars>
      </dgm:prSet>
      <dgm:spPr/>
    </dgm:pt>
    <dgm:pt modelId="{F394E31D-DA86-4D38-B0C0-4E00972B0AA6}" type="pres">
      <dgm:prSet presAssocID="{F825456E-C22F-46F7-B337-2B24C0920942}" presName="rootComposite3" presStyleCnt="0"/>
      <dgm:spPr/>
    </dgm:pt>
    <dgm:pt modelId="{9269B97A-2B31-4EE7-B686-F10AB5957D78}" type="pres">
      <dgm:prSet presAssocID="{F825456E-C22F-46F7-B337-2B24C0920942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C7163B-D42C-4042-9FCC-5049566952EB}" type="pres">
      <dgm:prSet presAssocID="{F825456E-C22F-46F7-B337-2B24C0920942}" presName="rootConnector3" presStyleLbl="asst1" presStyleIdx="0" presStyleCnt="1"/>
      <dgm:spPr/>
      <dgm:t>
        <a:bodyPr/>
        <a:lstStyle/>
        <a:p>
          <a:endParaRPr lang="en-US"/>
        </a:p>
      </dgm:t>
    </dgm:pt>
    <dgm:pt modelId="{36135616-E6C6-4DE5-B506-FCE3CD634DD6}" type="pres">
      <dgm:prSet presAssocID="{F825456E-C22F-46F7-B337-2B24C0920942}" presName="hierChild6" presStyleCnt="0"/>
      <dgm:spPr/>
    </dgm:pt>
    <dgm:pt modelId="{CAC77AC8-909B-43CE-A26B-864C27D1513B}" type="pres">
      <dgm:prSet presAssocID="{F825456E-C22F-46F7-B337-2B24C0920942}" presName="hierChild7" presStyleCnt="0"/>
      <dgm:spPr/>
    </dgm:pt>
  </dgm:ptLst>
  <dgm:cxnLst>
    <dgm:cxn modelId="{5DFA309C-A823-4361-B2E8-4762A1A37945}" type="presOf" srcId="{81057F79-33BA-440E-9C2B-0BFB39292A7A}" destId="{70C1FC70-14C7-4FF2-81EE-79F059BF3013}" srcOrd="0" destOrd="0" presId="urn:microsoft.com/office/officeart/2005/8/layout/orgChart1"/>
    <dgm:cxn modelId="{AEDD9801-D6AB-4B6A-AFB8-FFEFB2C68764}" srcId="{D29F63D1-DE1E-403F-8A11-94B60B092483}" destId="{F79BC76D-774A-4071-A864-24C42E6A5056}" srcOrd="3" destOrd="0" parTransId="{93B8FB00-1710-4AD2-B1A9-AB92638A87A0}" sibTransId="{57FD1ED2-8F80-4BEC-A568-09AFCFA67BE0}"/>
    <dgm:cxn modelId="{A93A9BBD-B496-4A1D-AC61-5C2FCCEC83AC}" type="presOf" srcId="{D29F63D1-DE1E-403F-8A11-94B60B092483}" destId="{3BDD238D-37C3-4185-8C20-8E4B96AC84B9}" srcOrd="1" destOrd="0" presId="urn:microsoft.com/office/officeart/2005/8/layout/orgChart1"/>
    <dgm:cxn modelId="{EB3E7183-CE88-44D3-AEB8-98D4BB7253E6}" type="presOf" srcId="{93B8FB00-1710-4AD2-B1A9-AB92638A87A0}" destId="{83B356B7-424F-42BD-8D41-9E74EE289AD3}" srcOrd="0" destOrd="0" presId="urn:microsoft.com/office/officeart/2005/8/layout/orgChart1"/>
    <dgm:cxn modelId="{FE1FD15D-898C-4716-9EA5-5A69C8448063}" type="presOf" srcId="{F79BC76D-774A-4071-A864-24C42E6A5056}" destId="{02089560-B9E7-4F91-BD9E-B5251B20F386}" srcOrd="1" destOrd="0" presId="urn:microsoft.com/office/officeart/2005/8/layout/orgChart1"/>
    <dgm:cxn modelId="{A2132F1A-AEC1-45E5-832F-11133A972B91}" type="presOf" srcId="{DC33E46B-4FE7-40BB-9985-058BE113162B}" destId="{BCB9DE17-7921-4047-9FC0-AAA5F98CC828}" srcOrd="1" destOrd="0" presId="urn:microsoft.com/office/officeart/2005/8/layout/orgChart1"/>
    <dgm:cxn modelId="{52BD986C-CDB0-453F-87A5-C03249F96E82}" type="presOf" srcId="{ADD3C807-FC29-4491-BC29-7BF7E681B64A}" destId="{65B9786A-8950-42C9-BE02-C03BA029653B}" srcOrd="0" destOrd="0" presId="urn:microsoft.com/office/officeart/2005/8/layout/orgChart1"/>
    <dgm:cxn modelId="{DEE49D9E-3A78-4B7E-803D-E25D565DF08A}" type="presOf" srcId="{43D84743-4956-43AE-9D30-5F05266644D4}" destId="{AE8A1B8D-D6E0-45E0-9700-F5F27DA44235}" srcOrd="0" destOrd="0" presId="urn:microsoft.com/office/officeart/2005/8/layout/orgChart1"/>
    <dgm:cxn modelId="{16D2DC04-EF2D-4F36-95B3-765A412BB2CF}" srcId="{D29F63D1-DE1E-403F-8A11-94B60B092483}" destId="{06688020-D120-4060-9A28-CF8DDB4A087E}" srcOrd="2" destOrd="0" parTransId="{81057F79-33BA-440E-9C2B-0BFB39292A7A}" sibTransId="{E37A4BE5-A7D4-4697-A234-D69E324BC0D1}"/>
    <dgm:cxn modelId="{04EBC154-E8C0-439E-8AFA-8A88B7E539F7}" type="presOf" srcId="{06688020-D120-4060-9A28-CF8DDB4A087E}" destId="{C35D6A61-D95A-4620-A3D3-D041F07F769B}" srcOrd="1" destOrd="0" presId="urn:microsoft.com/office/officeart/2005/8/layout/orgChart1"/>
    <dgm:cxn modelId="{4F6159E9-3537-4D51-A74F-F400A5700E8C}" type="presOf" srcId="{F825456E-C22F-46F7-B337-2B24C0920942}" destId="{9269B97A-2B31-4EE7-B686-F10AB5957D78}" srcOrd="0" destOrd="0" presId="urn:microsoft.com/office/officeart/2005/8/layout/orgChart1"/>
    <dgm:cxn modelId="{E24A27DA-3D82-4AA8-966C-06660DAA9214}" type="presOf" srcId="{F825456E-C22F-46F7-B337-2B24C0920942}" destId="{68C7163B-D42C-4042-9FCC-5049566952EB}" srcOrd="1" destOrd="0" presId="urn:microsoft.com/office/officeart/2005/8/layout/orgChart1"/>
    <dgm:cxn modelId="{D828AE16-98DD-4776-A128-02E16529B398}" type="presOf" srcId="{06688020-D120-4060-9A28-CF8DDB4A087E}" destId="{A0B6338F-B9C1-46F9-9801-DB10290DC6E3}" srcOrd="0" destOrd="0" presId="urn:microsoft.com/office/officeart/2005/8/layout/orgChart1"/>
    <dgm:cxn modelId="{282A1CDC-9C3E-44A2-BC5C-47192136952C}" srcId="{6602A937-AA32-4A34-BE85-3CD0CC627565}" destId="{D29F63D1-DE1E-403F-8A11-94B60B092483}" srcOrd="0" destOrd="0" parTransId="{DA65CF97-079C-4E7C-BB64-9F6245BEB8AD}" sibTransId="{283D8110-358C-4C54-AD26-011595244942}"/>
    <dgm:cxn modelId="{07B7D73A-FE25-43ED-9A46-EEC5F935F33E}" type="presOf" srcId="{D29F63D1-DE1E-403F-8A11-94B60B092483}" destId="{06FBE3D5-2D0E-4A8C-A3A5-4E121D580D5F}" srcOrd="0" destOrd="0" presId="urn:microsoft.com/office/officeart/2005/8/layout/orgChart1"/>
    <dgm:cxn modelId="{CB8552A7-EB96-478A-980F-CD4C8ED44AC5}" type="presOf" srcId="{DC33E46B-4FE7-40BB-9985-058BE113162B}" destId="{900BE01B-84FC-429B-9A85-71711CB546FA}" srcOrd="0" destOrd="0" presId="urn:microsoft.com/office/officeart/2005/8/layout/orgChart1"/>
    <dgm:cxn modelId="{2E05CA7B-C350-4303-B700-43D11E9811B0}" type="presOf" srcId="{6602A937-AA32-4A34-BE85-3CD0CC627565}" destId="{27F848AA-8F83-4F09-AA2B-6BDD82073177}" srcOrd="0" destOrd="0" presId="urn:microsoft.com/office/officeart/2005/8/layout/orgChart1"/>
    <dgm:cxn modelId="{633B4014-7BC4-4784-B2F8-F8C0D0CBEB61}" srcId="{D29F63D1-DE1E-403F-8A11-94B60B092483}" destId="{DC33E46B-4FE7-40BB-9985-058BE113162B}" srcOrd="1" destOrd="0" parTransId="{43D84743-4956-43AE-9D30-5F05266644D4}" sibTransId="{16CA9904-B911-4064-AF88-097FECFA3DB8}"/>
    <dgm:cxn modelId="{1276341E-6608-445F-8FB8-5DDCC59437C1}" srcId="{D29F63D1-DE1E-403F-8A11-94B60B092483}" destId="{F825456E-C22F-46F7-B337-2B24C0920942}" srcOrd="0" destOrd="0" parTransId="{ADD3C807-FC29-4491-BC29-7BF7E681B64A}" sibTransId="{0D2BA85D-42E3-45D2-B2CB-802AF8FF4BDD}"/>
    <dgm:cxn modelId="{7332957E-8CB2-4F70-895C-3AEF3B2F0FC2}" type="presOf" srcId="{F79BC76D-774A-4071-A864-24C42E6A5056}" destId="{2CF9DC9E-CBFE-4B87-9550-305C5E53E40F}" srcOrd="0" destOrd="0" presId="urn:microsoft.com/office/officeart/2005/8/layout/orgChart1"/>
    <dgm:cxn modelId="{74DBFCF0-D398-44D8-A484-7267BEBB1A3F}" type="presParOf" srcId="{27F848AA-8F83-4F09-AA2B-6BDD82073177}" destId="{63EC73D3-7927-43A7-94BD-073D835DC5CE}" srcOrd="0" destOrd="0" presId="urn:microsoft.com/office/officeart/2005/8/layout/orgChart1"/>
    <dgm:cxn modelId="{25162733-C4B6-4804-9481-F8E8C6519040}" type="presParOf" srcId="{63EC73D3-7927-43A7-94BD-073D835DC5CE}" destId="{960C33BD-F4C0-423D-AB2F-764FA3B77DA2}" srcOrd="0" destOrd="0" presId="urn:microsoft.com/office/officeart/2005/8/layout/orgChart1"/>
    <dgm:cxn modelId="{9481CFFD-9161-4E08-AA88-3864349A2D18}" type="presParOf" srcId="{960C33BD-F4C0-423D-AB2F-764FA3B77DA2}" destId="{06FBE3D5-2D0E-4A8C-A3A5-4E121D580D5F}" srcOrd="0" destOrd="0" presId="urn:microsoft.com/office/officeart/2005/8/layout/orgChart1"/>
    <dgm:cxn modelId="{DABAE74D-5216-47CB-B17C-B10DB477B036}" type="presParOf" srcId="{960C33BD-F4C0-423D-AB2F-764FA3B77DA2}" destId="{3BDD238D-37C3-4185-8C20-8E4B96AC84B9}" srcOrd="1" destOrd="0" presId="urn:microsoft.com/office/officeart/2005/8/layout/orgChart1"/>
    <dgm:cxn modelId="{CE7DB07B-F0DB-4249-805D-7FF1BD890D9D}" type="presParOf" srcId="{63EC73D3-7927-43A7-94BD-073D835DC5CE}" destId="{8E091F0A-7407-4671-82CA-4CFFBBA7DB8F}" srcOrd="1" destOrd="0" presId="urn:microsoft.com/office/officeart/2005/8/layout/orgChart1"/>
    <dgm:cxn modelId="{FF34A4EB-0FE4-42FA-8812-FA16D38F51A3}" type="presParOf" srcId="{8E091F0A-7407-4671-82CA-4CFFBBA7DB8F}" destId="{AE8A1B8D-D6E0-45E0-9700-F5F27DA44235}" srcOrd="0" destOrd="0" presId="urn:microsoft.com/office/officeart/2005/8/layout/orgChart1"/>
    <dgm:cxn modelId="{768F42E7-DEEB-485E-BCBE-84DB3792318B}" type="presParOf" srcId="{8E091F0A-7407-4671-82CA-4CFFBBA7DB8F}" destId="{B2E5C9B2-9838-40F2-B5ED-F1276874A43D}" srcOrd="1" destOrd="0" presId="urn:microsoft.com/office/officeart/2005/8/layout/orgChart1"/>
    <dgm:cxn modelId="{ED943CC7-D4EC-4779-BE6A-D7BD19125D3D}" type="presParOf" srcId="{B2E5C9B2-9838-40F2-B5ED-F1276874A43D}" destId="{E097D680-D84C-4969-98DC-E901B3BE502C}" srcOrd="0" destOrd="0" presId="urn:microsoft.com/office/officeart/2005/8/layout/orgChart1"/>
    <dgm:cxn modelId="{A03D75C1-4265-439B-8E2E-72437A1D0FBD}" type="presParOf" srcId="{E097D680-D84C-4969-98DC-E901B3BE502C}" destId="{900BE01B-84FC-429B-9A85-71711CB546FA}" srcOrd="0" destOrd="0" presId="urn:microsoft.com/office/officeart/2005/8/layout/orgChart1"/>
    <dgm:cxn modelId="{02576D80-1FDB-45D9-9AC8-C2D006598A7F}" type="presParOf" srcId="{E097D680-D84C-4969-98DC-E901B3BE502C}" destId="{BCB9DE17-7921-4047-9FC0-AAA5F98CC828}" srcOrd="1" destOrd="0" presId="urn:microsoft.com/office/officeart/2005/8/layout/orgChart1"/>
    <dgm:cxn modelId="{D0DF3AE9-B6B9-439F-928E-C24CF3CEB6BC}" type="presParOf" srcId="{B2E5C9B2-9838-40F2-B5ED-F1276874A43D}" destId="{630C17C7-282D-456C-A41F-F041DDB1C732}" srcOrd="1" destOrd="0" presId="urn:microsoft.com/office/officeart/2005/8/layout/orgChart1"/>
    <dgm:cxn modelId="{B8E301D3-E0B8-44C9-8A59-1C71CA1C17FE}" type="presParOf" srcId="{B2E5C9B2-9838-40F2-B5ED-F1276874A43D}" destId="{6FD2074D-FC17-4531-9CE5-8329C6871C49}" srcOrd="2" destOrd="0" presId="urn:microsoft.com/office/officeart/2005/8/layout/orgChart1"/>
    <dgm:cxn modelId="{39A56197-FB89-4084-96F6-1C9F901D70C3}" type="presParOf" srcId="{8E091F0A-7407-4671-82CA-4CFFBBA7DB8F}" destId="{70C1FC70-14C7-4FF2-81EE-79F059BF3013}" srcOrd="2" destOrd="0" presId="urn:microsoft.com/office/officeart/2005/8/layout/orgChart1"/>
    <dgm:cxn modelId="{A1C61217-E00E-4C99-9FAF-FECCAD0F1399}" type="presParOf" srcId="{8E091F0A-7407-4671-82CA-4CFFBBA7DB8F}" destId="{14630329-4686-4B6D-ABC1-441BEF7FA26A}" srcOrd="3" destOrd="0" presId="urn:microsoft.com/office/officeart/2005/8/layout/orgChart1"/>
    <dgm:cxn modelId="{BC8E59DF-1492-47EE-8E56-AE938C561401}" type="presParOf" srcId="{14630329-4686-4B6D-ABC1-441BEF7FA26A}" destId="{24663211-F2AD-4AAC-ADCA-D0C12D23EDE5}" srcOrd="0" destOrd="0" presId="urn:microsoft.com/office/officeart/2005/8/layout/orgChart1"/>
    <dgm:cxn modelId="{AF6EFD09-7A38-4627-8D35-F48E663318C5}" type="presParOf" srcId="{24663211-F2AD-4AAC-ADCA-D0C12D23EDE5}" destId="{A0B6338F-B9C1-46F9-9801-DB10290DC6E3}" srcOrd="0" destOrd="0" presId="urn:microsoft.com/office/officeart/2005/8/layout/orgChart1"/>
    <dgm:cxn modelId="{1C2BF38A-415C-4366-8C5B-08684C36A147}" type="presParOf" srcId="{24663211-F2AD-4AAC-ADCA-D0C12D23EDE5}" destId="{C35D6A61-D95A-4620-A3D3-D041F07F769B}" srcOrd="1" destOrd="0" presId="urn:microsoft.com/office/officeart/2005/8/layout/orgChart1"/>
    <dgm:cxn modelId="{A71C61AF-6C4A-4095-91DC-404CDF20FB77}" type="presParOf" srcId="{14630329-4686-4B6D-ABC1-441BEF7FA26A}" destId="{CD3D6024-DDEF-44CF-B289-3A7C43955F51}" srcOrd="1" destOrd="0" presId="urn:microsoft.com/office/officeart/2005/8/layout/orgChart1"/>
    <dgm:cxn modelId="{E12257D9-7825-4E94-BF27-50C455368C4A}" type="presParOf" srcId="{14630329-4686-4B6D-ABC1-441BEF7FA26A}" destId="{1392B1AE-A971-4CD9-81D0-2AD5F29AABD1}" srcOrd="2" destOrd="0" presId="urn:microsoft.com/office/officeart/2005/8/layout/orgChart1"/>
    <dgm:cxn modelId="{7E5AAA38-1C0E-43CB-9714-CF189E8DEADE}" type="presParOf" srcId="{8E091F0A-7407-4671-82CA-4CFFBBA7DB8F}" destId="{83B356B7-424F-42BD-8D41-9E74EE289AD3}" srcOrd="4" destOrd="0" presId="urn:microsoft.com/office/officeart/2005/8/layout/orgChart1"/>
    <dgm:cxn modelId="{4B292DD8-6C33-42BF-AEAD-3A3538DA4B3C}" type="presParOf" srcId="{8E091F0A-7407-4671-82CA-4CFFBBA7DB8F}" destId="{D47F5A28-75A4-4857-AA01-B74BF8C1F0BC}" srcOrd="5" destOrd="0" presId="urn:microsoft.com/office/officeart/2005/8/layout/orgChart1"/>
    <dgm:cxn modelId="{663D4D4F-1A4D-415D-A028-269787820AEF}" type="presParOf" srcId="{D47F5A28-75A4-4857-AA01-B74BF8C1F0BC}" destId="{81B0CAA0-64B4-4019-925E-9F59AAFD27DF}" srcOrd="0" destOrd="0" presId="urn:microsoft.com/office/officeart/2005/8/layout/orgChart1"/>
    <dgm:cxn modelId="{30CE6D41-E87D-4456-AAFB-9B55372DD09C}" type="presParOf" srcId="{81B0CAA0-64B4-4019-925E-9F59AAFD27DF}" destId="{2CF9DC9E-CBFE-4B87-9550-305C5E53E40F}" srcOrd="0" destOrd="0" presId="urn:microsoft.com/office/officeart/2005/8/layout/orgChart1"/>
    <dgm:cxn modelId="{78547D0F-7420-4804-AF9D-F0AC2413C51F}" type="presParOf" srcId="{81B0CAA0-64B4-4019-925E-9F59AAFD27DF}" destId="{02089560-B9E7-4F91-BD9E-B5251B20F386}" srcOrd="1" destOrd="0" presId="urn:microsoft.com/office/officeart/2005/8/layout/orgChart1"/>
    <dgm:cxn modelId="{FF89C8BD-7451-49D7-9594-5186BA5356FD}" type="presParOf" srcId="{D47F5A28-75A4-4857-AA01-B74BF8C1F0BC}" destId="{76AF29AB-D4C8-4012-9EBF-8100644D3540}" srcOrd="1" destOrd="0" presId="urn:microsoft.com/office/officeart/2005/8/layout/orgChart1"/>
    <dgm:cxn modelId="{BD82B6A0-BB52-40A3-8C00-94808658055C}" type="presParOf" srcId="{D47F5A28-75A4-4857-AA01-B74BF8C1F0BC}" destId="{85F1DB21-49CF-4777-8534-9191F200F767}" srcOrd="2" destOrd="0" presId="urn:microsoft.com/office/officeart/2005/8/layout/orgChart1"/>
    <dgm:cxn modelId="{82E79D94-665E-4B35-A8DF-18E705520673}" type="presParOf" srcId="{63EC73D3-7927-43A7-94BD-073D835DC5CE}" destId="{D2592B71-E25C-431B-9A5B-FA2A312A32C3}" srcOrd="2" destOrd="0" presId="urn:microsoft.com/office/officeart/2005/8/layout/orgChart1"/>
    <dgm:cxn modelId="{65ADCF4D-91C1-4664-B295-31B6C1C531EE}" type="presParOf" srcId="{D2592B71-E25C-431B-9A5B-FA2A312A32C3}" destId="{65B9786A-8950-42C9-BE02-C03BA029653B}" srcOrd="0" destOrd="0" presId="urn:microsoft.com/office/officeart/2005/8/layout/orgChart1"/>
    <dgm:cxn modelId="{8D08512F-C41C-4643-9FEF-E3629AEE18B4}" type="presParOf" srcId="{D2592B71-E25C-431B-9A5B-FA2A312A32C3}" destId="{C360A7BB-A673-4A42-8EA3-CA3DF94F3BFF}" srcOrd="1" destOrd="0" presId="urn:microsoft.com/office/officeart/2005/8/layout/orgChart1"/>
    <dgm:cxn modelId="{E4E92304-CCFD-41F3-9A97-BBC6B816C1A5}" type="presParOf" srcId="{C360A7BB-A673-4A42-8EA3-CA3DF94F3BFF}" destId="{F394E31D-DA86-4D38-B0C0-4E00972B0AA6}" srcOrd="0" destOrd="0" presId="urn:microsoft.com/office/officeart/2005/8/layout/orgChart1"/>
    <dgm:cxn modelId="{E95C4804-F4CF-40A9-9D36-F7E205F4D622}" type="presParOf" srcId="{F394E31D-DA86-4D38-B0C0-4E00972B0AA6}" destId="{9269B97A-2B31-4EE7-B686-F10AB5957D78}" srcOrd="0" destOrd="0" presId="urn:microsoft.com/office/officeart/2005/8/layout/orgChart1"/>
    <dgm:cxn modelId="{29CCF694-940C-4620-AD07-F167A1F5A403}" type="presParOf" srcId="{F394E31D-DA86-4D38-B0C0-4E00972B0AA6}" destId="{68C7163B-D42C-4042-9FCC-5049566952EB}" srcOrd="1" destOrd="0" presId="urn:microsoft.com/office/officeart/2005/8/layout/orgChart1"/>
    <dgm:cxn modelId="{88A2932C-0235-4F6A-B657-470845CCD39C}" type="presParOf" srcId="{C360A7BB-A673-4A42-8EA3-CA3DF94F3BFF}" destId="{36135616-E6C6-4DE5-B506-FCE3CD634DD6}" srcOrd="1" destOrd="0" presId="urn:microsoft.com/office/officeart/2005/8/layout/orgChart1"/>
    <dgm:cxn modelId="{CEC61F9D-41FC-434F-86BF-C8AB87392768}" type="presParOf" srcId="{C360A7BB-A673-4A42-8EA3-CA3DF94F3BFF}" destId="{CAC77AC8-909B-43CE-A26B-864C27D1513B}" srcOrd="2" destOrd="0" presId="urn:microsoft.com/office/officeart/2005/8/layout/orgChart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90D26D5-8939-4B34-A790-7599E736181C}" type="doc">
      <dgm:prSet loTypeId="urn:microsoft.com/office/officeart/2005/8/layout/pyramid2" loCatId="list" qsTypeId="urn:microsoft.com/office/officeart/2005/8/quickstyle/3d6" qsCatId="3D" csTypeId="urn:microsoft.com/office/officeart/2005/8/colors/colorful4" csCatId="colorful" phldr="1"/>
      <dgm:spPr/>
    </dgm:pt>
    <dgm:pt modelId="{A76995C4-C8A0-4922-B1EC-BAAE769A9905}">
      <dgm:prSet phldrT="[Text]"/>
      <dgm:spPr/>
      <dgm:t>
        <a:bodyPr/>
        <a:lstStyle/>
        <a:p>
          <a:r>
            <a:rPr lang="en-US" dirty="0" err="1" smtClean="0"/>
            <a:t>অবনত</a:t>
          </a:r>
          <a:r>
            <a:rPr lang="en-US" dirty="0" smtClean="0"/>
            <a:t> </a:t>
          </a:r>
          <a:r>
            <a:rPr lang="en-US" dirty="0" err="1" smtClean="0"/>
            <a:t>হওয়া</a:t>
          </a:r>
          <a:endParaRPr lang="en-US" dirty="0"/>
        </a:p>
      </dgm:t>
    </dgm:pt>
    <dgm:pt modelId="{0D37B045-0846-4483-ABA0-8853A0B0C12E}" type="parTrans" cxnId="{4217DD54-2F53-49D2-877B-D4A19080F56A}">
      <dgm:prSet/>
      <dgm:spPr/>
      <dgm:t>
        <a:bodyPr/>
        <a:lstStyle/>
        <a:p>
          <a:endParaRPr lang="en-US"/>
        </a:p>
      </dgm:t>
    </dgm:pt>
    <dgm:pt modelId="{42AD4CBD-36F3-4E6F-984B-C8D8F6919AAF}" type="sibTrans" cxnId="{4217DD54-2F53-49D2-877B-D4A19080F56A}">
      <dgm:prSet/>
      <dgm:spPr/>
      <dgm:t>
        <a:bodyPr/>
        <a:lstStyle/>
        <a:p>
          <a:endParaRPr lang="en-US"/>
        </a:p>
      </dgm:t>
    </dgm:pt>
    <dgm:pt modelId="{EC189EA4-AEB8-46D0-9BC8-1866F7C5C47A}">
      <dgm:prSet phldrT="[Text]"/>
      <dgm:spPr/>
      <dgm:t>
        <a:bodyPr/>
        <a:lstStyle/>
        <a:p>
          <a:r>
            <a:rPr lang="en-US" dirty="0" err="1" smtClean="0"/>
            <a:t>বিশ্বাস</a:t>
          </a:r>
          <a:r>
            <a:rPr lang="en-US" dirty="0" smtClean="0"/>
            <a:t> </a:t>
          </a:r>
          <a:r>
            <a:rPr lang="en-US" dirty="0" err="1" smtClean="0"/>
            <a:t>করা</a:t>
          </a:r>
          <a:endParaRPr lang="en-US" dirty="0"/>
        </a:p>
      </dgm:t>
    </dgm:pt>
    <dgm:pt modelId="{F04BC997-3889-453A-8D3D-098B908370E5}" type="parTrans" cxnId="{501C41CF-F29D-4126-97D1-D6C42966A769}">
      <dgm:prSet/>
      <dgm:spPr/>
      <dgm:t>
        <a:bodyPr/>
        <a:lstStyle/>
        <a:p>
          <a:endParaRPr lang="en-US"/>
        </a:p>
      </dgm:t>
    </dgm:pt>
    <dgm:pt modelId="{51A01E9B-3975-4277-98D5-C562E6590CBF}" type="sibTrans" cxnId="{501C41CF-F29D-4126-97D1-D6C42966A769}">
      <dgm:prSet/>
      <dgm:spPr/>
      <dgm:t>
        <a:bodyPr/>
        <a:lstStyle/>
        <a:p>
          <a:endParaRPr lang="en-US"/>
        </a:p>
      </dgm:t>
    </dgm:pt>
    <dgm:pt modelId="{0938C6F9-2074-42A1-BA63-2F227D7FC336}">
      <dgm:prSet phldrT="[Text]"/>
      <dgm:spPr/>
      <dgm:t>
        <a:bodyPr/>
        <a:lstStyle/>
        <a:p>
          <a:r>
            <a:rPr lang="en-US" dirty="0" smtClean="0"/>
            <a:t>To </a:t>
          </a:r>
          <a:r>
            <a:rPr lang="en-US" dirty="0" err="1" smtClean="0"/>
            <a:t>belive</a:t>
          </a:r>
          <a:r>
            <a:rPr lang="en-US" dirty="0" smtClean="0"/>
            <a:t> in, to obey.</a:t>
          </a:r>
          <a:endParaRPr lang="en-US" dirty="0"/>
        </a:p>
      </dgm:t>
    </dgm:pt>
    <dgm:pt modelId="{0D1AAF50-EF69-414E-ACBB-C132C8C1B817}" type="parTrans" cxnId="{350953AD-61A5-4FD2-B11F-CD3DC9B9BC5F}">
      <dgm:prSet/>
      <dgm:spPr/>
      <dgm:t>
        <a:bodyPr/>
        <a:lstStyle/>
        <a:p>
          <a:endParaRPr lang="en-US"/>
        </a:p>
      </dgm:t>
    </dgm:pt>
    <dgm:pt modelId="{52D1E840-81CE-4373-BF2F-3FB80E7B1D58}" type="sibTrans" cxnId="{350953AD-61A5-4FD2-B11F-CD3DC9B9BC5F}">
      <dgm:prSet/>
      <dgm:spPr/>
      <dgm:t>
        <a:bodyPr/>
        <a:lstStyle/>
        <a:p>
          <a:endParaRPr lang="en-US"/>
        </a:p>
      </dgm:t>
    </dgm:pt>
    <dgm:pt modelId="{B7E3D390-9DD1-470C-81C6-F0A436070153}" type="pres">
      <dgm:prSet presAssocID="{390D26D5-8939-4B34-A790-7599E736181C}" presName="compositeShape" presStyleCnt="0">
        <dgm:presLayoutVars>
          <dgm:dir/>
          <dgm:resizeHandles/>
        </dgm:presLayoutVars>
      </dgm:prSet>
      <dgm:spPr/>
    </dgm:pt>
    <dgm:pt modelId="{243F7A59-A8EF-44AC-BF4F-B2DCEA02507F}" type="pres">
      <dgm:prSet presAssocID="{390D26D5-8939-4B34-A790-7599E736181C}" presName="pyramid" presStyleLbl="node1" presStyleIdx="0" presStyleCnt="1"/>
      <dgm:spPr/>
    </dgm:pt>
    <dgm:pt modelId="{14D73CFA-D474-4B28-977A-242730E92685}" type="pres">
      <dgm:prSet presAssocID="{390D26D5-8939-4B34-A790-7599E736181C}" presName="theList" presStyleCnt="0"/>
      <dgm:spPr/>
    </dgm:pt>
    <dgm:pt modelId="{223F054F-B67F-4C78-869C-0C5BB185ECA3}" type="pres">
      <dgm:prSet presAssocID="{A76995C4-C8A0-4922-B1EC-BAAE769A9905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611D1B-279A-44E2-B36C-9B6134C9EFA5}" type="pres">
      <dgm:prSet presAssocID="{A76995C4-C8A0-4922-B1EC-BAAE769A9905}" presName="aSpace" presStyleCnt="0"/>
      <dgm:spPr/>
    </dgm:pt>
    <dgm:pt modelId="{E3DB8C9D-1AE5-48B2-9C24-C5EED3174894}" type="pres">
      <dgm:prSet presAssocID="{EC189EA4-AEB8-46D0-9BC8-1866F7C5C47A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382ADF-5216-42E5-AAD0-A752FADC8E9B}" type="pres">
      <dgm:prSet presAssocID="{EC189EA4-AEB8-46D0-9BC8-1866F7C5C47A}" presName="aSpace" presStyleCnt="0"/>
      <dgm:spPr/>
    </dgm:pt>
    <dgm:pt modelId="{C9D27D0B-D0C8-4085-A3BE-5B6896AB0F62}" type="pres">
      <dgm:prSet presAssocID="{0938C6F9-2074-42A1-BA63-2F227D7FC336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7E9351-A355-4B91-837F-EA9710EE01DB}" type="pres">
      <dgm:prSet presAssocID="{0938C6F9-2074-42A1-BA63-2F227D7FC336}" presName="aSpace" presStyleCnt="0"/>
      <dgm:spPr/>
    </dgm:pt>
  </dgm:ptLst>
  <dgm:cxnLst>
    <dgm:cxn modelId="{350953AD-61A5-4FD2-B11F-CD3DC9B9BC5F}" srcId="{390D26D5-8939-4B34-A790-7599E736181C}" destId="{0938C6F9-2074-42A1-BA63-2F227D7FC336}" srcOrd="2" destOrd="0" parTransId="{0D1AAF50-EF69-414E-ACBB-C132C8C1B817}" sibTransId="{52D1E840-81CE-4373-BF2F-3FB80E7B1D58}"/>
    <dgm:cxn modelId="{501C41CF-F29D-4126-97D1-D6C42966A769}" srcId="{390D26D5-8939-4B34-A790-7599E736181C}" destId="{EC189EA4-AEB8-46D0-9BC8-1866F7C5C47A}" srcOrd="1" destOrd="0" parTransId="{F04BC997-3889-453A-8D3D-098B908370E5}" sibTransId="{51A01E9B-3975-4277-98D5-C562E6590CBF}"/>
    <dgm:cxn modelId="{EA82A7A5-F670-4A8F-9D8F-1BFA0413CFA0}" type="presOf" srcId="{0938C6F9-2074-42A1-BA63-2F227D7FC336}" destId="{C9D27D0B-D0C8-4085-A3BE-5B6896AB0F62}" srcOrd="0" destOrd="0" presId="urn:microsoft.com/office/officeart/2005/8/layout/pyramid2"/>
    <dgm:cxn modelId="{716358F6-0ED4-47A9-A313-8E5E9AEE969B}" type="presOf" srcId="{390D26D5-8939-4B34-A790-7599E736181C}" destId="{B7E3D390-9DD1-470C-81C6-F0A436070153}" srcOrd="0" destOrd="0" presId="urn:microsoft.com/office/officeart/2005/8/layout/pyramid2"/>
    <dgm:cxn modelId="{BA38E4F6-9660-48F8-B128-6F7B40CD4785}" type="presOf" srcId="{EC189EA4-AEB8-46D0-9BC8-1866F7C5C47A}" destId="{E3DB8C9D-1AE5-48B2-9C24-C5EED3174894}" srcOrd="0" destOrd="0" presId="urn:microsoft.com/office/officeart/2005/8/layout/pyramid2"/>
    <dgm:cxn modelId="{167CE74A-E49B-45C6-852F-AEB3CDC64D1F}" type="presOf" srcId="{A76995C4-C8A0-4922-B1EC-BAAE769A9905}" destId="{223F054F-B67F-4C78-869C-0C5BB185ECA3}" srcOrd="0" destOrd="0" presId="urn:microsoft.com/office/officeart/2005/8/layout/pyramid2"/>
    <dgm:cxn modelId="{4217DD54-2F53-49D2-877B-D4A19080F56A}" srcId="{390D26D5-8939-4B34-A790-7599E736181C}" destId="{A76995C4-C8A0-4922-B1EC-BAAE769A9905}" srcOrd="0" destOrd="0" parTransId="{0D37B045-0846-4483-ABA0-8853A0B0C12E}" sibTransId="{42AD4CBD-36F3-4E6F-984B-C8D8F6919AAF}"/>
    <dgm:cxn modelId="{309E7222-A3C7-408A-8816-B1C8850AA169}" type="presParOf" srcId="{B7E3D390-9DD1-470C-81C6-F0A436070153}" destId="{243F7A59-A8EF-44AC-BF4F-B2DCEA02507F}" srcOrd="0" destOrd="0" presId="urn:microsoft.com/office/officeart/2005/8/layout/pyramid2"/>
    <dgm:cxn modelId="{2E1A1C49-95D1-4A1F-BD70-DAB294F85B5B}" type="presParOf" srcId="{B7E3D390-9DD1-470C-81C6-F0A436070153}" destId="{14D73CFA-D474-4B28-977A-242730E92685}" srcOrd="1" destOrd="0" presId="urn:microsoft.com/office/officeart/2005/8/layout/pyramid2"/>
    <dgm:cxn modelId="{A29C9458-EB81-42D1-81A3-23239E3B1DCA}" type="presParOf" srcId="{14D73CFA-D474-4B28-977A-242730E92685}" destId="{223F054F-B67F-4C78-869C-0C5BB185ECA3}" srcOrd="0" destOrd="0" presId="urn:microsoft.com/office/officeart/2005/8/layout/pyramid2"/>
    <dgm:cxn modelId="{81930D85-7C45-49DE-8851-12BB2E2DE8BB}" type="presParOf" srcId="{14D73CFA-D474-4B28-977A-242730E92685}" destId="{AA611D1B-279A-44E2-B36C-9B6134C9EFA5}" srcOrd="1" destOrd="0" presId="urn:microsoft.com/office/officeart/2005/8/layout/pyramid2"/>
    <dgm:cxn modelId="{34A79B7B-9417-4197-B74E-B1228C2EAE63}" type="presParOf" srcId="{14D73CFA-D474-4B28-977A-242730E92685}" destId="{E3DB8C9D-1AE5-48B2-9C24-C5EED3174894}" srcOrd="2" destOrd="0" presId="urn:microsoft.com/office/officeart/2005/8/layout/pyramid2"/>
    <dgm:cxn modelId="{D11CE597-D471-4F2E-86F4-8AC20B059A1E}" type="presParOf" srcId="{14D73CFA-D474-4B28-977A-242730E92685}" destId="{7D382ADF-5216-42E5-AAD0-A752FADC8E9B}" srcOrd="3" destOrd="0" presId="urn:microsoft.com/office/officeart/2005/8/layout/pyramid2"/>
    <dgm:cxn modelId="{F1F908C3-1F7E-4911-8026-78B5C0B36EC6}" type="presParOf" srcId="{14D73CFA-D474-4B28-977A-242730E92685}" destId="{C9D27D0B-D0C8-4085-A3BE-5B6896AB0F62}" srcOrd="4" destOrd="0" presId="urn:microsoft.com/office/officeart/2005/8/layout/pyramid2"/>
    <dgm:cxn modelId="{827A9A9E-A616-40A6-868B-2D7231E44E2A}" type="presParOf" srcId="{14D73CFA-D474-4B28-977A-242730E92685}" destId="{ED7E9351-A355-4B91-837F-EA9710EE01DB}" srcOrd="5" destOrd="0" presId="urn:microsoft.com/office/officeart/2005/8/layout/pyramid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98D85F5-F81F-4325-A036-51A863A172E3}" type="doc">
      <dgm:prSet loTypeId="urn:microsoft.com/office/officeart/2005/8/layout/arrow6" loCatId="process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C63EFE-93A3-44D1-BA26-FBE37F7410EE}">
      <dgm:prSet phldrT="[Text]"/>
      <dgm:spPr/>
      <dgm:t>
        <a:bodyPr/>
        <a:lstStyle/>
        <a:p>
          <a:r>
            <a:rPr lang="en-US" dirty="0" err="1" smtClean="0"/>
            <a:t>ইমান</a:t>
          </a:r>
          <a:r>
            <a:rPr lang="en-US" dirty="0" smtClean="0"/>
            <a:t> </a:t>
          </a:r>
          <a:r>
            <a:rPr lang="en-US" dirty="0" err="1" smtClean="0"/>
            <a:t>এর</a:t>
          </a:r>
          <a:endParaRPr lang="en-US" dirty="0"/>
        </a:p>
      </dgm:t>
    </dgm:pt>
    <dgm:pt modelId="{364A21EF-304E-4339-B311-A9F2CCF24570}" type="parTrans" cxnId="{BA3413D6-CA19-475B-B1A7-03AD22FA8D27}">
      <dgm:prSet/>
      <dgm:spPr/>
      <dgm:t>
        <a:bodyPr/>
        <a:lstStyle/>
        <a:p>
          <a:endParaRPr lang="en-US"/>
        </a:p>
      </dgm:t>
    </dgm:pt>
    <dgm:pt modelId="{AFE6E88C-D594-4489-A259-BE142DEFFB8B}" type="sibTrans" cxnId="{BA3413D6-CA19-475B-B1A7-03AD22FA8D27}">
      <dgm:prSet/>
      <dgm:spPr/>
      <dgm:t>
        <a:bodyPr/>
        <a:lstStyle/>
        <a:p>
          <a:endParaRPr lang="en-US"/>
        </a:p>
      </dgm:t>
    </dgm:pt>
    <dgm:pt modelId="{7F110AD5-EB07-40C4-A21F-1BBF34EFA5A2}">
      <dgm:prSet phldrT="[Text]"/>
      <dgm:spPr/>
      <dgm:t>
        <a:bodyPr/>
        <a:lstStyle/>
        <a:p>
          <a:r>
            <a:rPr lang="en-US" dirty="0" err="1" smtClean="0"/>
            <a:t>পারিভাষিক</a:t>
          </a:r>
          <a:r>
            <a:rPr lang="en-US" dirty="0" smtClean="0"/>
            <a:t> </a:t>
          </a:r>
          <a:r>
            <a:rPr lang="en-US" dirty="0" err="1" smtClean="0"/>
            <a:t>অর্থঃ</a:t>
          </a:r>
          <a:endParaRPr lang="en-US" dirty="0"/>
        </a:p>
      </dgm:t>
    </dgm:pt>
    <dgm:pt modelId="{00C4B9C9-2C4F-4EEE-828F-5831D1C343CE}" type="parTrans" cxnId="{504F273E-F91C-4D8B-AD91-DED8D3451704}">
      <dgm:prSet/>
      <dgm:spPr/>
      <dgm:t>
        <a:bodyPr/>
        <a:lstStyle/>
        <a:p>
          <a:endParaRPr lang="en-US"/>
        </a:p>
      </dgm:t>
    </dgm:pt>
    <dgm:pt modelId="{10124153-5244-4993-A902-A14E8EBEE7F0}" type="sibTrans" cxnId="{504F273E-F91C-4D8B-AD91-DED8D3451704}">
      <dgm:prSet/>
      <dgm:spPr/>
      <dgm:t>
        <a:bodyPr/>
        <a:lstStyle/>
        <a:p>
          <a:endParaRPr lang="en-US"/>
        </a:p>
      </dgm:t>
    </dgm:pt>
    <dgm:pt modelId="{38EDB09E-4E66-4B29-8009-93A3433D12F8}" type="pres">
      <dgm:prSet presAssocID="{698D85F5-F81F-4325-A036-51A863A172E3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00B0FB-DACE-455F-A128-3B9D3C80322B}" type="pres">
      <dgm:prSet presAssocID="{698D85F5-F81F-4325-A036-51A863A172E3}" presName="ribbon" presStyleLbl="node1" presStyleIdx="0" presStyleCnt="1" custScaleX="257969" custLinFactNeighborX="492" custLinFactNeighborY="1231"/>
      <dgm:spPr/>
    </dgm:pt>
    <dgm:pt modelId="{A973F053-2071-4ECB-81E9-925206466C56}" type="pres">
      <dgm:prSet presAssocID="{698D85F5-F81F-4325-A036-51A863A172E3}" presName="leftArrowText" presStyleLbl="node1" presStyleIdx="0" presStyleCnt="1" custScaleX="326200" custLinFactNeighborX="-98462" custLinFactNeighborY="-251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BAC26A-7B0B-41B2-A65B-D365B7DAD6BF}" type="pres">
      <dgm:prSet presAssocID="{698D85F5-F81F-4325-A036-51A863A172E3}" presName="rightArrowText" presStyleLbl="node1" presStyleIdx="0" presStyleCnt="1" custScaleX="271677" custLinFactNeighborX="68166" custLinFactNeighborY="-251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89D517-1D0B-40DD-B26E-2636731A71BE}" type="presOf" srcId="{7F110AD5-EB07-40C4-A21F-1BBF34EFA5A2}" destId="{8ABAC26A-7B0B-41B2-A65B-D365B7DAD6BF}" srcOrd="0" destOrd="0" presId="urn:microsoft.com/office/officeart/2005/8/layout/arrow6"/>
    <dgm:cxn modelId="{BA3413D6-CA19-475B-B1A7-03AD22FA8D27}" srcId="{698D85F5-F81F-4325-A036-51A863A172E3}" destId="{D1C63EFE-93A3-44D1-BA26-FBE37F7410EE}" srcOrd="0" destOrd="0" parTransId="{364A21EF-304E-4339-B311-A9F2CCF24570}" sibTransId="{AFE6E88C-D594-4489-A259-BE142DEFFB8B}"/>
    <dgm:cxn modelId="{504F273E-F91C-4D8B-AD91-DED8D3451704}" srcId="{698D85F5-F81F-4325-A036-51A863A172E3}" destId="{7F110AD5-EB07-40C4-A21F-1BBF34EFA5A2}" srcOrd="1" destOrd="0" parTransId="{00C4B9C9-2C4F-4EEE-828F-5831D1C343CE}" sibTransId="{10124153-5244-4993-A902-A14E8EBEE7F0}"/>
    <dgm:cxn modelId="{12870FB8-1386-46A7-8767-064F90CEBC69}" type="presOf" srcId="{698D85F5-F81F-4325-A036-51A863A172E3}" destId="{38EDB09E-4E66-4B29-8009-93A3433D12F8}" srcOrd="0" destOrd="0" presId="urn:microsoft.com/office/officeart/2005/8/layout/arrow6"/>
    <dgm:cxn modelId="{41F6FA29-46BF-4CFA-BFF5-E75576AE2966}" type="presOf" srcId="{D1C63EFE-93A3-44D1-BA26-FBE37F7410EE}" destId="{A973F053-2071-4ECB-81E9-925206466C56}" srcOrd="0" destOrd="0" presId="urn:microsoft.com/office/officeart/2005/8/layout/arrow6"/>
    <dgm:cxn modelId="{0376439D-4057-4781-86D8-5D8B69954716}" type="presParOf" srcId="{38EDB09E-4E66-4B29-8009-93A3433D12F8}" destId="{4800B0FB-DACE-455F-A128-3B9D3C80322B}" srcOrd="0" destOrd="0" presId="urn:microsoft.com/office/officeart/2005/8/layout/arrow6"/>
    <dgm:cxn modelId="{39E5C419-F39B-49B8-8824-AA5CE2C15292}" type="presParOf" srcId="{38EDB09E-4E66-4B29-8009-93A3433D12F8}" destId="{A973F053-2071-4ECB-81E9-925206466C56}" srcOrd="1" destOrd="0" presId="urn:microsoft.com/office/officeart/2005/8/layout/arrow6"/>
    <dgm:cxn modelId="{B08E4B82-0D55-4936-A03B-789F3EA97E6C}" type="presParOf" srcId="{38EDB09E-4E66-4B29-8009-93A3433D12F8}" destId="{8ABAC26A-7B0B-41B2-A65B-D365B7DAD6BF}" srcOrd="2" destOrd="0" presId="urn:microsoft.com/office/officeart/2005/8/layout/arrow6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682E497-1AA6-43CC-9258-1A3E6FB5F0BD}" type="doc">
      <dgm:prSet loTypeId="urn:microsoft.com/office/officeart/2005/8/layout/hList7" loCatId="list" qsTypeId="urn:microsoft.com/office/officeart/2005/8/quickstyle/3d7" qsCatId="3D" csTypeId="urn:microsoft.com/office/officeart/2005/8/colors/accent1_2" csCatId="accent1" phldr="1"/>
      <dgm:spPr/>
    </dgm:pt>
    <dgm:pt modelId="{630CCCF1-9E7A-43FA-950F-856BD7DC24E4}">
      <dgm:prSet phldrT="[Text]"/>
      <dgm:spPr/>
      <dgm:t>
        <a:bodyPr/>
        <a:lstStyle/>
        <a:p>
          <a:r>
            <a:rPr lang="en-US" dirty="0" err="1" smtClean="0"/>
            <a:t>ইমান</a:t>
          </a:r>
          <a:r>
            <a:rPr lang="en-US" dirty="0" smtClean="0"/>
            <a:t> </a:t>
          </a:r>
          <a:r>
            <a:rPr lang="en-US" dirty="0" err="1" smtClean="0"/>
            <a:t>হলো</a:t>
          </a:r>
          <a:r>
            <a:rPr lang="en-US" dirty="0" smtClean="0"/>
            <a:t> </a:t>
          </a:r>
          <a:r>
            <a:rPr lang="en-US" dirty="0" err="1" smtClean="0"/>
            <a:t>এক</a:t>
          </a:r>
          <a:r>
            <a:rPr lang="en-US" dirty="0" smtClean="0"/>
            <a:t> </a:t>
          </a:r>
          <a:r>
            <a:rPr lang="en-US" dirty="0" err="1" smtClean="0"/>
            <a:t>আল্লাহর</a:t>
          </a:r>
          <a:r>
            <a:rPr lang="en-US" dirty="0" smtClean="0"/>
            <a:t> </a:t>
          </a:r>
          <a:r>
            <a:rPr lang="en-US" dirty="0" err="1" smtClean="0"/>
            <a:t>প্রতি</a:t>
          </a:r>
          <a:r>
            <a:rPr lang="en-US" dirty="0" smtClean="0"/>
            <a:t> </a:t>
          </a:r>
          <a:r>
            <a:rPr lang="en-US" dirty="0" err="1" smtClean="0"/>
            <a:t>আন্তরিকভাবে</a:t>
          </a:r>
          <a:r>
            <a:rPr lang="en-US" dirty="0" smtClean="0"/>
            <a:t> </a:t>
          </a:r>
          <a:r>
            <a:rPr lang="en-US" dirty="0" err="1" smtClean="0"/>
            <a:t>বিশ্বাস</a:t>
          </a:r>
          <a:r>
            <a:rPr lang="en-US" dirty="0" smtClean="0"/>
            <a:t> </a:t>
          </a:r>
          <a:r>
            <a:rPr lang="en-US" dirty="0" err="1" smtClean="0"/>
            <a:t>করা</a:t>
          </a:r>
          <a:r>
            <a:rPr lang="en-US" dirty="0" smtClean="0"/>
            <a:t>।</a:t>
          </a:r>
          <a:endParaRPr lang="en-US" dirty="0"/>
        </a:p>
      </dgm:t>
    </dgm:pt>
    <dgm:pt modelId="{9F9E79A0-EF8B-49D8-825C-220680CE6839}" type="parTrans" cxnId="{04871EFB-8A83-4D5D-AB39-72E79A62EDB2}">
      <dgm:prSet/>
      <dgm:spPr/>
      <dgm:t>
        <a:bodyPr/>
        <a:lstStyle/>
        <a:p>
          <a:endParaRPr lang="en-US"/>
        </a:p>
      </dgm:t>
    </dgm:pt>
    <dgm:pt modelId="{45E4E842-E775-4282-B981-A7C048A8A99A}" type="sibTrans" cxnId="{04871EFB-8A83-4D5D-AB39-72E79A62EDB2}">
      <dgm:prSet/>
      <dgm:spPr/>
      <dgm:t>
        <a:bodyPr/>
        <a:lstStyle/>
        <a:p>
          <a:endParaRPr lang="en-US"/>
        </a:p>
      </dgm:t>
    </dgm:pt>
    <dgm:pt modelId="{DDA1557E-94DF-41B8-8F6A-8D2185F76AD2}">
      <dgm:prSet phldrT="[Text]"/>
      <dgm:spPr/>
      <dgm:t>
        <a:bodyPr/>
        <a:lstStyle/>
        <a:p>
          <a:r>
            <a:rPr lang="en-US" dirty="0" err="1" smtClean="0"/>
            <a:t>মহানবী</a:t>
          </a:r>
          <a:r>
            <a:rPr lang="en-US" dirty="0" smtClean="0"/>
            <a:t> (</a:t>
          </a:r>
          <a:r>
            <a:rPr lang="en-US" dirty="0" err="1" smtClean="0"/>
            <a:t>সাঃ</a:t>
          </a:r>
          <a:r>
            <a:rPr lang="en-US" dirty="0" smtClean="0"/>
            <a:t>) </a:t>
          </a:r>
          <a:r>
            <a:rPr lang="en-US" dirty="0" err="1" smtClean="0"/>
            <a:t>যা</a:t>
          </a:r>
          <a:r>
            <a:rPr lang="en-US" dirty="0" smtClean="0"/>
            <a:t> </a:t>
          </a:r>
          <a:r>
            <a:rPr lang="en-US" dirty="0" err="1" smtClean="0"/>
            <a:t>নিয়ে</a:t>
          </a:r>
          <a:r>
            <a:rPr lang="en-US" dirty="0" smtClean="0"/>
            <a:t> </a:t>
          </a:r>
          <a:r>
            <a:rPr lang="en-US" dirty="0" err="1" smtClean="0"/>
            <a:t>এসেছেন</a:t>
          </a:r>
          <a:r>
            <a:rPr lang="en-US" dirty="0" smtClean="0"/>
            <a:t>, </a:t>
          </a:r>
          <a:r>
            <a:rPr lang="en-US" dirty="0" err="1" smtClean="0"/>
            <a:t>সেসব</a:t>
          </a:r>
          <a:r>
            <a:rPr lang="en-US" dirty="0" smtClean="0"/>
            <a:t> </a:t>
          </a:r>
          <a:r>
            <a:rPr lang="en-US" dirty="0" err="1" smtClean="0"/>
            <a:t>কিছুর</a:t>
          </a:r>
          <a:r>
            <a:rPr lang="en-US" dirty="0" smtClean="0"/>
            <a:t> </a:t>
          </a:r>
          <a:r>
            <a:rPr lang="en-US" dirty="0" err="1" smtClean="0"/>
            <a:t>প্রতি</a:t>
          </a:r>
          <a:r>
            <a:rPr lang="en-US" dirty="0" smtClean="0"/>
            <a:t> </a:t>
          </a:r>
          <a:r>
            <a:rPr lang="en-US" dirty="0" err="1" smtClean="0"/>
            <a:t>সত্যতা</a:t>
          </a:r>
          <a:r>
            <a:rPr lang="en-US" dirty="0" smtClean="0"/>
            <a:t> </a:t>
          </a:r>
          <a:r>
            <a:rPr lang="en-US" dirty="0" err="1" smtClean="0"/>
            <a:t>জ্ঞাপন</a:t>
          </a:r>
          <a:r>
            <a:rPr lang="en-US" dirty="0" smtClean="0"/>
            <a:t> </a:t>
          </a:r>
          <a:r>
            <a:rPr lang="en-US" dirty="0" err="1" smtClean="0"/>
            <a:t>করাকে</a:t>
          </a:r>
          <a:r>
            <a:rPr lang="en-US" dirty="0" smtClean="0"/>
            <a:t> </a:t>
          </a:r>
          <a:r>
            <a:rPr lang="en-US" dirty="0" err="1" smtClean="0"/>
            <a:t>ইমান</a:t>
          </a:r>
          <a:r>
            <a:rPr lang="en-US" dirty="0" smtClean="0"/>
            <a:t> </a:t>
          </a:r>
          <a:r>
            <a:rPr lang="en-US" dirty="0" err="1" smtClean="0"/>
            <a:t>বলে</a:t>
          </a:r>
          <a:r>
            <a:rPr lang="en-US" dirty="0" smtClean="0"/>
            <a:t>।</a:t>
          </a:r>
          <a:endParaRPr lang="en-US" dirty="0"/>
        </a:p>
      </dgm:t>
    </dgm:pt>
    <dgm:pt modelId="{F6FAD93D-E42A-46E1-84CB-F532DD8CC3D2}" type="parTrans" cxnId="{73A1EC83-44C9-4E92-BA1B-505578A05513}">
      <dgm:prSet/>
      <dgm:spPr/>
      <dgm:t>
        <a:bodyPr/>
        <a:lstStyle/>
        <a:p>
          <a:endParaRPr lang="en-US"/>
        </a:p>
      </dgm:t>
    </dgm:pt>
    <dgm:pt modelId="{B03F785E-3A10-47F1-9B54-C35F4AAAC325}" type="sibTrans" cxnId="{73A1EC83-44C9-4E92-BA1B-505578A05513}">
      <dgm:prSet/>
      <dgm:spPr/>
      <dgm:t>
        <a:bodyPr/>
        <a:lstStyle/>
        <a:p>
          <a:endParaRPr lang="en-US"/>
        </a:p>
      </dgm:t>
    </dgm:pt>
    <dgm:pt modelId="{CF166AE1-CBAB-4C95-A7BC-E8989514CC78}">
      <dgm:prSet phldrT="[Text]"/>
      <dgm:spPr/>
      <dgm:t>
        <a:bodyPr/>
        <a:lstStyle/>
        <a:p>
          <a:r>
            <a:rPr lang="en-US" dirty="0" err="1" smtClean="0"/>
            <a:t>শরিয়তের</a:t>
          </a:r>
          <a:r>
            <a:rPr lang="en-US" dirty="0" smtClean="0"/>
            <a:t> </a:t>
          </a:r>
          <a:r>
            <a:rPr lang="en-US" dirty="0" err="1" smtClean="0"/>
            <a:t>পরিভাষায়</a:t>
          </a:r>
          <a:r>
            <a:rPr lang="en-US" dirty="0" smtClean="0"/>
            <a:t> </a:t>
          </a:r>
          <a:r>
            <a:rPr lang="en-US" dirty="0" err="1" smtClean="0"/>
            <a:t>আল্লাহ</a:t>
          </a:r>
          <a:r>
            <a:rPr lang="en-US" dirty="0" smtClean="0"/>
            <a:t> </a:t>
          </a:r>
          <a:r>
            <a:rPr lang="en-US" dirty="0" err="1" smtClean="0"/>
            <a:t>তায়ালার</a:t>
          </a:r>
          <a:r>
            <a:rPr lang="en-US" dirty="0" smtClean="0"/>
            <a:t> </a:t>
          </a:r>
          <a:r>
            <a:rPr lang="en-US" dirty="0" err="1" smtClean="0"/>
            <a:t>পক্ষ</a:t>
          </a:r>
          <a:r>
            <a:rPr lang="en-US" dirty="0" smtClean="0"/>
            <a:t> </a:t>
          </a:r>
          <a:r>
            <a:rPr lang="en-US" dirty="0" err="1" smtClean="0"/>
            <a:t>থেকে</a:t>
          </a:r>
          <a:r>
            <a:rPr lang="en-US" dirty="0" smtClean="0"/>
            <a:t> </a:t>
          </a:r>
          <a:r>
            <a:rPr lang="en-US" dirty="0" err="1" smtClean="0"/>
            <a:t>রাসূল</a:t>
          </a:r>
          <a:r>
            <a:rPr lang="en-US" dirty="0" smtClean="0"/>
            <a:t> (</a:t>
          </a:r>
          <a:r>
            <a:rPr lang="en-US" dirty="0" err="1" smtClean="0"/>
            <a:t>সাঃ</a:t>
          </a:r>
          <a:r>
            <a:rPr lang="en-US" dirty="0" smtClean="0"/>
            <a:t>) </a:t>
          </a:r>
          <a:r>
            <a:rPr lang="en-US" dirty="0" err="1" smtClean="0"/>
            <a:t>যা</a:t>
          </a:r>
          <a:r>
            <a:rPr lang="en-US" dirty="0" smtClean="0"/>
            <a:t> </a:t>
          </a:r>
          <a:r>
            <a:rPr lang="en-US" dirty="0" err="1" smtClean="0"/>
            <a:t>নিয়ে</a:t>
          </a:r>
          <a:r>
            <a:rPr lang="en-US" dirty="0" smtClean="0"/>
            <a:t> </a:t>
          </a:r>
          <a:r>
            <a:rPr lang="en-US" dirty="0" err="1" smtClean="0"/>
            <a:t>এসেছেন</a:t>
          </a:r>
          <a:r>
            <a:rPr lang="en-US" dirty="0" smtClean="0"/>
            <a:t>, </a:t>
          </a:r>
          <a:r>
            <a:rPr lang="en-US" dirty="0" err="1" smtClean="0"/>
            <a:t>তার</a:t>
          </a:r>
          <a:r>
            <a:rPr lang="en-US" dirty="0" smtClean="0"/>
            <a:t> </a:t>
          </a:r>
          <a:r>
            <a:rPr lang="en-US" dirty="0" err="1" smtClean="0"/>
            <a:t>প্রতি</a:t>
          </a:r>
          <a:r>
            <a:rPr lang="en-US" dirty="0" smtClean="0"/>
            <a:t> </a:t>
          </a:r>
          <a:r>
            <a:rPr lang="en-US" dirty="0" err="1" smtClean="0"/>
            <a:t>বিশ্বাস</a:t>
          </a:r>
          <a:r>
            <a:rPr lang="en-US" dirty="0" smtClean="0"/>
            <a:t> </a:t>
          </a:r>
          <a:r>
            <a:rPr lang="en-US" dirty="0" err="1" smtClean="0"/>
            <a:t>করাই</a:t>
          </a:r>
          <a:r>
            <a:rPr lang="en-US" dirty="0" smtClean="0"/>
            <a:t> </a:t>
          </a:r>
          <a:r>
            <a:rPr lang="en-US" dirty="0" err="1" smtClean="0"/>
            <a:t>ইমান</a:t>
          </a:r>
          <a:r>
            <a:rPr lang="en-US" dirty="0" smtClean="0"/>
            <a:t>।</a:t>
          </a:r>
          <a:endParaRPr lang="en-US" dirty="0"/>
        </a:p>
      </dgm:t>
    </dgm:pt>
    <dgm:pt modelId="{43CFA873-7923-4BBD-8879-323225776D5D}" type="parTrans" cxnId="{0BE54343-591F-4B45-ACEB-9BCEC9FA29B7}">
      <dgm:prSet/>
      <dgm:spPr/>
      <dgm:t>
        <a:bodyPr/>
        <a:lstStyle/>
        <a:p>
          <a:endParaRPr lang="en-US"/>
        </a:p>
      </dgm:t>
    </dgm:pt>
    <dgm:pt modelId="{7E3C256F-1B1A-41DF-925E-84763992037C}" type="sibTrans" cxnId="{0BE54343-591F-4B45-ACEB-9BCEC9FA29B7}">
      <dgm:prSet/>
      <dgm:spPr/>
      <dgm:t>
        <a:bodyPr/>
        <a:lstStyle/>
        <a:p>
          <a:endParaRPr lang="en-US"/>
        </a:p>
      </dgm:t>
    </dgm:pt>
    <dgm:pt modelId="{9E1F0621-B6A5-468D-8F42-A739FA9D75CB}" type="pres">
      <dgm:prSet presAssocID="{E682E497-1AA6-43CC-9258-1A3E6FB5F0BD}" presName="Name0" presStyleCnt="0">
        <dgm:presLayoutVars>
          <dgm:dir/>
          <dgm:resizeHandles val="exact"/>
        </dgm:presLayoutVars>
      </dgm:prSet>
      <dgm:spPr/>
    </dgm:pt>
    <dgm:pt modelId="{F2B8E064-E2A5-4FE9-A6EC-294D24CA6DD9}" type="pres">
      <dgm:prSet presAssocID="{E682E497-1AA6-43CC-9258-1A3E6FB5F0BD}" presName="fgShape" presStyleLbl="fgShp" presStyleIdx="0" presStyleCnt="1"/>
      <dgm:spPr/>
    </dgm:pt>
    <dgm:pt modelId="{DEFDA4A7-C2A1-485A-984E-3E17E23B43E9}" type="pres">
      <dgm:prSet presAssocID="{E682E497-1AA6-43CC-9258-1A3E6FB5F0BD}" presName="linComp" presStyleCnt="0"/>
      <dgm:spPr/>
    </dgm:pt>
    <dgm:pt modelId="{C329170D-9325-489A-A773-2D3113075AB0}" type="pres">
      <dgm:prSet presAssocID="{630CCCF1-9E7A-43FA-950F-856BD7DC24E4}" presName="compNode" presStyleCnt="0"/>
      <dgm:spPr/>
    </dgm:pt>
    <dgm:pt modelId="{29C44AE9-A18C-4DB5-87B9-B919445EB367}" type="pres">
      <dgm:prSet presAssocID="{630CCCF1-9E7A-43FA-950F-856BD7DC24E4}" presName="bkgdShape" presStyleLbl="node1" presStyleIdx="0" presStyleCnt="3"/>
      <dgm:spPr/>
      <dgm:t>
        <a:bodyPr/>
        <a:lstStyle/>
        <a:p>
          <a:endParaRPr lang="en-US"/>
        </a:p>
      </dgm:t>
    </dgm:pt>
    <dgm:pt modelId="{7347141F-3F41-4265-A4F8-01E69C3DF314}" type="pres">
      <dgm:prSet presAssocID="{630CCCF1-9E7A-43FA-950F-856BD7DC24E4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584396-63C2-444A-9A66-163C5C5FC07C}" type="pres">
      <dgm:prSet presAssocID="{630CCCF1-9E7A-43FA-950F-856BD7DC24E4}" presName="invisiNode" presStyleLbl="node1" presStyleIdx="0" presStyleCnt="3"/>
      <dgm:spPr/>
    </dgm:pt>
    <dgm:pt modelId="{0DEF6D1C-E10B-4C89-8C34-A30E0CC18E41}" type="pres">
      <dgm:prSet presAssocID="{630CCCF1-9E7A-43FA-950F-856BD7DC24E4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A5D0CED-AE3A-4D16-9E24-8E1E8A899E12}" type="pres">
      <dgm:prSet presAssocID="{45E4E842-E775-4282-B981-A7C048A8A99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ACCD5F5-2595-4097-A84D-745CE3BAEC99}" type="pres">
      <dgm:prSet presAssocID="{DDA1557E-94DF-41B8-8F6A-8D2185F76AD2}" presName="compNode" presStyleCnt="0"/>
      <dgm:spPr/>
    </dgm:pt>
    <dgm:pt modelId="{E1BAB9C6-F53D-4198-A15B-79FA4A4E638A}" type="pres">
      <dgm:prSet presAssocID="{DDA1557E-94DF-41B8-8F6A-8D2185F76AD2}" presName="bkgdShape" presStyleLbl="node1" presStyleIdx="1" presStyleCnt="3"/>
      <dgm:spPr/>
      <dgm:t>
        <a:bodyPr/>
        <a:lstStyle/>
        <a:p>
          <a:endParaRPr lang="en-US"/>
        </a:p>
      </dgm:t>
    </dgm:pt>
    <dgm:pt modelId="{D28E1AE1-8DA3-4409-A811-0A1E8B89CC0A}" type="pres">
      <dgm:prSet presAssocID="{DDA1557E-94DF-41B8-8F6A-8D2185F76AD2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5A07A4-26D9-43FC-B601-54052839EC47}" type="pres">
      <dgm:prSet presAssocID="{DDA1557E-94DF-41B8-8F6A-8D2185F76AD2}" presName="invisiNode" presStyleLbl="node1" presStyleIdx="1" presStyleCnt="3"/>
      <dgm:spPr/>
    </dgm:pt>
    <dgm:pt modelId="{85B0DA43-F7B2-4DE8-982E-79F797EC655F}" type="pres">
      <dgm:prSet presAssocID="{DDA1557E-94DF-41B8-8F6A-8D2185F76AD2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83AF0BE-5456-4C29-92B1-2F0B8AA63C3F}" type="pres">
      <dgm:prSet presAssocID="{B03F785E-3A10-47F1-9B54-C35F4AAAC32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EF91DB7-A2DD-4EE9-9C13-433C59DA027E}" type="pres">
      <dgm:prSet presAssocID="{CF166AE1-CBAB-4C95-A7BC-E8989514CC78}" presName="compNode" presStyleCnt="0"/>
      <dgm:spPr/>
    </dgm:pt>
    <dgm:pt modelId="{6E89780C-3D15-40C4-B72A-E70CEC75FF3E}" type="pres">
      <dgm:prSet presAssocID="{CF166AE1-CBAB-4C95-A7BC-E8989514CC78}" presName="bkgdShape" presStyleLbl="node1" presStyleIdx="2" presStyleCnt="3"/>
      <dgm:spPr/>
      <dgm:t>
        <a:bodyPr/>
        <a:lstStyle/>
        <a:p>
          <a:endParaRPr lang="en-US"/>
        </a:p>
      </dgm:t>
    </dgm:pt>
    <dgm:pt modelId="{C1B8E848-E4FF-4A23-809B-6A15E800D3E8}" type="pres">
      <dgm:prSet presAssocID="{CF166AE1-CBAB-4C95-A7BC-E8989514CC78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F82CB3-557E-40F1-A7D1-C3C7D65ED85A}" type="pres">
      <dgm:prSet presAssocID="{CF166AE1-CBAB-4C95-A7BC-E8989514CC78}" presName="invisiNode" presStyleLbl="node1" presStyleIdx="2" presStyleCnt="3"/>
      <dgm:spPr/>
    </dgm:pt>
    <dgm:pt modelId="{CCB1A4D3-E566-49E4-B119-BEE645E39837}" type="pres">
      <dgm:prSet presAssocID="{CF166AE1-CBAB-4C95-A7BC-E8989514CC78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585250D7-2F4A-4115-BAF1-E9EA0F9065D3}" type="presOf" srcId="{CF166AE1-CBAB-4C95-A7BC-E8989514CC78}" destId="{6E89780C-3D15-40C4-B72A-E70CEC75FF3E}" srcOrd="0" destOrd="0" presId="urn:microsoft.com/office/officeart/2005/8/layout/hList7"/>
    <dgm:cxn modelId="{A2909563-6721-474D-AB30-FAF28D27AA9D}" type="presOf" srcId="{B03F785E-3A10-47F1-9B54-C35F4AAAC325}" destId="{E83AF0BE-5456-4C29-92B1-2F0B8AA63C3F}" srcOrd="0" destOrd="0" presId="urn:microsoft.com/office/officeart/2005/8/layout/hList7"/>
    <dgm:cxn modelId="{04871EFB-8A83-4D5D-AB39-72E79A62EDB2}" srcId="{E682E497-1AA6-43CC-9258-1A3E6FB5F0BD}" destId="{630CCCF1-9E7A-43FA-950F-856BD7DC24E4}" srcOrd="0" destOrd="0" parTransId="{9F9E79A0-EF8B-49D8-825C-220680CE6839}" sibTransId="{45E4E842-E775-4282-B981-A7C048A8A99A}"/>
    <dgm:cxn modelId="{73A1EC83-44C9-4E92-BA1B-505578A05513}" srcId="{E682E497-1AA6-43CC-9258-1A3E6FB5F0BD}" destId="{DDA1557E-94DF-41B8-8F6A-8D2185F76AD2}" srcOrd="1" destOrd="0" parTransId="{F6FAD93D-E42A-46E1-84CB-F532DD8CC3D2}" sibTransId="{B03F785E-3A10-47F1-9B54-C35F4AAAC325}"/>
    <dgm:cxn modelId="{4B16778D-63BF-4BFD-95EA-95EC61F96B61}" type="presOf" srcId="{DDA1557E-94DF-41B8-8F6A-8D2185F76AD2}" destId="{D28E1AE1-8DA3-4409-A811-0A1E8B89CC0A}" srcOrd="1" destOrd="0" presId="urn:microsoft.com/office/officeart/2005/8/layout/hList7"/>
    <dgm:cxn modelId="{7241E7A7-DFC1-45C7-AA15-B851229CFDF2}" type="presOf" srcId="{DDA1557E-94DF-41B8-8F6A-8D2185F76AD2}" destId="{E1BAB9C6-F53D-4198-A15B-79FA4A4E638A}" srcOrd="0" destOrd="0" presId="urn:microsoft.com/office/officeart/2005/8/layout/hList7"/>
    <dgm:cxn modelId="{439FD332-9A79-4998-969A-CB4C94264D4C}" type="presOf" srcId="{E682E497-1AA6-43CC-9258-1A3E6FB5F0BD}" destId="{9E1F0621-B6A5-468D-8F42-A739FA9D75CB}" srcOrd="0" destOrd="0" presId="urn:microsoft.com/office/officeart/2005/8/layout/hList7"/>
    <dgm:cxn modelId="{F565C691-A176-4EFD-BD02-70303DC8FE7F}" type="presOf" srcId="{45E4E842-E775-4282-B981-A7C048A8A99A}" destId="{3A5D0CED-AE3A-4D16-9E24-8E1E8A899E12}" srcOrd="0" destOrd="0" presId="urn:microsoft.com/office/officeart/2005/8/layout/hList7"/>
    <dgm:cxn modelId="{0BE54343-591F-4B45-ACEB-9BCEC9FA29B7}" srcId="{E682E497-1AA6-43CC-9258-1A3E6FB5F0BD}" destId="{CF166AE1-CBAB-4C95-A7BC-E8989514CC78}" srcOrd="2" destOrd="0" parTransId="{43CFA873-7923-4BBD-8879-323225776D5D}" sibTransId="{7E3C256F-1B1A-41DF-925E-84763992037C}"/>
    <dgm:cxn modelId="{56E2809D-F856-4E3A-A3A5-8E0F6B861E59}" type="presOf" srcId="{630CCCF1-9E7A-43FA-950F-856BD7DC24E4}" destId="{29C44AE9-A18C-4DB5-87B9-B919445EB367}" srcOrd="0" destOrd="0" presId="urn:microsoft.com/office/officeart/2005/8/layout/hList7"/>
    <dgm:cxn modelId="{E22D08F4-7B55-41D0-B920-F5D71D6DC26C}" type="presOf" srcId="{CF166AE1-CBAB-4C95-A7BC-E8989514CC78}" destId="{C1B8E848-E4FF-4A23-809B-6A15E800D3E8}" srcOrd="1" destOrd="0" presId="urn:microsoft.com/office/officeart/2005/8/layout/hList7"/>
    <dgm:cxn modelId="{D4D6D6A4-AEF5-4128-8048-E7606AF0DE58}" type="presOf" srcId="{630CCCF1-9E7A-43FA-950F-856BD7DC24E4}" destId="{7347141F-3F41-4265-A4F8-01E69C3DF314}" srcOrd="1" destOrd="0" presId="urn:microsoft.com/office/officeart/2005/8/layout/hList7"/>
    <dgm:cxn modelId="{B5CF5C74-2DB6-4F41-A926-30E38F75DFB4}" type="presParOf" srcId="{9E1F0621-B6A5-468D-8F42-A739FA9D75CB}" destId="{F2B8E064-E2A5-4FE9-A6EC-294D24CA6DD9}" srcOrd="0" destOrd="0" presId="urn:microsoft.com/office/officeart/2005/8/layout/hList7"/>
    <dgm:cxn modelId="{8EF7508D-306D-4856-8C1C-5A1050D0C092}" type="presParOf" srcId="{9E1F0621-B6A5-468D-8F42-A739FA9D75CB}" destId="{DEFDA4A7-C2A1-485A-984E-3E17E23B43E9}" srcOrd="1" destOrd="0" presId="urn:microsoft.com/office/officeart/2005/8/layout/hList7"/>
    <dgm:cxn modelId="{45DC0C72-C10B-4C40-8D02-5375828668C4}" type="presParOf" srcId="{DEFDA4A7-C2A1-485A-984E-3E17E23B43E9}" destId="{C329170D-9325-489A-A773-2D3113075AB0}" srcOrd="0" destOrd="0" presId="urn:microsoft.com/office/officeart/2005/8/layout/hList7"/>
    <dgm:cxn modelId="{5072FB48-2FA6-45C3-A797-3EA1AE1003EB}" type="presParOf" srcId="{C329170D-9325-489A-A773-2D3113075AB0}" destId="{29C44AE9-A18C-4DB5-87B9-B919445EB367}" srcOrd="0" destOrd="0" presId="urn:microsoft.com/office/officeart/2005/8/layout/hList7"/>
    <dgm:cxn modelId="{D7C9C4BD-749A-49EA-8F90-4A63BFCDAB71}" type="presParOf" srcId="{C329170D-9325-489A-A773-2D3113075AB0}" destId="{7347141F-3F41-4265-A4F8-01E69C3DF314}" srcOrd="1" destOrd="0" presId="urn:microsoft.com/office/officeart/2005/8/layout/hList7"/>
    <dgm:cxn modelId="{853CEEED-D172-4302-BB8D-8C6DFA731786}" type="presParOf" srcId="{C329170D-9325-489A-A773-2D3113075AB0}" destId="{71584396-63C2-444A-9A66-163C5C5FC07C}" srcOrd="2" destOrd="0" presId="urn:microsoft.com/office/officeart/2005/8/layout/hList7"/>
    <dgm:cxn modelId="{11439389-8DA0-4CBF-A051-9324BE855BC4}" type="presParOf" srcId="{C329170D-9325-489A-A773-2D3113075AB0}" destId="{0DEF6D1C-E10B-4C89-8C34-A30E0CC18E41}" srcOrd="3" destOrd="0" presId="urn:microsoft.com/office/officeart/2005/8/layout/hList7"/>
    <dgm:cxn modelId="{2AA5ED9D-E2E5-46E9-8631-D8284A0BD80E}" type="presParOf" srcId="{DEFDA4A7-C2A1-485A-984E-3E17E23B43E9}" destId="{3A5D0CED-AE3A-4D16-9E24-8E1E8A899E12}" srcOrd="1" destOrd="0" presId="urn:microsoft.com/office/officeart/2005/8/layout/hList7"/>
    <dgm:cxn modelId="{C0626B3D-0CB8-41CD-A694-BE3386ACC10D}" type="presParOf" srcId="{DEFDA4A7-C2A1-485A-984E-3E17E23B43E9}" destId="{0ACCD5F5-2595-4097-A84D-745CE3BAEC99}" srcOrd="2" destOrd="0" presId="urn:microsoft.com/office/officeart/2005/8/layout/hList7"/>
    <dgm:cxn modelId="{66FF8CB7-E2BB-4E71-A6CE-20236F4532B5}" type="presParOf" srcId="{0ACCD5F5-2595-4097-A84D-745CE3BAEC99}" destId="{E1BAB9C6-F53D-4198-A15B-79FA4A4E638A}" srcOrd="0" destOrd="0" presId="urn:microsoft.com/office/officeart/2005/8/layout/hList7"/>
    <dgm:cxn modelId="{AE053839-E020-4751-9BED-21B2083BBE91}" type="presParOf" srcId="{0ACCD5F5-2595-4097-A84D-745CE3BAEC99}" destId="{D28E1AE1-8DA3-4409-A811-0A1E8B89CC0A}" srcOrd="1" destOrd="0" presId="urn:microsoft.com/office/officeart/2005/8/layout/hList7"/>
    <dgm:cxn modelId="{1E2BF6ED-5B3A-4B67-9467-8150542058CC}" type="presParOf" srcId="{0ACCD5F5-2595-4097-A84D-745CE3BAEC99}" destId="{785A07A4-26D9-43FC-B601-54052839EC47}" srcOrd="2" destOrd="0" presId="urn:microsoft.com/office/officeart/2005/8/layout/hList7"/>
    <dgm:cxn modelId="{42BBCE29-2ACD-4506-8125-09DBB5D259C5}" type="presParOf" srcId="{0ACCD5F5-2595-4097-A84D-745CE3BAEC99}" destId="{85B0DA43-F7B2-4DE8-982E-79F797EC655F}" srcOrd="3" destOrd="0" presId="urn:microsoft.com/office/officeart/2005/8/layout/hList7"/>
    <dgm:cxn modelId="{983DF950-5374-4D3D-A782-7269B0B5EF35}" type="presParOf" srcId="{DEFDA4A7-C2A1-485A-984E-3E17E23B43E9}" destId="{E83AF0BE-5456-4C29-92B1-2F0B8AA63C3F}" srcOrd="3" destOrd="0" presId="urn:microsoft.com/office/officeart/2005/8/layout/hList7"/>
    <dgm:cxn modelId="{663C0D85-2CA5-4EF1-9282-C537C5DBBFE3}" type="presParOf" srcId="{DEFDA4A7-C2A1-485A-984E-3E17E23B43E9}" destId="{9EF91DB7-A2DD-4EE9-9C13-433C59DA027E}" srcOrd="4" destOrd="0" presId="urn:microsoft.com/office/officeart/2005/8/layout/hList7"/>
    <dgm:cxn modelId="{4A56A96D-3FE0-434A-A996-49D9640FCF19}" type="presParOf" srcId="{9EF91DB7-A2DD-4EE9-9C13-433C59DA027E}" destId="{6E89780C-3D15-40C4-B72A-E70CEC75FF3E}" srcOrd="0" destOrd="0" presId="urn:microsoft.com/office/officeart/2005/8/layout/hList7"/>
    <dgm:cxn modelId="{3FDD7D4D-1105-4FD4-95F1-82A54F5EFA56}" type="presParOf" srcId="{9EF91DB7-A2DD-4EE9-9C13-433C59DA027E}" destId="{C1B8E848-E4FF-4A23-809B-6A15E800D3E8}" srcOrd="1" destOrd="0" presId="urn:microsoft.com/office/officeart/2005/8/layout/hList7"/>
    <dgm:cxn modelId="{D61C71E8-646A-4126-9425-AA1BC0C5CCA1}" type="presParOf" srcId="{9EF91DB7-A2DD-4EE9-9C13-433C59DA027E}" destId="{1CF82CB3-557E-40F1-A7D1-C3C7D65ED85A}" srcOrd="2" destOrd="0" presId="urn:microsoft.com/office/officeart/2005/8/layout/hList7"/>
    <dgm:cxn modelId="{28880DAA-E21A-4F42-BD10-60C33C35C0D6}" type="presParOf" srcId="{9EF91DB7-A2DD-4EE9-9C13-433C59DA027E}" destId="{CCB1A4D3-E566-49E4-B119-BEE645E39837}" srcOrd="3" destOrd="0" presId="urn:microsoft.com/office/officeart/2005/8/layout/hList7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B3527E6-9528-4C0B-9AD2-86E8B287803C}" type="doc">
      <dgm:prSet loTypeId="urn:microsoft.com/office/officeart/2005/8/layout/cycle7" loCatId="cycle" qsTypeId="urn:microsoft.com/office/officeart/2005/8/quickstyle/3d6" qsCatId="3D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49C1A72E-FECD-4EA1-9852-3F512888CD2E}">
      <dgm:prSet phldrT="[Text]"/>
      <dgm:spPr/>
      <dgm:t>
        <a:bodyPr/>
        <a:lstStyle/>
        <a:p>
          <a:r>
            <a:rPr lang="en-US" dirty="0" smtClean="0"/>
            <a:t>৩টি </a:t>
          </a:r>
          <a:r>
            <a:rPr lang="en-US" dirty="0" err="1" smtClean="0"/>
            <a:t>গুরুত্বপূর্ণ</a:t>
          </a:r>
          <a:r>
            <a:rPr lang="en-US" dirty="0" smtClean="0"/>
            <a:t> </a:t>
          </a:r>
          <a:r>
            <a:rPr lang="en-US" dirty="0" err="1" smtClean="0"/>
            <a:t>দিকঃ</a:t>
          </a:r>
          <a:endParaRPr lang="en-US" dirty="0"/>
        </a:p>
      </dgm:t>
    </dgm:pt>
    <dgm:pt modelId="{52473A84-A5AD-4019-9A3C-B8D396A7981F}" type="parTrans" cxnId="{74C31958-1CF5-47DF-9FBC-610E365EB125}">
      <dgm:prSet/>
      <dgm:spPr/>
      <dgm:t>
        <a:bodyPr/>
        <a:lstStyle/>
        <a:p>
          <a:endParaRPr lang="en-US"/>
        </a:p>
      </dgm:t>
    </dgm:pt>
    <dgm:pt modelId="{E11D9CAE-573B-4BB5-9FA2-4AA7E70CB424}" type="sibTrans" cxnId="{74C31958-1CF5-47DF-9FBC-610E365EB125}">
      <dgm:prSet/>
      <dgm:spPr/>
      <dgm:t>
        <a:bodyPr/>
        <a:lstStyle/>
        <a:p>
          <a:endParaRPr lang="en-US"/>
        </a:p>
      </dgm:t>
    </dgm:pt>
    <dgm:pt modelId="{72DEA22A-A6AF-4517-B0BE-C47276261E2D}" type="pres">
      <dgm:prSet presAssocID="{8B3527E6-9528-4C0B-9AD2-86E8B287803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BA0E62-F806-4A0C-998E-9DCD0392A00D}" type="pres">
      <dgm:prSet presAssocID="{49C1A72E-FECD-4EA1-9852-3F512888CD2E}" presName="node" presStyleLbl="node1" presStyleIdx="0" presStyleCnt="1" custScaleX="2609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FEE623-5A64-4371-8CD2-7C54B8C75C33}" type="presOf" srcId="{8B3527E6-9528-4C0B-9AD2-86E8B287803C}" destId="{72DEA22A-A6AF-4517-B0BE-C47276261E2D}" srcOrd="0" destOrd="0" presId="urn:microsoft.com/office/officeart/2005/8/layout/cycle7"/>
    <dgm:cxn modelId="{B39F9B96-3F79-4A23-A47D-48049C547DF2}" type="presOf" srcId="{49C1A72E-FECD-4EA1-9852-3F512888CD2E}" destId="{B4BA0E62-F806-4A0C-998E-9DCD0392A00D}" srcOrd="0" destOrd="0" presId="urn:microsoft.com/office/officeart/2005/8/layout/cycle7"/>
    <dgm:cxn modelId="{74C31958-1CF5-47DF-9FBC-610E365EB125}" srcId="{8B3527E6-9528-4C0B-9AD2-86E8B287803C}" destId="{49C1A72E-FECD-4EA1-9852-3F512888CD2E}" srcOrd="0" destOrd="0" parTransId="{52473A84-A5AD-4019-9A3C-B8D396A7981F}" sibTransId="{E11D9CAE-573B-4BB5-9FA2-4AA7E70CB424}"/>
    <dgm:cxn modelId="{B55F3FAD-5A4E-4400-90D0-9D79DDDFEED0}" type="presParOf" srcId="{72DEA22A-A6AF-4517-B0BE-C47276261E2D}" destId="{B4BA0E62-F806-4A0C-998E-9DCD0392A00D}" srcOrd="0" destOrd="0" presId="urn:microsoft.com/office/officeart/2005/8/layout/cycle7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1CE521D-E482-49DB-9839-3F7867818464}" type="doc">
      <dgm:prSet loTypeId="urn:microsoft.com/office/officeart/2005/8/layout/arrow2" loCatId="process" qsTypeId="urn:microsoft.com/office/officeart/2005/8/quickstyle/3d1" qsCatId="3D" csTypeId="urn:microsoft.com/office/officeart/2005/8/colors/accent2_1" csCatId="accent2" phldr="1"/>
      <dgm:spPr/>
    </dgm:pt>
    <dgm:pt modelId="{197D0D0E-344F-4184-B078-3DECC243BB5A}">
      <dgm:prSet phldrT="[Text]"/>
      <dgm:spPr/>
      <dgm:t>
        <a:bodyPr/>
        <a:lstStyle/>
        <a:p>
          <a:r>
            <a:rPr lang="en-US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আল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ইসলাম</a:t>
          </a:r>
          <a:endParaRPr lang="en-US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n-US" dirty="0" err="1" smtClean="0"/>
            <a:t>স্বেচ্ছায়</a:t>
          </a:r>
          <a:r>
            <a:rPr lang="en-US" dirty="0" smtClean="0"/>
            <a:t> </a:t>
          </a:r>
          <a:r>
            <a:rPr lang="en-US" dirty="0" err="1" smtClean="0"/>
            <a:t>আল্লাহর</a:t>
          </a:r>
          <a:r>
            <a:rPr lang="en-US" dirty="0" smtClean="0"/>
            <a:t> </a:t>
          </a:r>
          <a:r>
            <a:rPr lang="en-US" dirty="0" err="1" smtClean="0"/>
            <a:t>প্রতি</a:t>
          </a:r>
          <a:r>
            <a:rPr lang="en-US" dirty="0" smtClean="0"/>
            <a:t> </a:t>
          </a:r>
          <a:r>
            <a:rPr lang="en-US" dirty="0" err="1" smtClean="0"/>
            <a:t>নিজকে</a:t>
          </a:r>
          <a:r>
            <a:rPr lang="en-US" dirty="0" smtClean="0"/>
            <a:t> </a:t>
          </a:r>
          <a:r>
            <a:rPr lang="en-US" dirty="0" err="1" smtClean="0"/>
            <a:t>সমর্পন</a:t>
          </a:r>
          <a:r>
            <a:rPr lang="en-US" dirty="0" smtClean="0"/>
            <a:t> </a:t>
          </a:r>
          <a:r>
            <a:rPr lang="en-US" dirty="0" err="1" smtClean="0"/>
            <a:t>করা</a:t>
          </a:r>
          <a:r>
            <a:rPr lang="en-US" dirty="0" smtClean="0"/>
            <a:t>।</a:t>
          </a:r>
        </a:p>
      </dgm:t>
    </dgm:pt>
    <dgm:pt modelId="{5606DF44-5DA7-4215-847E-B7E4D4DEB7B9}" type="parTrans" cxnId="{7B04EB59-88B3-4A8A-9897-A17C009AEB52}">
      <dgm:prSet/>
      <dgm:spPr/>
      <dgm:t>
        <a:bodyPr/>
        <a:lstStyle/>
        <a:p>
          <a:endParaRPr lang="en-US"/>
        </a:p>
      </dgm:t>
    </dgm:pt>
    <dgm:pt modelId="{9F04FB79-AC17-45F3-B780-8256905F86C3}" type="sibTrans" cxnId="{7B04EB59-88B3-4A8A-9897-A17C009AEB52}">
      <dgm:prSet/>
      <dgm:spPr/>
      <dgm:t>
        <a:bodyPr/>
        <a:lstStyle/>
        <a:p>
          <a:endParaRPr lang="en-US"/>
        </a:p>
      </dgm:t>
    </dgm:pt>
    <dgm:pt modelId="{4A5AE861-A066-4CC9-A726-86B03C488D31}">
      <dgm:prSet phldrT="[Text]"/>
      <dgm:spPr/>
      <dgm:t>
        <a:bodyPr/>
        <a:lstStyle/>
        <a:p>
          <a:r>
            <a:rPr lang="en-US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আল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ইমান</a:t>
          </a:r>
          <a:endParaRPr lang="en-US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n-US" dirty="0" err="1" smtClean="0"/>
            <a:t>ইসলামের</a:t>
          </a:r>
          <a:r>
            <a:rPr lang="en-US" dirty="0" smtClean="0"/>
            <a:t> ৭টি  </a:t>
          </a:r>
          <a:r>
            <a:rPr lang="en-US" dirty="0" err="1" smtClean="0"/>
            <a:t>মূল</a:t>
          </a:r>
          <a:r>
            <a:rPr lang="en-US" dirty="0" smtClean="0"/>
            <a:t> </a:t>
          </a:r>
          <a:r>
            <a:rPr lang="en-US" dirty="0" err="1" smtClean="0"/>
            <a:t>বিষয়ের</a:t>
          </a:r>
          <a:r>
            <a:rPr lang="en-US" dirty="0" smtClean="0"/>
            <a:t> </a:t>
          </a:r>
          <a:r>
            <a:rPr lang="en-US" dirty="0" err="1" smtClean="0"/>
            <a:t>প্রতি</a:t>
          </a:r>
          <a:r>
            <a:rPr lang="en-US" dirty="0" smtClean="0"/>
            <a:t> </a:t>
          </a:r>
          <a:r>
            <a:rPr lang="en-US" dirty="0" err="1" smtClean="0"/>
            <a:t>বিশ্বাস</a:t>
          </a:r>
          <a:r>
            <a:rPr lang="en-US" dirty="0" smtClean="0"/>
            <a:t> </a:t>
          </a:r>
          <a:r>
            <a:rPr lang="en-US" dirty="0" err="1" smtClean="0"/>
            <a:t>করা</a:t>
          </a:r>
          <a:r>
            <a:rPr lang="en-US" dirty="0" smtClean="0"/>
            <a:t>।</a:t>
          </a:r>
          <a:endParaRPr lang="en-US" dirty="0"/>
        </a:p>
      </dgm:t>
    </dgm:pt>
    <dgm:pt modelId="{DF5BE8EF-C19F-49F8-B0B2-F73717DA98F9}" type="parTrans" cxnId="{391E57DD-F0C1-4E62-A01C-49562CDB4A3B}">
      <dgm:prSet/>
      <dgm:spPr/>
      <dgm:t>
        <a:bodyPr/>
        <a:lstStyle/>
        <a:p>
          <a:endParaRPr lang="en-US"/>
        </a:p>
      </dgm:t>
    </dgm:pt>
    <dgm:pt modelId="{71985A87-9C81-42A9-83C3-6AD3D59D192E}" type="sibTrans" cxnId="{391E57DD-F0C1-4E62-A01C-49562CDB4A3B}">
      <dgm:prSet/>
      <dgm:spPr/>
      <dgm:t>
        <a:bodyPr/>
        <a:lstStyle/>
        <a:p>
          <a:endParaRPr lang="en-US"/>
        </a:p>
      </dgm:t>
    </dgm:pt>
    <dgm:pt modelId="{7412E69B-6ADE-44C0-9651-89D0BF7185A7}">
      <dgm:prSet phldrT="[Text]"/>
      <dgm:spPr/>
      <dgm:t>
        <a:bodyPr/>
        <a:lstStyle/>
        <a:p>
          <a:r>
            <a:rPr lang="en-US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আল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ইহসান</a:t>
          </a:r>
          <a:endParaRPr lang="en-US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n-US" dirty="0" err="1" smtClean="0"/>
            <a:t>পূর্ণতা</a:t>
          </a:r>
          <a:r>
            <a:rPr lang="en-US" dirty="0" smtClean="0"/>
            <a:t> ও </a:t>
          </a:r>
          <a:r>
            <a:rPr lang="en-US" dirty="0" err="1" smtClean="0"/>
            <a:t>উৎকর্ষতা</a:t>
          </a:r>
          <a:r>
            <a:rPr lang="en-US" dirty="0" smtClean="0"/>
            <a:t>  </a:t>
          </a:r>
          <a:r>
            <a:rPr lang="en-US" dirty="0" err="1" smtClean="0"/>
            <a:t>অর্জন</a:t>
          </a:r>
          <a:r>
            <a:rPr lang="en-US" dirty="0" smtClean="0"/>
            <a:t>, </a:t>
          </a:r>
          <a:r>
            <a:rPr lang="en-US" dirty="0" err="1" smtClean="0"/>
            <a:t>জাগতিক</a:t>
          </a:r>
          <a:r>
            <a:rPr lang="en-US" dirty="0" smtClean="0"/>
            <a:t> </a:t>
          </a:r>
          <a:r>
            <a:rPr lang="en-US" dirty="0" err="1" smtClean="0"/>
            <a:t>সকল</a:t>
          </a:r>
          <a:r>
            <a:rPr lang="en-US" dirty="0" smtClean="0"/>
            <a:t> </a:t>
          </a:r>
          <a:r>
            <a:rPr lang="en-US" dirty="0" err="1" smtClean="0"/>
            <a:t>কাজে</a:t>
          </a:r>
          <a:r>
            <a:rPr lang="en-US" dirty="0" smtClean="0"/>
            <a:t> </a:t>
          </a:r>
          <a:r>
            <a:rPr lang="en-US" dirty="0" err="1" smtClean="0"/>
            <a:t>সততা</a:t>
          </a:r>
          <a:r>
            <a:rPr lang="en-US" dirty="0" smtClean="0"/>
            <a:t> ও </a:t>
          </a:r>
          <a:r>
            <a:rPr lang="en-US" dirty="0" err="1" smtClean="0"/>
            <a:t>ন্যায়ের</a:t>
          </a:r>
          <a:r>
            <a:rPr lang="en-US" dirty="0" smtClean="0"/>
            <a:t> </a:t>
          </a:r>
          <a:r>
            <a:rPr lang="en-US" dirty="0" err="1" smtClean="0"/>
            <a:t>প্রয়োগ</a:t>
          </a:r>
          <a:r>
            <a:rPr lang="en-US" dirty="0" smtClean="0"/>
            <a:t>, </a:t>
          </a:r>
          <a:r>
            <a:rPr lang="en-US" dirty="0" err="1" smtClean="0"/>
            <a:t>মানুষের</a:t>
          </a:r>
          <a:r>
            <a:rPr lang="en-US" dirty="0" smtClean="0"/>
            <a:t> </a:t>
          </a:r>
          <a:r>
            <a:rPr lang="en-US" dirty="0" err="1" smtClean="0"/>
            <a:t>জন্য</a:t>
          </a:r>
          <a:r>
            <a:rPr lang="en-US" dirty="0" smtClean="0"/>
            <a:t> </a:t>
          </a:r>
          <a:r>
            <a:rPr lang="en-US" dirty="0" err="1" smtClean="0"/>
            <a:t>সুফলদায়ক</a:t>
          </a:r>
          <a:r>
            <a:rPr lang="en-US" dirty="0" smtClean="0"/>
            <a:t> </a:t>
          </a:r>
          <a:r>
            <a:rPr lang="en-US" dirty="0" err="1" smtClean="0"/>
            <a:t>কাজ</a:t>
          </a:r>
          <a:r>
            <a:rPr lang="en-US" dirty="0" smtClean="0"/>
            <a:t>, </a:t>
          </a:r>
          <a:r>
            <a:rPr lang="en-US" dirty="0" err="1" smtClean="0"/>
            <a:t>নিপিড়িত</a:t>
          </a:r>
          <a:r>
            <a:rPr lang="en-US" dirty="0" smtClean="0"/>
            <a:t> </a:t>
          </a:r>
          <a:r>
            <a:rPr lang="en-US" dirty="0" err="1" smtClean="0"/>
            <a:t>বিশ্ব</a:t>
          </a:r>
          <a:r>
            <a:rPr lang="en-US" dirty="0" smtClean="0"/>
            <a:t> </a:t>
          </a:r>
          <a:r>
            <a:rPr lang="en-US" dirty="0" err="1" smtClean="0"/>
            <a:t>মানবতার</a:t>
          </a:r>
          <a:r>
            <a:rPr lang="en-US" dirty="0" smtClean="0"/>
            <a:t> </a:t>
          </a:r>
          <a:r>
            <a:rPr lang="en-US" dirty="0" err="1" smtClean="0"/>
            <a:t>জন্য</a:t>
          </a:r>
          <a:r>
            <a:rPr lang="en-US" dirty="0" smtClean="0"/>
            <a:t> </a:t>
          </a:r>
          <a:r>
            <a:rPr lang="en-US" dirty="0" err="1" smtClean="0"/>
            <a:t>কাজ</a:t>
          </a:r>
          <a:r>
            <a:rPr lang="en-US" dirty="0" smtClean="0"/>
            <a:t> </a:t>
          </a:r>
          <a:r>
            <a:rPr lang="en-US" dirty="0" err="1" smtClean="0"/>
            <a:t>ইত্যাদি</a:t>
          </a:r>
          <a:r>
            <a:rPr lang="en-US" dirty="0" smtClean="0"/>
            <a:t>।</a:t>
          </a:r>
          <a:endParaRPr lang="en-US" dirty="0"/>
        </a:p>
      </dgm:t>
    </dgm:pt>
    <dgm:pt modelId="{733BBF55-CF30-4198-AB0F-9463B7A3A867}" type="parTrans" cxnId="{F2DDE115-7F23-4587-B5CB-339E95DA2C01}">
      <dgm:prSet/>
      <dgm:spPr/>
      <dgm:t>
        <a:bodyPr/>
        <a:lstStyle/>
        <a:p>
          <a:endParaRPr lang="en-US"/>
        </a:p>
      </dgm:t>
    </dgm:pt>
    <dgm:pt modelId="{C32F1499-1D51-49EE-A19D-F2EA4F402132}" type="sibTrans" cxnId="{F2DDE115-7F23-4587-B5CB-339E95DA2C01}">
      <dgm:prSet/>
      <dgm:spPr/>
      <dgm:t>
        <a:bodyPr/>
        <a:lstStyle/>
        <a:p>
          <a:endParaRPr lang="en-US"/>
        </a:p>
      </dgm:t>
    </dgm:pt>
    <dgm:pt modelId="{0DE5B8B8-1242-4B38-8B4D-D7DFD6E336FA}" type="pres">
      <dgm:prSet presAssocID="{D1CE521D-E482-49DB-9839-3F7867818464}" presName="arrowDiagram" presStyleCnt="0">
        <dgm:presLayoutVars>
          <dgm:chMax val="5"/>
          <dgm:dir/>
          <dgm:resizeHandles val="exact"/>
        </dgm:presLayoutVars>
      </dgm:prSet>
      <dgm:spPr/>
    </dgm:pt>
    <dgm:pt modelId="{98E4C1F5-0AFB-4692-845D-EAECAFAD5A67}" type="pres">
      <dgm:prSet presAssocID="{D1CE521D-E482-49DB-9839-3F7867818464}" presName="arrow" presStyleLbl="bgShp" presStyleIdx="0" presStyleCnt="1"/>
      <dgm:spPr/>
    </dgm:pt>
    <dgm:pt modelId="{64448391-5B44-48D1-9DF5-1C5699BBAD7B}" type="pres">
      <dgm:prSet presAssocID="{D1CE521D-E482-49DB-9839-3F7867818464}" presName="arrowDiagram3" presStyleCnt="0"/>
      <dgm:spPr/>
    </dgm:pt>
    <dgm:pt modelId="{1776201D-FBA6-4C73-8503-D0148B1BF75F}" type="pres">
      <dgm:prSet presAssocID="{197D0D0E-344F-4184-B078-3DECC243BB5A}" presName="bullet3a" presStyleLbl="node1" presStyleIdx="0" presStyleCnt="3"/>
      <dgm:spPr/>
    </dgm:pt>
    <dgm:pt modelId="{016AB4E7-37E5-416A-B4DE-FE8942B7D53B}" type="pres">
      <dgm:prSet presAssocID="{197D0D0E-344F-4184-B078-3DECC243BB5A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474695-C8E6-415A-B46C-E3F41E20C6D7}" type="pres">
      <dgm:prSet presAssocID="{4A5AE861-A066-4CC9-A726-86B03C488D31}" presName="bullet3b" presStyleLbl="node1" presStyleIdx="1" presStyleCnt="3"/>
      <dgm:spPr/>
    </dgm:pt>
    <dgm:pt modelId="{ADBB6605-3E16-4037-9F04-88DED6334C3A}" type="pres">
      <dgm:prSet presAssocID="{4A5AE861-A066-4CC9-A726-86B03C488D31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06762D-0044-4C8E-98EF-259B932EC120}" type="pres">
      <dgm:prSet presAssocID="{7412E69B-6ADE-44C0-9651-89D0BF7185A7}" presName="bullet3c" presStyleLbl="node1" presStyleIdx="2" presStyleCnt="3"/>
      <dgm:spPr/>
    </dgm:pt>
    <dgm:pt modelId="{55BE08AF-D018-420E-94CB-1B3E13876A0C}" type="pres">
      <dgm:prSet presAssocID="{7412E69B-6ADE-44C0-9651-89D0BF7185A7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35CE3A-2E26-4753-AB92-38CC94771530}" type="presOf" srcId="{4A5AE861-A066-4CC9-A726-86B03C488D31}" destId="{ADBB6605-3E16-4037-9F04-88DED6334C3A}" srcOrd="0" destOrd="0" presId="urn:microsoft.com/office/officeart/2005/8/layout/arrow2"/>
    <dgm:cxn modelId="{9529A0C3-49FB-465F-9D9C-3B22AD0FCE66}" type="presOf" srcId="{197D0D0E-344F-4184-B078-3DECC243BB5A}" destId="{016AB4E7-37E5-416A-B4DE-FE8942B7D53B}" srcOrd="0" destOrd="0" presId="urn:microsoft.com/office/officeart/2005/8/layout/arrow2"/>
    <dgm:cxn modelId="{7B04EB59-88B3-4A8A-9897-A17C009AEB52}" srcId="{D1CE521D-E482-49DB-9839-3F7867818464}" destId="{197D0D0E-344F-4184-B078-3DECC243BB5A}" srcOrd="0" destOrd="0" parTransId="{5606DF44-5DA7-4215-847E-B7E4D4DEB7B9}" sibTransId="{9F04FB79-AC17-45F3-B780-8256905F86C3}"/>
    <dgm:cxn modelId="{391E57DD-F0C1-4E62-A01C-49562CDB4A3B}" srcId="{D1CE521D-E482-49DB-9839-3F7867818464}" destId="{4A5AE861-A066-4CC9-A726-86B03C488D31}" srcOrd="1" destOrd="0" parTransId="{DF5BE8EF-C19F-49F8-B0B2-F73717DA98F9}" sibTransId="{71985A87-9C81-42A9-83C3-6AD3D59D192E}"/>
    <dgm:cxn modelId="{876EB455-C054-4D2D-B6F8-68F07EDBC43F}" type="presOf" srcId="{D1CE521D-E482-49DB-9839-3F7867818464}" destId="{0DE5B8B8-1242-4B38-8B4D-D7DFD6E336FA}" srcOrd="0" destOrd="0" presId="urn:microsoft.com/office/officeart/2005/8/layout/arrow2"/>
    <dgm:cxn modelId="{F2DDE115-7F23-4587-B5CB-339E95DA2C01}" srcId="{D1CE521D-E482-49DB-9839-3F7867818464}" destId="{7412E69B-6ADE-44C0-9651-89D0BF7185A7}" srcOrd="2" destOrd="0" parTransId="{733BBF55-CF30-4198-AB0F-9463B7A3A867}" sibTransId="{C32F1499-1D51-49EE-A19D-F2EA4F402132}"/>
    <dgm:cxn modelId="{D7583086-E5AC-44A5-9A52-F50632D49FB4}" type="presOf" srcId="{7412E69B-6ADE-44C0-9651-89D0BF7185A7}" destId="{55BE08AF-D018-420E-94CB-1B3E13876A0C}" srcOrd="0" destOrd="0" presId="urn:microsoft.com/office/officeart/2005/8/layout/arrow2"/>
    <dgm:cxn modelId="{C594D7FE-F148-4E70-BDA3-47361E3E95A9}" type="presParOf" srcId="{0DE5B8B8-1242-4B38-8B4D-D7DFD6E336FA}" destId="{98E4C1F5-0AFB-4692-845D-EAECAFAD5A67}" srcOrd="0" destOrd="0" presId="urn:microsoft.com/office/officeart/2005/8/layout/arrow2"/>
    <dgm:cxn modelId="{D4B64B2E-A570-436E-AE36-1ED3598C768E}" type="presParOf" srcId="{0DE5B8B8-1242-4B38-8B4D-D7DFD6E336FA}" destId="{64448391-5B44-48D1-9DF5-1C5699BBAD7B}" srcOrd="1" destOrd="0" presId="urn:microsoft.com/office/officeart/2005/8/layout/arrow2"/>
    <dgm:cxn modelId="{2290535E-7A8D-4F72-99A0-D9FDAFECC66B}" type="presParOf" srcId="{64448391-5B44-48D1-9DF5-1C5699BBAD7B}" destId="{1776201D-FBA6-4C73-8503-D0148B1BF75F}" srcOrd="0" destOrd="0" presId="urn:microsoft.com/office/officeart/2005/8/layout/arrow2"/>
    <dgm:cxn modelId="{21FDCF65-52A4-410A-8F00-DF8DC1CE83ED}" type="presParOf" srcId="{64448391-5B44-48D1-9DF5-1C5699BBAD7B}" destId="{016AB4E7-37E5-416A-B4DE-FE8942B7D53B}" srcOrd="1" destOrd="0" presId="urn:microsoft.com/office/officeart/2005/8/layout/arrow2"/>
    <dgm:cxn modelId="{A0CB662C-7C6E-4DA9-8C6B-21442F3310D8}" type="presParOf" srcId="{64448391-5B44-48D1-9DF5-1C5699BBAD7B}" destId="{4A474695-C8E6-415A-B46C-E3F41E20C6D7}" srcOrd="2" destOrd="0" presId="urn:microsoft.com/office/officeart/2005/8/layout/arrow2"/>
    <dgm:cxn modelId="{118817D2-96B5-4A21-BF82-C8F2313DD858}" type="presParOf" srcId="{64448391-5B44-48D1-9DF5-1C5699BBAD7B}" destId="{ADBB6605-3E16-4037-9F04-88DED6334C3A}" srcOrd="3" destOrd="0" presId="urn:microsoft.com/office/officeart/2005/8/layout/arrow2"/>
    <dgm:cxn modelId="{DC9A03DA-D01D-4B2E-AA50-DF4C4A7403E1}" type="presParOf" srcId="{64448391-5B44-48D1-9DF5-1C5699BBAD7B}" destId="{D706762D-0044-4C8E-98EF-259B932EC120}" srcOrd="4" destOrd="0" presId="urn:microsoft.com/office/officeart/2005/8/layout/arrow2"/>
    <dgm:cxn modelId="{2B1B1772-506E-432E-BBA8-F599E754DC02}" type="presParOf" srcId="{64448391-5B44-48D1-9DF5-1C5699BBAD7B}" destId="{55BE08AF-D018-420E-94CB-1B3E13876A0C}" srcOrd="5" destOrd="0" presId="urn:microsoft.com/office/officeart/2005/8/layout/arrow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F9D5C-5703-4B0A-81A6-4A7ADC811EB0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Jahid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A6E2E-FBAA-4D5E-982E-6CE90B1C76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066E2-D68C-42E3-8E26-976563F128FD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Jahid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0C30C-E484-4A04-9CCA-36D9DA4C7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4-Jun-2020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Jahid (01855959494)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FC0A3-68E4-4E10-A078-DDEA4D5938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752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4-Jun-2020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Jahid (01855959494)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FC0A3-68E4-4E10-A078-DDEA4D5938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7715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4-Jun-2020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Jahid (01855959494)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FC0A3-68E4-4E10-A078-DDEA4D5938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62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4-Jun-2020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Jahid (01855959494)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FC0A3-68E4-4E10-A078-DDEA4D5938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8460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4-Jun-2020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Jahid (01855959494)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FC0A3-68E4-4E10-A078-DDEA4D5938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2555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4-Jun-2020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Jahid (01855959494)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FC0A3-68E4-4E10-A078-DDEA4D5938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8343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4-Jun-2020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Jahid (01855959494)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FC0A3-68E4-4E10-A078-DDEA4D5938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978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4-Jun-2020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Jahid (01855959494)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FC0A3-68E4-4E10-A078-DDEA4D5938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6054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4-Jun-2020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Jahid (01855959494)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FC0A3-68E4-4E10-A078-DDEA4D5938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042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4-Jun-2020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Jahid (01855959494)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FC0A3-68E4-4E10-A078-DDEA4D5938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2525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4-Jun-2020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Jahid (01855959494)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FC0A3-68E4-4E10-A078-DDEA4D5938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2098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4-Jun-2020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Jahid (01855959494)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FC0A3-68E4-4E10-A078-DDEA4D5938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2293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Data" Target="../diagrams/data10.xml"/><Relationship Id="rId7" Type="http://schemas.openxmlformats.org/officeDocument/2006/relationships/diagramData" Target="../diagrams/data11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11" Type="http://schemas.openxmlformats.org/officeDocument/2006/relationships/image" Target="../media/image30.png"/><Relationship Id="rId5" Type="http://schemas.openxmlformats.org/officeDocument/2006/relationships/diagramQuickStyle" Target="../diagrams/quickStyle10.xml"/><Relationship Id="rId10" Type="http://schemas.openxmlformats.org/officeDocument/2006/relationships/diagramColors" Target="../diagrams/colors11.xml"/><Relationship Id="rId4" Type="http://schemas.openxmlformats.org/officeDocument/2006/relationships/diagramLayout" Target="../diagrams/layout10.xml"/><Relationship Id="rId9" Type="http://schemas.openxmlformats.org/officeDocument/2006/relationships/diagramQuickStyle" Target="../diagrams/quickStyle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3" Type="http://schemas.openxmlformats.org/officeDocument/2006/relationships/image" Target="../media/image31.jpe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11" Type="http://schemas.openxmlformats.org/officeDocument/2006/relationships/diagramColors" Target="../diagrams/colors13.xml"/><Relationship Id="rId5" Type="http://schemas.openxmlformats.org/officeDocument/2006/relationships/diagramLayout" Target="../diagrams/layout12.xml"/><Relationship Id="rId10" Type="http://schemas.openxmlformats.org/officeDocument/2006/relationships/diagramQuickStyle" Target="../diagrams/quickStyle13.xml"/><Relationship Id="rId4" Type="http://schemas.openxmlformats.org/officeDocument/2006/relationships/diagramData" Target="../diagrams/data12.xml"/><Relationship Id="rId9" Type="http://schemas.openxmlformats.org/officeDocument/2006/relationships/diagramLayout" Target="../diagrams/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3.jpeg"/><Relationship Id="rId7" Type="http://schemas.openxmlformats.org/officeDocument/2006/relationships/diagramColors" Target="../diagrams/colors14.xml"/><Relationship Id="rId12" Type="http://schemas.openxmlformats.org/officeDocument/2006/relationships/diagramColors" Target="../diagrams/colors1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4.xml"/><Relationship Id="rId11" Type="http://schemas.openxmlformats.org/officeDocument/2006/relationships/diagramQuickStyle" Target="../diagrams/quickStyle15.xml"/><Relationship Id="rId5" Type="http://schemas.openxmlformats.org/officeDocument/2006/relationships/diagramLayout" Target="../diagrams/layout14.xml"/><Relationship Id="rId10" Type="http://schemas.openxmlformats.org/officeDocument/2006/relationships/diagramLayout" Target="../diagrams/layout15.xml"/><Relationship Id="rId4" Type="http://schemas.openxmlformats.org/officeDocument/2006/relationships/diagramData" Target="../diagrams/data14.xml"/><Relationship Id="rId9" Type="http://schemas.openxmlformats.org/officeDocument/2006/relationships/diagramData" Target="../diagrams/data1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3" Type="http://schemas.openxmlformats.org/officeDocument/2006/relationships/diagramData" Target="../diagrams/data16.xml"/><Relationship Id="rId7" Type="http://schemas.openxmlformats.org/officeDocument/2006/relationships/diagramData" Target="../diagrams/data17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10" Type="http://schemas.openxmlformats.org/officeDocument/2006/relationships/diagramColors" Target="../diagrams/colors17.xml"/><Relationship Id="rId4" Type="http://schemas.openxmlformats.org/officeDocument/2006/relationships/diagramLayout" Target="../diagrams/layout16.xml"/><Relationship Id="rId9" Type="http://schemas.openxmlformats.org/officeDocument/2006/relationships/diagramQuickStyle" Target="../diagrams/quickStyle1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3" Type="http://schemas.openxmlformats.org/officeDocument/2006/relationships/diagramData" Target="../diagrams/data18.xml"/><Relationship Id="rId7" Type="http://schemas.openxmlformats.org/officeDocument/2006/relationships/diagramData" Target="../diagrams/data19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10" Type="http://schemas.openxmlformats.org/officeDocument/2006/relationships/diagramColors" Target="../diagrams/colors19.xml"/><Relationship Id="rId4" Type="http://schemas.openxmlformats.org/officeDocument/2006/relationships/diagramLayout" Target="../diagrams/layout18.xml"/><Relationship Id="rId9" Type="http://schemas.openxmlformats.org/officeDocument/2006/relationships/diagramQuickStyle" Target="../diagrams/quickStyle1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1.xml"/><Relationship Id="rId3" Type="http://schemas.openxmlformats.org/officeDocument/2006/relationships/diagramData" Target="../diagrams/data20.xml"/><Relationship Id="rId7" Type="http://schemas.openxmlformats.org/officeDocument/2006/relationships/diagramData" Target="../diagrams/data21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10" Type="http://schemas.openxmlformats.org/officeDocument/2006/relationships/diagramColors" Target="../diagrams/colors21.xml"/><Relationship Id="rId4" Type="http://schemas.openxmlformats.org/officeDocument/2006/relationships/diagramLayout" Target="../diagrams/layout20.xml"/><Relationship Id="rId9" Type="http://schemas.openxmlformats.org/officeDocument/2006/relationships/diagramQuickStyle" Target="../diagrams/quickStyle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diagramColors" Target="../diagrams/colors22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2.xml"/><Relationship Id="rId5" Type="http://schemas.openxmlformats.org/officeDocument/2006/relationships/diagramLayout" Target="../diagrams/layout22.xml"/><Relationship Id="rId4" Type="http://schemas.openxmlformats.org/officeDocument/2006/relationships/diagramData" Target="../diagrams/data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openxmlformats.org/officeDocument/2006/relationships/image" Target="../media/image42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Colors" Target="../diagrams/colors2.xml"/><Relationship Id="rId5" Type="http://schemas.openxmlformats.org/officeDocument/2006/relationships/diagramLayout" Target="../diagrams/layout1.xml"/><Relationship Id="rId10" Type="http://schemas.openxmlformats.org/officeDocument/2006/relationships/diagramQuickStyle" Target="../diagrams/quickStyle2.xml"/><Relationship Id="rId4" Type="http://schemas.openxmlformats.org/officeDocument/2006/relationships/diagramData" Target="../diagrams/data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Layout" Target="../diagrams/layout5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3.xml"/><Relationship Id="rId12" Type="http://schemas.openxmlformats.org/officeDocument/2006/relationships/diagramData" Target="../diagrams/data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.xml"/><Relationship Id="rId11" Type="http://schemas.openxmlformats.org/officeDocument/2006/relationships/diagramColors" Target="../diagrams/colors4.xml"/><Relationship Id="rId5" Type="http://schemas.openxmlformats.org/officeDocument/2006/relationships/diagramLayout" Target="../diagrams/layout3.xml"/><Relationship Id="rId15" Type="http://schemas.openxmlformats.org/officeDocument/2006/relationships/diagramColors" Target="../diagrams/colors5.xml"/><Relationship Id="rId10" Type="http://schemas.openxmlformats.org/officeDocument/2006/relationships/diagramQuickStyle" Target="../diagrams/quickStyle4.xml"/><Relationship Id="rId4" Type="http://schemas.openxmlformats.org/officeDocument/2006/relationships/diagramData" Target="../diagrams/data3.xml"/><Relationship Id="rId9" Type="http://schemas.openxmlformats.org/officeDocument/2006/relationships/diagramLayout" Target="../diagrams/layout4.xml"/><Relationship Id="rId1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Data" Target="../diagrams/data6.xml"/><Relationship Id="rId7" Type="http://schemas.openxmlformats.org/officeDocument/2006/relationships/diagramData" Target="../diagrams/data7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10" Type="http://schemas.openxmlformats.org/officeDocument/2006/relationships/diagramColors" Target="../diagrams/colors7.xml"/><Relationship Id="rId4" Type="http://schemas.openxmlformats.org/officeDocument/2006/relationships/diagramLayout" Target="../diagrams/layout6.xml"/><Relationship Id="rId9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Data" Target="../diagrams/data8.xml"/><Relationship Id="rId7" Type="http://schemas.openxmlformats.org/officeDocument/2006/relationships/diagramData" Target="../diagrams/data9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10" Type="http://schemas.openxmlformats.org/officeDocument/2006/relationships/diagramColors" Target="../diagrams/colors9.xml"/><Relationship Id="rId4" Type="http://schemas.openxmlformats.org/officeDocument/2006/relationships/diagramLayout" Target="../diagrams/layout8.xml"/><Relationship Id="rId9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93"/>
            <a:ext cx="9144000" cy="68572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905022"/>
            <a:ext cx="48111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আপনাদের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267" r="16671"/>
          <a:stretch/>
        </p:blipFill>
        <p:spPr>
          <a:xfrm>
            <a:off x="3766343" y="2807420"/>
            <a:ext cx="1710761" cy="13955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4084711" y="2667000"/>
            <a:ext cx="944489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b="1" dirty="0">
                <a:solidFill>
                  <a:srgbClr val="FF0000"/>
                </a:solidFill>
              </a:rPr>
              <a:t>গ</a:t>
            </a:r>
          </a:p>
        </p:txBody>
      </p:sp>
      <p:grpSp>
        <p:nvGrpSpPr>
          <p:cNvPr id="2" name="Group 30"/>
          <p:cNvGrpSpPr/>
          <p:nvPr/>
        </p:nvGrpSpPr>
        <p:grpSpPr>
          <a:xfrm>
            <a:off x="3775639" y="2514600"/>
            <a:ext cx="1710761" cy="1862048"/>
            <a:chOff x="642143" y="2667000"/>
            <a:chExt cx="1710761" cy="186204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4267" r="16671"/>
            <a:stretch/>
          </p:blipFill>
          <p:spPr>
            <a:xfrm>
              <a:off x="642143" y="2981087"/>
              <a:ext cx="1710761" cy="1395561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6" name="Rectangle 5"/>
            <p:cNvSpPr/>
            <p:nvPr/>
          </p:nvSpPr>
          <p:spPr>
            <a:xfrm>
              <a:off x="915659" y="2667000"/>
              <a:ext cx="949299" cy="1862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500" b="1" dirty="0" err="1">
                  <a:solidFill>
                    <a:srgbClr val="FF0000"/>
                  </a:solidFill>
                </a:rPr>
                <a:t>সু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 29"/>
          <p:cNvGrpSpPr/>
          <p:nvPr/>
        </p:nvGrpSpPr>
        <p:grpSpPr>
          <a:xfrm>
            <a:off x="3775639" y="2709952"/>
            <a:ext cx="1710761" cy="1862048"/>
            <a:chOff x="2150712" y="2672421"/>
            <a:chExt cx="1710761" cy="1862048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4267" r="16671"/>
            <a:stretch/>
          </p:blipFill>
          <p:spPr>
            <a:xfrm>
              <a:off x="2150712" y="2807420"/>
              <a:ext cx="1710761" cy="1395561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7" name="Rectangle 6"/>
            <p:cNvSpPr/>
            <p:nvPr/>
          </p:nvSpPr>
          <p:spPr>
            <a:xfrm>
              <a:off x="2290807" y="2672421"/>
              <a:ext cx="1297150" cy="1862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500" b="1" dirty="0" err="1">
                  <a:solidFill>
                    <a:srgbClr val="FF0000"/>
                  </a:solidFill>
                </a:rPr>
                <a:t>স্বা</a:t>
              </a:r>
              <a:endParaRPr lang="en-US" sz="115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oup 28"/>
          <p:cNvGrpSpPr/>
          <p:nvPr/>
        </p:nvGrpSpPr>
        <p:grpSpPr>
          <a:xfrm>
            <a:off x="3775639" y="2667000"/>
            <a:ext cx="1710761" cy="1862048"/>
            <a:chOff x="5273775" y="2667000"/>
            <a:chExt cx="1710761" cy="1862048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4267" r="16671"/>
            <a:stretch/>
          </p:blipFill>
          <p:spPr>
            <a:xfrm>
              <a:off x="5273775" y="2807419"/>
              <a:ext cx="1710761" cy="1395561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9" name="Rectangle 8"/>
            <p:cNvSpPr/>
            <p:nvPr/>
          </p:nvSpPr>
          <p:spPr>
            <a:xfrm>
              <a:off x="5561724" y="2667000"/>
              <a:ext cx="1034257" cy="1862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500" b="1" dirty="0">
                  <a:solidFill>
                    <a:srgbClr val="FF0000"/>
                  </a:solidFill>
                </a:rPr>
                <a:t>ত</a:t>
              </a:r>
            </a:p>
          </p:txBody>
        </p:sp>
      </p:grpSp>
      <p:grpSp>
        <p:nvGrpSpPr>
          <p:cNvPr id="12" name="Group 27"/>
          <p:cNvGrpSpPr/>
          <p:nvPr/>
        </p:nvGrpSpPr>
        <p:grpSpPr>
          <a:xfrm>
            <a:off x="3775639" y="2709952"/>
            <a:ext cx="1710761" cy="1862048"/>
            <a:chOff x="6686077" y="2667000"/>
            <a:chExt cx="1710761" cy="1862048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4267" r="16671"/>
            <a:stretch/>
          </p:blipFill>
          <p:spPr>
            <a:xfrm>
              <a:off x="6686077" y="2807419"/>
              <a:ext cx="1710761" cy="1395561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5" name="Rectangle 4"/>
            <p:cNvSpPr/>
            <p:nvPr/>
          </p:nvSpPr>
          <p:spPr>
            <a:xfrm>
              <a:off x="7092735" y="2667000"/>
              <a:ext cx="915635" cy="1862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500" b="1" dirty="0" smtClean="0">
                  <a:solidFill>
                    <a:srgbClr val="FF0000"/>
                  </a:solidFill>
                </a:rPr>
                <a:t>ম</a:t>
              </a:r>
              <a:endParaRPr lang="en-US" sz="115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8" name="Picture 17" descr="images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106572" cy="895350"/>
          </a:xfrm>
          <a:prstGeom prst="rect">
            <a:avLst/>
          </a:prstGeom>
        </p:spPr>
      </p:pic>
      <p:pic>
        <p:nvPicPr>
          <p:cNvPr id="19" name="Picture 18" descr="inde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714875"/>
            <a:ext cx="2143125" cy="2143125"/>
          </a:xfrm>
          <a:prstGeom prst="rect">
            <a:avLst/>
          </a:prstGeom>
        </p:spPr>
      </p:pic>
      <p:pic>
        <p:nvPicPr>
          <p:cNvPr id="20" name="Picture 19" descr="index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3674" y="196948"/>
            <a:ext cx="1561514" cy="15615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4-Jun-2020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FC0A3-68E4-4E10-A078-DDEA4D59387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Jahid</a:t>
            </a:r>
            <a:r>
              <a:rPr lang="en-US" dirty="0" smtClean="0"/>
              <a:t> (01855959494)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30589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81481E-6 L -0.38142 0.008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80" y="44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96296E-6 L -0.19809 2.96296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13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96296E-6 L 0.19358 2.96296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70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96296E-6 L 0.39358 -0.0034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70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/>
        </p:nvGraphicFramePr>
        <p:xfrm>
          <a:off x="3446584" y="485653"/>
          <a:ext cx="5697416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0" y="3038622"/>
          <a:ext cx="9144000" cy="3819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" name="Picture 3" descr="Baby_Boy_Girl4.png"/>
          <p:cNvPicPr>
            <a:picLocks noChangeAspect="1"/>
          </p:cNvPicPr>
          <p:nvPr/>
        </p:nvPicPr>
        <p:blipFill rotWithShape="1">
          <a:blip r:embed="rId11" cstate="print"/>
          <a:srcRect r="50918"/>
          <a:stretch/>
        </p:blipFill>
        <p:spPr>
          <a:xfrm>
            <a:off x="971409" y="253218"/>
            <a:ext cx="1108808" cy="2869810"/>
          </a:xfrm>
          <a:prstGeom prst="rect">
            <a:avLst/>
          </a:prstGeom>
        </p:spPr>
      </p:pic>
      <p:pic>
        <p:nvPicPr>
          <p:cNvPr id="5" name="Picture 4" descr="Baby_Boy_Girl4.png"/>
          <p:cNvPicPr>
            <a:picLocks noChangeAspect="1"/>
          </p:cNvPicPr>
          <p:nvPr/>
        </p:nvPicPr>
        <p:blipFill rotWithShape="1">
          <a:blip r:embed="rId11" cstate="print"/>
          <a:srcRect l="48173" r="-1"/>
          <a:stretch/>
        </p:blipFill>
        <p:spPr>
          <a:xfrm>
            <a:off x="2079422" y="196947"/>
            <a:ext cx="1170864" cy="2954215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4-Jun-2020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FC0A3-68E4-4E10-A078-DDEA4D59387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Jahid (01855959494)</a:t>
            </a:r>
            <a:endParaRPr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471268" y="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82880" y="1167618"/>
          <a:ext cx="8736036" cy="551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4-Jun-2020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FC0A3-68E4-4E10-A078-DDEA4D59387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Jahid (01855959494)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6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Diagram 32"/>
          <p:cNvGraphicFramePr/>
          <p:nvPr/>
        </p:nvGraphicFramePr>
        <p:xfrm>
          <a:off x="182880" y="225083"/>
          <a:ext cx="8778240" cy="1012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4-Jun-2020</a:t>
            </a:r>
            <a:endParaRPr 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blipFill>
            <a:blip r:embed="rId8"/>
            <a:stretch>
              <a:fillRect/>
            </a:stretch>
          </a:blipFill>
          <a:ln>
            <a:noFill/>
          </a:ln>
        </p:spPr>
        <p:txBody>
          <a:bodyPr wrap="none">
            <a:noAutofit/>
            <a:scene3d>
              <a:camera prst="orthographicFront"/>
              <a:lightRig rig="threePt" dir="t"/>
            </a:scene3d>
            <a:flatTx/>
          </a:bodyPr>
          <a:lstStyle/>
          <a:p>
            <a:r>
              <a:rPr lang="en-US" smtClean="0"/>
              <a:t>Jahid (01855959494)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63D6-9AE1-4F1B-AA50-2DB26FC751C2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32" name="Content Placeholder 31"/>
          <p:cNvGraphicFramePr>
            <a:graphicFrameLocks noGrp="1"/>
          </p:cNvGraphicFramePr>
          <p:nvPr>
            <p:ph idx="1"/>
          </p:nvPr>
        </p:nvGraphicFramePr>
        <p:xfrm>
          <a:off x="168812" y="1434905"/>
          <a:ext cx="8792308" cy="4881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3" grpId="0">
        <p:bldAsOne/>
      </p:bldGraphic>
      <p:bldGraphic spid="32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85335" y="176164"/>
          <a:ext cx="8229600" cy="864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82881" y="1069145"/>
          <a:ext cx="8750104" cy="5613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4-Jun-2020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FC0A3-68E4-4E10-A078-DDEA4D59387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Jahid (01855959494)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0"/>
          <a:ext cx="8229600" cy="1417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68812" y="1600200"/>
          <a:ext cx="8792308" cy="5067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4-Jun-2020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FC0A3-68E4-4E10-A078-DDEA4D59387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Jahid (01855959494)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7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/>
              <a:t>মূল্যায়ন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</p:nvPr>
        </p:nvGraphicFramePr>
        <p:xfrm>
          <a:off x="274320" y="1642403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32698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4-Jun-2020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FC0A3-68E4-4E10-A078-DDEA4D59387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Jahid (01855959494)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93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93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193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193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7" grpId="0">
        <p:bldAsOne/>
      </p:bldGraphic>
      <p:bldGraphic spid="8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29000"/>
            <a:lum/>
          </a:blip>
          <a:srcRect/>
          <a:stretch>
            <a:fillRect l="-31000" r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613536" cy="276999"/>
          </a:xfrm>
          <a:blipFill>
            <a:blip r:embed="rId3"/>
            <a:stretch>
              <a:fillRect/>
            </a:stretch>
          </a:blipFill>
          <a:ln>
            <a:noFill/>
          </a:ln>
        </p:spPr>
        <p:txBody>
          <a:bodyPr wrap="none">
            <a:noAutofit/>
            <a:scene3d>
              <a:camera prst="orthographicFront"/>
              <a:lightRig rig="threePt" dir="t"/>
            </a:scene3d>
            <a:flatTx/>
          </a:bodyPr>
          <a:lstStyle/>
          <a:p>
            <a:r>
              <a:rPr lang="en-US" smtClean="0"/>
              <a:t>Jahid (01855959494)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208520" y="1842190"/>
          <a:ext cx="8524567" cy="4362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63D6-9AE1-4F1B-AA50-2DB26FC751C2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2" name="Group 13"/>
          <p:cNvGrpSpPr/>
          <p:nvPr/>
        </p:nvGrpSpPr>
        <p:grpSpPr>
          <a:xfrm>
            <a:off x="168812" y="661182"/>
            <a:ext cx="8975193" cy="1322391"/>
            <a:chOff x="1106908" y="1505407"/>
            <a:chExt cx="6947553" cy="1229616"/>
          </a:xfrm>
        </p:grpSpPr>
        <p:sp>
          <p:nvSpPr>
            <p:cNvPr id="15" name="TextBox 14"/>
            <p:cNvSpPr txBox="1"/>
            <p:nvPr/>
          </p:nvSpPr>
          <p:spPr>
            <a:xfrm>
              <a:off x="1399224" y="1505407"/>
              <a:ext cx="6378037" cy="515131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000" b="1" dirty="0" err="1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</a:t>
              </a:r>
              <a:r>
                <a:rPr lang="en-US" sz="30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b="1" dirty="0" err="1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3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3" name="Group 15"/>
            <p:cNvGrpSpPr/>
            <p:nvPr/>
          </p:nvGrpSpPr>
          <p:grpSpPr>
            <a:xfrm flipV="1">
              <a:off x="1106908" y="2310643"/>
              <a:ext cx="6947553" cy="424380"/>
              <a:chOff x="3946478" y="3668136"/>
              <a:chExt cx="6271142" cy="708913"/>
            </a:xfrm>
          </p:grpSpPr>
          <p:sp>
            <p:nvSpPr>
              <p:cNvPr id="17" name="Freeform 16"/>
              <p:cNvSpPr/>
              <p:nvPr/>
            </p:nvSpPr>
            <p:spPr>
              <a:xfrm>
                <a:off x="3946478" y="3668136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>
                  <a:solidFill>
                    <a:srgbClr val="7030A0"/>
                  </a:solidFill>
                </a:endParaRPr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4085230" y="369770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>
                  <a:solidFill>
                    <a:srgbClr val="0070C0"/>
                  </a:solidFill>
                </a:endParaRPr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4210334" y="371362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>
                  <a:solidFill>
                    <a:srgbClr val="00B0F0"/>
                  </a:solidFill>
                </a:endParaRPr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4335438" y="372954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>
                  <a:solidFill>
                    <a:srgbClr val="00B0F0"/>
                  </a:solidFill>
                </a:endParaRPr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4460542" y="374546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>
                  <a:solidFill>
                    <a:srgbClr val="00B0F0"/>
                  </a:solidFill>
                </a:endParaRPr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4585646" y="376138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>
                  <a:solidFill>
                    <a:srgbClr val="00B0F0"/>
                  </a:solidFill>
                </a:endParaRPr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4710750" y="377730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>
                  <a:solidFill>
                    <a:srgbClr val="00B0F0"/>
                  </a:solidFill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4835854" y="379322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>
                  <a:solidFill>
                    <a:srgbClr val="00B0F0"/>
                  </a:solidFill>
                </a:endParaRPr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4960958" y="380914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>
                  <a:solidFill>
                    <a:srgbClr val="00B0F0"/>
                  </a:solidFill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5086062" y="382506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>
                  <a:solidFill>
                    <a:srgbClr val="00B0F0"/>
                  </a:solidFill>
                </a:endParaRPr>
              </a:p>
            </p:txBody>
          </p:sp>
        </p:grpSp>
      </p:grpSp>
      <p:sp>
        <p:nvSpPr>
          <p:cNvPr id="2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4-Jun-2020</a:t>
            </a:r>
            <a:endParaRPr lang="en-US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/>
        </p:nvGraphicFramePr>
        <p:xfrm>
          <a:off x="0" y="182880"/>
          <a:ext cx="8686800" cy="1234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6004"/>
            <a:ext cx="2369411" cy="31204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962" y="1534552"/>
            <a:ext cx="2386858" cy="3121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140" y="1534550"/>
            <a:ext cx="2395165" cy="31218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324" y="1534550"/>
            <a:ext cx="2402676" cy="3121856"/>
          </a:xfrm>
          <a:prstGeom prst="rect">
            <a:avLst/>
          </a:prstGeom>
        </p:spPr>
      </p:pic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4-Jun-2020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FC0A3-68E4-4E10-A078-DDEA4D59387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Jahid</a:t>
            </a:r>
            <a:r>
              <a:rPr lang="en-US" dirty="0" smtClean="0"/>
              <a:t> (01855959494)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894363" y="6273225"/>
            <a:ext cx="3249637" cy="58477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আল্লাহ</a:t>
            </a: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হাফেজ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132" y="232435"/>
            <a:ext cx="8229600" cy="82264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thumbs_b_c_3905ecf792f943f1c4e931f7db4e732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53551"/>
            <a:ext cx="9062324" cy="5704449"/>
          </a:xfrm>
        </p:spPr>
      </p:pic>
      <p:sp>
        <p:nvSpPr>
          <p:cNvPr id="5" name="Horizontal Scroll 4"/>
          <p:cNvSpPr/>
          <p:nvPr/>
        </p:nvSpPr>
        <p:spPr>
          <a:xfrm>
            <a:off x="450166" y="168813"/>
            <a:ext cx="8215531" cy="942535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সবাই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bn-IN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কেমন আছ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ো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...........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4-Jun-2020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FC0A3-68E4-4E10-A078-DDEA4D59387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Jahid (01855959494)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4090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40626" y="204955"/>
            <a:ext cx="5462752" cy="584775"/>
          </a:xfrm>
          <a:prstGeom prst="rect">
            <a:avLst/>
          </a:prstGeom>
          <a:gradFill>
            <a:gsLst>
              <a:gs pos="100000">
                <a:srgbClr val="564EF4"/>
              </a:gs>
              <a:gs pos="79000">
                <a:schemeClr val="bg1"/>
              </a:gs>
              <a:gs pos="93000">
                <a:srgbClr val="00AAE6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234" y="1083213"/>
            <a:ext cx="410776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1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1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জাহিদুল</a:t>
            </a:r>
            <a:r>
              <a:rPr lang="en-US" sz="21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1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1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সোহেল</a:t>
            </a:r>
            <a:r>
              <a:rPr lang="en-US" sz="21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ইকরা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মর্ডাণ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jahidtmm@gmail.com</a:t>
            </a:r>
            <a:endParaRPr lang="en-US" sz="2000" dirty="0" smtClean="0">
              <a:latin typeface="+mj-lt"/>
              <a:cs typeface="NikoshBAN" panose="02000000000000000000" pitchFamily="2" charset="0"/>
            </a:endParaRPr>
          </a:p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০১৮৫৫-৯৫৯৪৯৪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25219" y="1276293"/>
            <a:ext cx="413590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/>
              <a:t>ইসলাম ও নৈতিক শিক্ষা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৯ম-১০ম</a:t>
            </a:r>
          </a:p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১ম (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আকাইদ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০২ (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ইমান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৫০মিনিট</a:t>
            </a:r>
          </a:p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০৪-০৫-২০২০খ্রিঃ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Jahi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659987" cy="933743"/>
          </a:xfrm>
          <a:prstGeom prst="rect">
            <a:avLst/>
          </a:prstGeom>
        </p:spPr>
      </p:pic>
      <p:pic>
        <p:nvPicPr>
          <p:cNvPr id="8" name="Picture 7" descr="Jahi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84013" y="0"/>
            <a:ext cx="1659987" cy="933743"/>
          </a:xfrm>
          <a:prstGeom prst="rect">
            <a:avLst/>
          </a:prstGeom>
        </p:spPr>
      </p:pic>
      <p:pic>
        <p:nvPicPr>
          <p:cNvPr id="9" name="Picture 8" descr="DSC000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8633" y="2154520"/>
            <a:ext cx="1955410" cy="22307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ight Arrow 9"/>
          <p:cNvSpPr/>
          <p:nvPr/>
        </p:nvSpPr>
        <p:spPr>
          <a:xfrm>
            <a:off x="689317" y="998805"/>
            <a:ext cx="3277771" cy="1139483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পরিচিতি</a:t>
            </a:r>
            <a:endParaRPr lang="en-US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5247249" y="1012874"/>
            <a:ext cx="2996419" cy="1117679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utonnyMJ" pitchFamily="2" charset="0"/>
                <a:cs typeface="SutonnyMJ" pitchFamily="2" charset="0"/>
              </a:rPr>
              <a:t>পরিচিতি</a:t>
            </a:r>
            <a:endParaRPr lang="en-US" sz="2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 descr="Islamic Tex Boo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49109" y="1988078"/>
            <a:ext cx="1688124" cy="21938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4-Jun-2020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FC0A3-68E4-4E10-A078-DDEA4D59387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Jahid (01855959494)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9997348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" name="Content Placeholder 4" descr="90eb0c636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4346917"/>
            <a:ext cx="2504049" cy="2511083"/>
          </a:xfrm>
        </p:spPr>
      </p:pic>
      <p:sp>
        <p:nvSpPr>
          <p:cNvPr id="4" name="Left-Right Arrow 3"/>
          <p:cNvSpPr/>
          <p:nvPr/>
        </p:nvSpPr>
        <p:spPr>
          <a:xfrm>
            <a:off x="464234" y="253218"/>
            <a:ext cx="8215531" cy="1216152"/>
          </a:xfrm>
          <a:prstGeom prst="left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kern="1100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ea typeface="NikoshBAN" pitchFamily="2" charset="0"/>
                <a:cs typeface="SolaimanLipi" pitchFamily="65" charset="0"/>
                <a:sym typeface="Wingdings"/>
              </a:rPr>
              <a:t>নিচের</a:t>
            </a:r>
            <a:r>
              <a:rPr lang="en-US" sz="2800" b="1" kern="11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ea typeface="NikoshBAN" pitchFamily="2" charset="0"/>
                <a:cs typeface="SolaimanLipi" pitchFamily="65" charset="0"/>
                <a:sym typeface="Wingdings"/>
              </a:rPr>
              <a:t> </a:t>
            </a:r>
            <a:r>
              <a:rPr lang="en-US" sz="2800" b="1" kern="1100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ea typeface="NikoshBAN" pitchFamily="2" charset="0"/>
                <a:cs typeface="SolaimanLipi" pitchFamily="65" charset="0"/>
                <a:sym typeface="Wingdings"/>
              </a:rPr>
              <a:t>ছবি</a:t>
            </a:r>
            <a:r>
              <a:rPr lang="en-US" sz="2800" b="1" kern="11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ea typeface="NikoshBAN" pitchFamily="2" charset="0"/>
                <a:cs typeface="SolaimanLipi" pitchFamily="65" charset="0"/>
                <a:sym typeface="Wingdings"/>
              </a:rPr>
              <a:t> </a:t>
            </a:r>
            <a:r>
              <a:rPr lang="en-US" sz="2800" b="1" kern="1100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ea typeface="NikoshBAN" pitchFamily="2" charset="0"/>
                <a:cs typeface="SolaimanLipi" pitchFamily="65" charset="0"/>
                <a:sym typeface="Wingdings"/>
              </a:rPr>
              <a:t>গুলোর</a:t>
            </a:r>
            <a:r>
              <a:rPr lang="en-US" sz="2800" b="1" kern="11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ea typeface="NikoshBAN" pitchFamily="2" charset="0"/>
                <a:cs typeface="SolaimanLipi" pitchFamily="65" charset="0"/>
                <a:sym typeface="Wingdings"/>
              </a:rPr>
              <a:t> </a:t>
            </a:r>
            <a:r>
              <a:rPr lang="en-US" sz="2800" b="1" kern="1100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ea typeface="NikoshBAN" pitchFamily="2" charset="0"/>
                <a:cs typeface="SolaimanLipi" pitchFamily="65" charset="0"/>
                <a:sym typeface="Wingdings"/>
              </a:rPr>
              <a:t>প্রতি</a:t>
            </a:r>
            <a:r>
              <a:rPr lang="en-US" sz="2800" b="1" kern="11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ea typeface="NikoshBAN" pitchFamily="2" charset="0"/>
                <a:cs typeface="SolaimanLipi" pitchFamily="65" charset="0"/>
                <a:sym typeface="Wingdings"/>
              </a:rPr>
              <a:t> </a:t>
            </a:r>
            <a:r>
              <a:rPr lang="en-US" sz="2800" b="1" kern="1100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ea typeface="NikoshBAN" pitchFamily="2" charset="0"/>
                <a:cs typeface="SolaimanLipi" pitchFamily="65" charset="0"/>
                <a:sym typeface="Wingdings"/>
              </a:rPr>
              <a:t>লক্ষ্য</a:t>
            </a:r>
            <a:r>
              <a:rPr lang="en-US" sz="2800" b="1" kern="11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ea typeface="NikoshBAN" pitchFamily="2" charset="0"/>
                <a:cs typeface="SolaimanLipi" pitchFamily="65" charset="0"/>
                <a:sym typeface="Wingdings"/>
              </a:rPr>
              <a:t> </a:t>
            </a:r>
            <a:r>
              <a:rPr lang="en-US" sz="2800" b="1" kern="1100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ea typeface="NikoshBAN" pitchFamily="2" charset="0"/>
                <a:cs typeface="SolaimanLipi" pitchFamily="65" charset="0"/>
                <a:sym typeface="Wingdings"/>
              </a:rPr>
              <a:t>করিঃ</a:t>
            </a:r>
            <a:endParaRPr lang="en-US" sz="28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Picture 5" descr="510ZhOMf+p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8086" y="1493173"/>
            <a:ext cx="2475914" cy="2924082"/>
          </a:xfrm>
          <a:prstGeom prst="rect">
            <a:avLst/>
          </a:prstGeom>
        </p:spPr>
      </p:pic>
      <p:pic>
        <p:nvPicPr>
          <p:cNvPr id="7" name="Picture 6" descr="wall-murals-allah-muhammed-koran-islam-mosque-muhammad-p.jp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6240" y="1498035"/>
            <a:ext cx="2465753" cy="2834814"/>
          </a:xfrm>
          <a:prstGeom prst="rect">
            <a:avLst/>
          </a:prstGeom>
        </p:spPr>
      </p:pic>
      <p:pic>
        <p:nvPicPr>
          <p:cNvPr id="8" name="Picture 7" descr="140752748-islamic-book-holy-quran-and-beads-on-withe-backgroun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497917"/>
            <a:ext cx="4178104" cy="2736404"/>
          </a:xfrm>
          <a:prstGeom prst="rect">
            <a:avLst/>
          </a:prstGeom>
        </p:spPr>
      </p:pic>
      <p:pic>
        <p:nvPicPr>
          <p:cNvPr id="9" name="Picture 8" descr="49167303381_a1f377ed92_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6376" y="4346917"/>
            <a:ext cx="3327649" cy="2511083"/>
          </a:xfrm>
          <a:prstGeom prst="rect">
            <a:avLst/>
          </a:prstGeom>
        </p:spPr>
      </p:pic>
      <p:pic>
        <p:nvPicPr>
          <p:cNvPr id="10" name="Picture 9" descr="fea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4025" y="4346917"/>
            <a:ext cx="3319975" cy="2511083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4-Jun-2020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FC0A3-68E4-4E10-A078-DDEA4D59387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Jahid (01855959494)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imann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1015" y="1336432"/>
            <a:ext cx="8764173" cy="47897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Pentagon 7"/>
          <p:cNvSpPr/>
          <p:nvPr/>
        </p:nvSpPr>
        <p:spPr>
          <a:xfrm>
            <a:off x="450165" y="330591"/>
            <a:ext cx="8271803" cy="837028"/>
          </a:xfrm>
          <a:prstGeom prst="homePlate">
            <a:avLst/>
          </a:prstGeom>
        </p:spPr>
        <p:style>
          <a:lnRef idx="2">
            <a:schemeClr val="accent6"/>
          </a:lnRef>
          <a:fillRef idx="1002">
            <a:schemeClr val="dk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শিরোনামঃ</a:t>
            </a:r>
            <a:endParaRPr lang="en-US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4-Jun-2020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FC0A3-68E4-4E10-A078-DDEA4D59387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Jahid (01855959494)</a:t>
            </a:r>
            <a:endParaRPr lang="en-US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731520" y="-1"/>
          <a:ext cx="8243668" cy="1674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68812" y="1600200"/>
          <a:ext cx="8792308" cy="4955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4-Jun-2020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FC0A3-68E4-4E10-A078-DDEA4D59387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Jahid (01855959494)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/>
        </p:nvGraphicFramePr>
        <p:xfrm>
          <a:off x="267287" y="168812"/>
          <a:ext cx="8637562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</p:nvPr>
        </p:nvGraphicFramePr>
        <p:xfrm>
          <a:off x="-2" y="0"/>
          <a:ext cx="5401995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3" name="Content Placeholder 12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495799" cy="5081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4-Jun-2020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FC0A3-68E4-4E10-A078-DDEA4D59387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Jahid (01855959494)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6" grpId="0">
        <p:bldAsOne/>
      </p:bldGraphic>
      <p:bldGraphic spid="13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36098" y="253218"/>
          <a:ext cx="8454684" cy="1392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0" y="1502043"/>
          <a:ext cx="9144000" cy="5151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4-Jun-2020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FC0A3-68E4-4E10-A078-DDEA4D59387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Jahid (01855959494)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11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/>
        </p:nvGraphicFramePr>
        <p:xfrm>
          <a:off x="457200" y="274638"/>
          <a:ext cx="8229600" cy="963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96948" y="1153551"/>
          <a:ext cx="8778240" cy="5359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4-Jun-2020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FC0A3-68E4-4E10-A078-DDEA4D59387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Jahid (01855959494)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7" grpId="0">
        <p:bldAsOne/>
      </p:bldGraphic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669</TotalTime>
  <Words>682</Words>
  <Application>Microsoft Office PowerPoint</Application>
  <PresentationFormat>On-screen Show (4:3)</PresentationFormat>
  <Paragraphs>173</Paragraphs>
  <Slides>17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মূল্যায়ন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Sohel</dc:creator>
  <cp:lastModifiedBy>Rafi Man</cp:lastModifiedBy>
  <cp:revision>328</cp:revision>
  <dcterms:created xsi:type="dcterms:W3CDTF">2020-05-31T01:17:39Z</dcterms:created>
  <dcterms:modified xsi:type="dcterms:W3CDTF">2020-06-03T19:38:54Z</dcterms:modified>
</cp:coreProperties>
</file>