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56" r:id="rId6"/>
    <p:sldId id="262" r:id="rId7"/>
    <p:sldId id="268" r:id="rId8"/>
    <p:sldId id="272" r:id="rId9"/>
    <p:sldId id="273" r:id="rId10"/>
    <p:sldId id="274" r:id="rId11"/>
    <p:sldId id="278" r:id="rId12"/>
    <p:sldId id="283" r:id="rId13"/>
    <p:sldId id="275" r:id="rId14"/>
    <p:sldId id="279" r:id="rId15"/>
    <p:sldId id="282" r:id="rId16"/>
    <p:sldId id="276" r:id="rId17"/>
    <p:sldId id="277" r:id="rId18"/>
    <p:sldId id="281" r:id="rId19"/>
    <p:sldId id="280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7208-974F-4E3A-959C-64E0526F988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C890-B4A0-437E-8A2C-35CFD72E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422" y="-193183"/>
            <a:ext cx="43797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487606"/>
            <a:ext cx="8256895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0" y="2106166"/>
            <a:ext cx="2033690" cy="2092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2" y="138628"/>
            <a:ext cx="2682922" cy="208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4149" y="2450964"/>
            <a:ext cx="1885737" cy="223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1" y="4353572"/>
            <a:ext cx="1926397" cy="2507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30" y="2891565"/>
            <a:ext cx="1905000" cy="169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4" y="4576061"/>
            <a:ext cx="1878325" cy="1944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880" y="4925349"/>
            <a:ext cx="2122227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78" y="-222357"/>
            <a:ext cx="2534254" cy="232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6" y="2367279"/>
            <a:ext cx="3335285" cy="2988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8079" y="-71601"/>
            <a:ext cx="7915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কল্যাণীর গহনা অনুপমের মামা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যাচাই করে  সোনায় ভেজাল আছে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কিনা, ওজন ঠিক আছে কিনা ।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 কোন প্রতিবাদ করেনা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5089" y="5548312"/>
            <a:ext cx="5041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ঘটনায় কল্যাণীর পিতা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ডাক্তার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শম্ভুনাথ সেন অপমান বোধ করেন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0304"/>
            <a:ext cx="11075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শম্ভুনাথ সেন কৌশলে পাত্র পক্ষ কে ভোজন পর্ব সম্পন্ন করিয়ে বিদায় করে দেন  । বিয়ে না হওয়ায় অনুপমরা অপমান হয়ে ফিরে আসে ।  অনুপমের সাথে কল্যাণীর  দেখা হয় না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125013"/>
            <a:ext cx="5834130" cy="4623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2125014"/>
            <a:ext cx="5911402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54545"/>
            <a:ext cx="5486399" cy="372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50" y="154545"/>
            <a:ext cx="5764100" cy="3727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86" y="5657671"/>
            <a:ext cx="117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বিয়ে ভেঙে যাওয়ার পর কল্যাণী নারী শিক্ষার জন্য কাজ করতে লাগল । প্রতিজ্ঞা করল আর বিয়ে করবেনা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2159" y="355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079" y="-44487"/>
            <a:ext cx="3862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 কে সঙ্গে নিয়ে অনুপম ট্রেনে তীর্থে যাচ্ছে ।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2388" y="0"/>
            <a:ext cx="6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 কোন এক স্টেশ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গভীর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রাতে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নারী-কণ্ঠ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শুনতে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-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শিগগির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চলে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গাড়িতে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জায়গা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আছে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  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730"/>
            <a:ext cx="12080382" cy="5548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2219350"/>
            <a:ext cx="6838682" cy="3603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88" y="2455497"/>
            <a:ext cx="2007762" cy="238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33" y="2649272"/>
            <a:ext cx="1666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20" y="2973775"/>
            <a:ext cx="1881791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51" y="3418991"/>
            <a:ext cx="166687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52" y="0"/>
            <a:ext cx="1179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ট্রেন পরিবর্তন করে অন্য ট্রেনে নির্দিষ্ট কামরায় স্থান না পেয়ে যখন চিন্তিত , সেই সময় রাতে শোনা কণ্ঠ অনুপমদের বলল , আপনারা আমাদের গাড়িতে আসুন না – এখানে জায়গা আছে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" y="3709115"/>
            <a:ext cx="3277204" cy="300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08" y="47045"/>
            <a:ext cx="3520157" cy="2859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67" y="4308888"/>
            <a:ext cx="2619375" cy="232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21" y="4308888"/>
            <a:ext cx="1615825" cy="2400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256" y="15222"/>
            <a:ext cx="8091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গাড়ির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বেঞ্চ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আগে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হইতেই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সাহেব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রিজার্ভ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করিয়াছেন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</a:t>
            </a:r>
          </a:p>
          <a:p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আপনাদিগকে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গাড়িতে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যাইতে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হইবে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97" y="3953814"/>
            <a:ext cx="2705100" cy="2755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4" y="4144279"/>
            <a:ext cx="2381250" cy="2652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7391" y="3170506"/>
            <a:ext cx="4482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গাড়ি আগে হইতে রিজার্ভ করা ,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কথা মিথ্যা কথা ।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897747" y="1169158"/>
            <a:ext cx="9497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 সাথে ঝামেলা করে পারা যাবেনা ।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ট্রেনের সাথে অন্য বগি যুক্ত করো ।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আমরা সেই বগিতেই যাবো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66682" y="4056845"/>
            <a:ext cx="0" cy="8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034862" y="1107583"/>
            <a:ext cx="360608" cy="38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298549" y="4056845"/>
            <a:ext cx="484632" cy="436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944231" y="1113402"/>
            <a:ext cx="18058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15" y="93678"/>
            <a:ext cx="4519539" cy="365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30" y="93678"/>
            <a:ext cx="2425525" cy="365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1"/>
            <a:ext cx="4207415" cy="3482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" y="3565062"/>
            <a:ext cx="3116169" cy="2942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188" y="4549676"/>
            <a:ext cx="4784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কানপুর স্টেশনে নামার সময় অনুপমের মা কল্যাণীর পরিচয় জিজ্ঞাসা করে  সব কিছু জানতে পারে । </a:t>
            </a:r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0" y="450761"/>
            <a:ext cx="2838355" cy="4159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2" y="631065"/>
            <a:ext cx="3601791" cy="4069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910" y="5103674"/>
            <a:ext cx="11973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সকলের অমতে অনুপম কল্যাণীর বাড়ি গিয়ে ক্ষমা প্রার্থনা করে । শম্ভুনাথ সেন কল্যাণীকে অনুপমের সাথে বিয়ে দিতে চায় ,কিন্তু কল্যাণী আর  বিয়ে করবেনা প্রতিজ্ঞা করায় সে রাজি হয়না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631065"/>
            <a:ext cx="2485622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96" y="128789"/>
            <a:ext cx="944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কল্যাণী অনুপমের কাছে অপরিচিতায়ই থেকে গেল ।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54" y="2186455"/>
            <a:ext cx="3357563" cy="3338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611458"/>
            <a:ext cx="3206839" cy="33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836" y="141668"/>
            <a:ext cx="4082603" cy="1436464"/>
          </a:xfrm>
        </p:spPr>
        <p:txBody>
          <a:bodyPr>
            <a:normAutofit fontScale="90000"/>
          </a:bodyPr>
          <a:lstStyle/>
          <a:p>
            <a: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8" y="2189408"/>
            <a:ext cx="11861442" cy="4533364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বসার জায়গা নিয়ে ট্রেনের </a:t>
            </a:r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ঘটনা </a:t>
            </a:r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বিস্তারিত বর্ণনা কর ।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194" y="163773"/>
            <a:ext cx="11341290" cy="2893326"/>
          </a:xfrm>
        </p:spPr>
        <p:txBody>
          <a:bodyPr/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 ইমদাদুল হক </a:t>
            </a:r>
            <a:b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(বাংলা)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06" y="2714625"/>
            <a:ext cx="11218460" cy="3809005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টেকনিক্যাল স্কুল ও কলেজ </a:t>
            </a:r>
          </a:p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।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26"/>
            <a:ext cx="9144000" cy="2149474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8" y="1928813"/>
            <a:ext cx="12063412" cy="4929187"/>
          </a:xfrm>
        </p:spPr>
        <p:txBody>
          <a:bodyPr>
            <a:normAutofit fontScale="92500"/>
          </a:bodyPr>
          <a:lstStyle/>
          <a:p>
            <a: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আক্রোশের কালো রঙের স্রোতের পাশাপাশি আর একটা স্রোত বহিতেছিল যেটার রঙ একেবারেই কালো নয় ---উক্তিটি ব্যখ্যা কর ।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142" y="0"/>
            <a:ext cx="36359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11" y="1506828"/>
            <a:ext cx="7121035" cy="44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4" y="928048"/>
            <a:ext cx="7397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 – দ্বাদশ 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484" y="3074033"/>
            <a:ext cx="8748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– বাংলা 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7" y="136478"/>
            <a:ext cx="1074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গান শুনে বল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</a:t>
            </a:r>
            <a:r>
              <a:rPr lang="bn-BD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আজ কোন </a:t>
            </a: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গদ্য</a:t>
            </a:r>
            <a:r>
              <a:rPr lang="bn-BD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পড়ান হবে ?  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13" y="207963"/>
            <a:ext cx="11573300" cy="2387600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b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অপরিচিতা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27" y="2879678"/>
            <a:ext cx="11368585" cy="3534770"/>
          </a:xfrm>
        </p:spPr>
        <p:txBody>
          <a:bodyPr>
            <a:normAutofit fontScale="92500"/>
          </a:bodyPr>
          <a:lstStyle/>
          <a:p>
            <a:r>
              <a:rPr lang="en-US" sz="9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</a:t>
            </a:r>
            <a:r>
              <a:rPr lang="en-US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ঠাকুর (১৮৬১-১৯৪১)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450375"/>
            <a:ext cx="3248169" cy="32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413" y="165100"/>
            <a:ext cx="9144000" cy="1849438"/>
          </a:xfrm>
        </p:spPr>
        <p:txBody>
          <a:bodyPr>
            <a:normAutofit/>
          </a:bodyPr>
          <a:lstStyle/>
          <a:p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775"/>
            <a:ext cx="12192000" cy="508635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কন্যার পিতা হলেই তাঁকে মাথা নীচু করতে হয়না । </a:t>
            </a:r>
          </a:p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নিজের পরিবারের অপরাধে ক্ষমা প্রার্থনা করলে সম্মান নষ্ট হয়না ।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668" y="136478"/>
            <a:ext cx="3728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</a:t>
            </a:r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পাঠ </a:t>
            </a:r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" y="180939"/>
            <a:ext cx="3651770" cy="3657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9" y="180940"/>
            <a:ext cx="3714750" cy="3657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03" y="2999060"/>
            <a:ext cx="4681183" cy="3698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7218" y="2036928"/>
            <a:ext cx="178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780" y="4012442"/>
            <a:ext cx="249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2806" y="4720328"/>
            <a:ext cx="3389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মামা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অনুপম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কর্তা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4"/>
            <a:ext cx="12192000" cy="6148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70" y="2121941"/>
            <a:ext cx="2890697" cy="2982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6743" y="122831"/>
            <a:ext cx="728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বিয়ের আসরে কল্যাণী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355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Shonar Bangla</vt:lpstr>
      <vt:lpstr>Office Theme</vt:lpstr>
      <vt:lpstr>PowerPoint Presentation</vt:lpstr>
      <vt:lpstr>মোঃ ইমদাদুল হক  ভাষা শিক্ষক (বাংলা) </vt:lpstr>
      <vt:lpstr>PowerPoint Presentation</vt:lpstr>
      <vt:lpstr>PowerPoint Presentation</vt:lpstr>
      <vt:lpstr>গল্প   অপরিচিতা 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শ্রেণির কাজ 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কবিতা  প্রাণ </dc:title>
  <dc:creator>Non Technical</dc:creator>
  <cp:lastModifiedBy>shahifur Rahman</cp:lastModifiedBy>
  <cp:revision>80</cp:revision>
  <dcterms:created xsi:type="dcterms:W3CDTF">2015-05-13T05:01:46Z</dcterms:created>
  <dcterms:modified xsi:type="dcterms:W3CDTF">2019-10-26T08:48:20Z</dcterms:modified>
</cp:coreProperties>
</file>