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9" r:id="rId2"/>
    <p:sldId id="275" r:id="rId3"/>
    <p:sldId id="262" r:id="rId4"/>
    <p:sldId id="273" r:id="rId5"/>
    <p:sldId id="272" r:id="rId6"/>
    <p:sldId id="271" r:id="rId7"/>
    <p:sldId id="264" r:id="rId8"/>
    <p:sldId id="276" r:id="rId9"/>
    <p:sldId id="277" r:id="rId10"/>
    <p:sldId id="278" r:id="rId11"/>
    <p:sldId id="279" r:id="rId12"/>
    <p:sldId id="280" r:id="rId13"/>
    <p:sldId id="282" r:id="rId14"/>
    <p:sldId id="284" r:id="rId15"/>
    <p:sldId id="283" r:id="rId16"/>
    <p:sldId id="285" r:id="rId17"/>
    <p:sldId id="266" r:id="rId18"/>
    <p:sldId id="267" r:id="rId19"/>
    <p:sldId id="26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96" autoAdjust="0"/>
  </p:normalViewPr>
  <p:slideViewPr>
    <p:cSldViewPr>
      <p:cViewPr varScale="1">
        <p:scale>
          <a:sx n="69" d="100"/>
          <a:sy n="69" d="100"/>
        </p:scale>
        <p:origin x="1416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B29049-7F14-40E0-B5E4-83187DB4E665}" type="datetimeFigureOut">
              <a:rPr lang="en-US" smtClean="0"/>
              <a:t>6/4/2020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33D74-E1E1-4B7F-80D3-460705B867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6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33D74-E1E1-4B7F-80D3-460705B867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68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15.jpg"/><Relationship Id="rId2" Type="http://schemas.openxmlformats.org/officeDocument/2006/relationships/image" Target="../media/image17.jf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fif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52400"/>
            <a:ext cx="7772400" cy="1524000"/>
          </a:xfrm>
        </p:spPr>
        <p:txBody>
          <a:bodyPr>
            <a:noAutofit/>
          </a:bodyPr>
          <a:lstStyle/>
          <a:p>
            <a:r>
              <a:rPr lang="bn-BD" sz="13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স্বাগতম</a:t>
            </a:r>
            <a:r>
              <a:rPr lang="bn-BD" sz="138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38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133600"/>
            <a:ext cx="8229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93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984" y="56937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যেখানে মিশেছে হিন্দু-বৌদ্ধ – মুসলিম ক্রিশ্চান 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76" y="1536984"/>
            <a:ext cx="3429000" cy="2120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98042"/>
            <a:ext cx="3152775" cy="2265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184" y="3429000"/>
            <a:ext cx="3123205" cy="27431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78" y="3851396"/>
            <a:ext cx="2724150" cy="2582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5400000">
            <a:off x="1873465" y="3548391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ধর্মীয়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পরিচয়ে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আলাদা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।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812689" y="432084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কোন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পরিচয়ে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3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</a:t>
            </a:r>
            <a:r>
              <a:rPr lang="en-US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?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93995" y="6172199"/>
            <a:ext cx="2788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সকলেই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মানুষ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08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তোমাতে রয়েছে সকল কেতাব সকল কালের জ্ঞান  </a:t>
            </a:r>
          </a:p>
          <a:p>
            <a:r>
              <a:rPr lang="bn-BD" sz="3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সকল শাস্ত্র খুঁজে পাবে সখা খুলে দেখ নিজ প্রাণ </a:t>
            </a:r>
            <a:endParaRPr lang="en-US" sz="3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1581329"/>
            <a:ext cx="3114675" cy="203906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6" y="1319302"/>
            <a:ext cx="2143125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1676400"/>
            <a:ext cx="2781300" cy="21242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1925" y="4114800"/>
            <a:ext cx="2124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কোরআন শরীফ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45" y="4376410"/>
            <a:ext cx="2538548" cy="236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86200" y="3853190"/>
            <a:ext cx="14173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ত্রিপিটক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39000" y="353002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বাইবেল</a:t>
            </a:r>
            <a:r>
              <a:rPr lang="bn-BD" sz="1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7976" y="5105400"/>
            <a:ext cx="10382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বেদ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90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4116" y="40106"/>
            <a:ext cx="80441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দোকানে কেন এ দর কষাকষি ? পথে ফোটে তাজা ফুল ।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60161"/>
            <a:ext cx="3733799" cy="2706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63" y="3747632"/>
            <a:ext cx="3875572" cy="29634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7" y="734638"/>
            <a:ext cx="2021717" cy="19740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435" y="775602"/>
            <a:ext cx="2143125" cy="2143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574" y="2867152"/>
            <a:ext cx="1752600" cy="26098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916" y="2795644"/>
            <a:ext cx="1523679" cy="238041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31574" y="5509984"/>
            <a:ext cx="418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চিত্র গুলি দ্বারা কি বুঝান হয়েছে ?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5400000">
            <a:off x="2193726" y="4220541"/>
            <a:ext cx="4440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দোকানের ফুল ---- ধর্মীয় পুস্তকের জ্ঞান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6856" y="5943600"/>
            <a:ext cx="3815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পথের ফুল --- নিজের হৃদয় 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26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3709" y="130698"/>
            <a:ext cx="1961547" cy="22527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406" y="130699"/>
            <a:ext cx="1981200" cy="22363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545" y="76463"/>
            <a:ext cx="2540758" cy="230211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" y="64005"/>
            <a:ext cx="2430724" cy="23145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" y="2895600"/>
            <a:ext cx="2504222" cy="235832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124" y="2863755"/>
            <a:ext cx="2053278" cy="230979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5586" y="2956038"/>
            <a:ext cx="2074032" cy="23261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1215" y="2919867"/>
            <a:ext cx="2190492" cy="230979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43000" y="5903893"/>
            <a:ext cx="62808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হৃদয়ই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সে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নীলাচল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কাশী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মথুরা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বৃন্দাবন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</a:t>
            </a:r>
          </a:p>
          <a:p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বুদ্ধ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গয়া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,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জেরুজালেম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এ ,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মদিনা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, 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কাবা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–</a:t>
            </a:r>
            <a:r>
              <a:rPr lang="en-US" sz="20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ভবন</a:t>
            </a:r>
            <a:r>
              <a:rPr lang="en-US" sz="2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,  </a:t>
            </a:r>
            <a:endParaRPr lang="en-US" sz="20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497843" y="2428366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নীলাচল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69964" y="2463312"/>
            <a:ext cx="10640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মথুরা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05806" y="2463312"/>
            <a:ext cx="8114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কাশী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907287" y="2383434"/>
            <a:ext cx="10294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বৃন্দাবন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66190" y="5303720"/>
            <a:ext cx="1705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বুদ্ধ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- </a:t>
            </a:r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গয়া</a:t>
            </a:r>
            <a:r>
              <a:rPr lang="en-US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34646" y="5281091"/>
            <a:ext cx="1616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জেরুজালেম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23834" y="5250313"/>
            <a:ext cx="10102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মদিনা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820709" y="5322104"/>
            <a:ext cx="784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কাবা</a:t>
            </a:r>
            <a:r>
              <a:rPr lang="en-US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476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81400"/>
            <a:ext cx="9067800" cy="3505200"/>
          </a:xfrm>
        </p:spPr>
        <p:txBody>
          <a:bodyPr>
            <a:normAutofit/>
          </a:bodyPr>
          <a:lstStyle/>
          <a:p>
            <a:r>
              <a:rPr lang="bn-BD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সকল শাস্ত্র খুঁজে পাবে সখা খুলে দেখ নিজ প্রাণ – নিজের মানব সত্তাকে জাগ্রত বা অন্তরকে বিকশিত করতে বলা হয়েছে । উন্নত বৈশিষ্ট্য যা মহামানবদের থাকে সেই বৈশিষ্ট্য দ্বারা পরিচালিত হওয়াকেই  </a:t>
            </a:r>
            <a:r>
              <a:rPr lang="bn-BD" sz="3200" dirty="0">
                <a:latin typeface="Shonar Bangla" panose="020B0502040204020203" pitchFamily="34" charset="0"/>
                <a:cs typeface="Shonar Bangla" panose="020B0502040204020203" pitchFamily="34" charset="0"/>
              </a:rPr>
              <a:t>খুলে দেখ নিজ </a:t>
            </a:r>
            <a:r>
              <a:rPr lang="bn-BD" sz="32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প্রাণ বলা হয়েছে ।  </a:t>
            </a:r>
            <a:endParaRPr lang="en-US" sz="32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6201"/>
            <a:ext cx="9067800" cy="3047999"/>
          </a:xfrm>
        </p:spPr>
        <p:txBody>
          <a:bodyPr>
            <a:noAutofit/>
          </a:bodyPr>
          <a:lstStyle/>
          <a:p>
            <a:r>
              <a:rPr lang="bn-BD" sz="1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কিন্তু কেন এই পণ্ডশ্রম , মগজে হানিছ </a:t>
            </a:r>
            <a:r>
              <a:rPr lang="bn-BD" sz="1800" b="1" dirty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শূল ? </a:t>
            </a:r>
            <a:r>
              <a:rPr lang="bn-BD" sz="1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----- ধর্ম গ্রন্থ অপেক্ষা নিজের হৃদয়ই শ্রেষ্ঠ , তাই ধর্মগ্রন্থ থেকে জ্ঞান আহরন কে বৃথা পরিশ্রম বা পণ্ডশ্রম বলা হয়েছে । </a:t>
            </a:r>
          </a:p>
          <a:p>
            <a:r>
              <a:rPr lang="bn-BD" sz="1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মস্তিষ্কের পরিশ্রম কে মগজে হানিছ শূল বলা হয়েছে । </a:t>
            </a:r>
          </a:p>
          <a:p>
            <a:r>
              <a:rPr lang="bn-BD" sz="1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দোকানে কেন এ দর কষাকষি ? পথে ফোটে তাজা ফুল --- পথের ধারের তাজা ফুল যা টাকা দিয়ে কিনতে হয় না , সেই ফুল থাকতে ফুল কিনতে ফুলের দোকানে দাম নিয়ে তর্ক করা রূপক অর্থে ব্যবহৃত হয়েছে । এখানে বলা হয়েছে তোমার নিজের হৃদয় থাকতে কেন তুমি ধর্মীয় পুস্তকের উপর নির্ভরশীল হচ্ছ ? </a:t>
            </a:r>
            <a:endParaRPr lang="en-US" sz="1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2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236" y="1524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পার্সি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4636" y="3174776"/>
            <a:ext cx="745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জৈন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2316" y="1762780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সাঁওতাল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51615" y="1805970"/>
            <a:ext cx="1125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ভীল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2381" y="2444684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গারো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55161" y="4062895"/>
            <a:ext cx="2104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কনফুসিয়াস</a:t>
            </a:r>
            <a:r>
              <a:rPr lang="bn-BD" sz="1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0786" y="5097542"/>
            <a:ext cx="1141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চার্বাক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70353" y="194116"/>
            <a:ext cx="2245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পারস্য দেশের বা ইরানের নাগরিক 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84641" y="3183252"/>
            <a:ext cx="37080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মহাবীর প্রতিষ্ঠিত ধর্ম গ্রহণ কারী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61050" y="1805260"/>
            <a:ext cx="4322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ভারতীয় উপমহাদেশের আদিম জাতি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4000" y="2438997"/>
            <a:ext cx="358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গারো পর্বত অঞ্চলের অধিবাসী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0" y="4070753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4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চীন দেশের দার্শনিক </a:t>
            </a:r>
            <a:endParaRPr lang="en-US" sz="24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22445" y="5105400"/>
            <a:ext cx="6672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একজন দার্শনিক । যিনি আত্মা , পরলোক বিশ্বাস করতেন না ।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1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406" y="214952"/>
            <a:ext cx="28761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বাঁশির কিশোর -- শ্রীকৃষ্ণ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785" y="1130716"/>
            <a:ext cx="503054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শাক্যমুনি – গৌতম বুদ্ধ ।  শাক্য বংশে জন্ম , </a:t>
            </a:r>
          </a:p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এই কারনে শাক্য মুনি বলা হয়েছে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433" y="3048000"/>
            <a:ext cx="57967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আরব-দুলাল – আরবের সন্তান । </a:t>
            </a:r>
          </a:p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এখানে হজরত মুহম্মদ ( সাঃ ) কে বুঝানো হয়েছে ।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4442064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কন্দরে – পাহাড়ের গর্ত </a:t>
            </a:r>
            <a:endParaRPr lang="en-US" sz="28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14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2133600"/>
          </a:xfrm>
        </p:spPr>
        <p:txBody>
          <a:bodyPr>
            <a:noAutofit/>
          </a:bodyPr>
          <a:lstStyle/>
          <a:p>
            <a:r>
              <a:rPr lang="en-US" sz="9600" b="1" dirty="0" err="1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শ্রেণির</a:t>
            </a:r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কাজ </a:t>
            </a:r>
            <a:r>
              <a:rPr lang="en-US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438400"/>
            <a:ext cx="8610600" cy="3810000"/>
          </a:xfrm>
        </p:spPr>
        <p:txBody>
          <a:bodyPr>
            <a:normAutofit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সকল শাস্ত্র খুঁজে পাবে সখা খুলে দেখ নিজ প্রাণ –উক্তিটির তাৎপর্য বিশ্লেষণ কর</a:t>
            </a:r>
            <a:r>
              <a:rPr lang="bn-BD" sz="6000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।  </a:t>
            </a:r>
            <a:endParaRPr lang="en-US" sz="6000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838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"/>
            <a:ext cx="7772400" cy="1447799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বাড়ীর কাজ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04800" y="2209800"/>
            <a:ext cx="9296400" cy="5486400"/>
          </a:xfrm>
        </p:spPr>
        <p:txBody>
          <a:bodyPr>
            <a:normAutofit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মিথ্যা শুনিনি ভাই , </a:t>
            </a:r>
          </a:p>
          <a:p>
            <a:r>
              <a:rPr lang="bn-BD" sz="28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এই হৃদয়য়ের চেয়ে বড় কোন মন্দির-কাবা নাই </a:t>
            </a:r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–সাম্যবাদী কবিতা অবলম্বনে উক্তিটির সত্যতা প্রমাণ কর ।  </a:t>
            </a:r>
            <a:endParaRPr lang="en-US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0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0100" y="-152399"/>
            <a:ext cx="7772400" cy="2133599"/>
          </a:xfrm>
        </p:spPr>
        <p:txBody>
          <a:bodyPr>
            <a:noAutofit/>
          </a:bodyPr>
          <a:lstStyle/>
          <a:p>
            <a:r>
              <a:rPr lang="bn-BD" sz="115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ধন্যবাদ</a:t>
            </a:r>
            <a:r>
              <a:rPr lang="bn-BD" sz="16600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16600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8458200" cy="43434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2209800"/>
            <a:ext cx="8118764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72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0"/>
            <a:ext cx="7772400" cy="1470025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b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মোঃ ইমদাদুল হক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2895600"/>
          </a:xfrm>
        </p:spPr>
        <p:txBody>
          <a:bodyPr>
            <a:noAutofit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ভাষা শিক্ষক (বাংলা ) </a:t>
            </a:r>
          </a:p>
          <a:p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নড়াইল টেকনিক্যাল স্কুল ও কলেজ নড়াইল । </a:t>
            </a:r>
            <a:endParaRPr lang="en-US" sz="54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42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52400"/>
            <a:ext cx="8991600" cy="2838450"/>
          </a:xfrm>
        </p:spPr>
        <p:txBody>
          <a:bodyPr>
            <a:no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শ্রেণি – দ্বাদশ </a:t>
            </a:r>
            <a:b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</a:br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বিষয় – বাংলা </a:t>
            </a:r>
            <a:r>
              <a:rPr lang="en-US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43200"/>
            <a:ext cx="9144000" cy="3810000"/>
          </a:xfrm>
        </p:spPr>
        <p:txBody>
          <a:bodyPr>
            <a:normAutofit fontScale="92500" lnSpcReduction="10000"/>
          </a:bodyPr>
          <a:lstStyle/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কবিতা – সাম্যবাদী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কবি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কাজী নজরুল ইসলাম </a:t>
            </a:r>
          </a:p>
          <a:p>
            <a:r>
              <a:rPr lang="bn-BD" sz="60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( ১৮৯৯-১৯৭৬ )  </a:t>
            </a:r>
          </a:p>
          <a:p>
            <a:endParaRPr lang="bn-BD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bn-BD" sz="4800" b="1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  <a:p>
            <a:endParaRPr lang="en-US" sz="4800" b="1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2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810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4038600"/>
            <a:ext cx="1743075" cy="2619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572000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609975"/>
            <a:ext cx="1981200" cy="304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847" y="3810000"/>
            <a:ext cx="2515553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375" y="457200"/>
            <a:ext cx="1682496" cy="3152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814387"/>
            <a:ext cx="2043747" cy="269557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1430" y="275778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কাজী নজরুল রচিত কিছু গ্রন্থ </a:t>
            </a:r>
            <a:endParaRPr lang="en-US" sz="3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40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2057399"/>
          </a:xfrm>
        </p:spPr>
        <p:txBody>
          <a:bodyPr>
            <a:normAutofit fontScale="90000"/>
          </a:bodyPr>
          <a:lstStyle/>
          <a:p>
            <a:r>
              <a:rPr lang="bn-BD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r>
              <a:rPr lang="bn-BD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সাম্যবাদী কবিতাটি নজরুল রচনা সম্ভার’  ১ম খণ্ডের অন্তর্গত ।   </a:t>
            </a:r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514600"/>
            <a:ext cx="8610600" cy="3886200"/>
          </a:xfrm>
        </p:spPr>
        <p:txBody>
          <a:bodyPr>
            <a:normAutofit fontScale="92500" lnSpcReduction="10000"/>
          </a:bodyPr>
          <a:lstStyle/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লেখক রচিত প্রধান গ্রন্থ সমূহ –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কাব্য – অগ্নিবীণা ,বিষের বাঁশি , ছায়ানট , চক্রবাক প্রভৃতি ।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উপন্যাস – ব্যথার দান , রিক্তের বেদন , শিউলিমালা , মৃত্যুক্ষুধা , কুহেলিকা  প্রভৃতি । 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প্রবন্ধ – যুগবাণী , দুর্দিনের যাত্রী , রাজবন্দীর জবানবন্দী ।</a:t>
            </a:r>
          </a:p>
          <a:p>
            <a:r>
              <a:rPr lang="bn-BD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সঙ্গীত – কয়েক হাজার সঙ্গীত রচনা করেছেন ।</a:t>
            </a:r>
            <a:r>
              <a:rPr lang="bn-BD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 </a:t>
            </a:r>
            <a:endParaRPr lang="en-US" dirty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356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1371599"/>
          </a:xfrm>
        </p:spPr>
        <p:txBody>
          <a:bodyPr>
            <a:noAutofit/>
          </a:bodyPr>
          <a:lstStyle/>
          <a:p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শিখনফল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828800"/>
            <a:ext cx="8229600" cy="5029200"/>
          </a:xfrm>
        </p:spPr>
        <p:txBody>
          <a:bodyPr>
            <a:normAutofit fontScale="85000" lnSpcReduction="10000"/>
          </a:bodyPr>
          <a:lstStyle/>
          <a:p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১। কবি কাজী নজরুল ইসলাম বৈষম্য বিহীন অসাম্প্রদায়িক মানব সমাজ গঠনের প্রত্যাশা ব্যক্ত করেছেন । </a:t>
            </a:r>
          </a:p>
          <a:p>
            <a:r>
              <a:rPr lang="bn-BD" sz="5400" b="1" dirty="0" smtClean="0">
                <a:solidFill>
                  <a:schemeClr val="tx1"/>
                </a:solidFill>
                <a:latin typeface="Shonar Bangla" panose="020B0502040204020203" pitchFamily="34" charset="0"/>
                <a:cs typeface="Shonar Bangla" panose="020B0502040204020203" pitchFamily="34" charset="0"/>
              </a:rPr>
              <a:t>২। ধর্মীয় গ্রন্থ এবং উপাসনালয় থেকেও মানুষের হৃদয় শ্রেষ্ঠ।   </a:t>
            </a:r>
          </a:p>
          <a:p>
            <a:endParaRPr lang="bn-BD" dirty="0" smtClean="0">
              <a:solidFill>
                <a:schemeClr val="tx1"/>
              </a:solidFill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7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066800"/>
            <a:ext cx="69076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96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কবিতা পাঠ </a:t>
            </a:r>
            <a:endParaRPr lang="en-US" sz="96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84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8600"/>
            <a:ext cx="8839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0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            গাহি সাম্যের গান </a:t>
            </a:r>
          </a:p>
          <a:p>
            <a:endParaRPr lang="en-US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743200"/>
            <a:ext cx="797051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latin typeface="Shonar Bangla" panose="020B0502040204020203" pitchFamily="34" charset="0"/>
                <a:cs typeface="Shonar Bangla" panose="020B0502040204020203" pitchFamily="34" charset="0"/>
              </a:rPr>
              <a:t> সাম্য শব্দের অর্থ  সমদর্শিতা  বা সমতা </a:t>
            </a:r>
            <a:endParaRPr lang="en-US" sz="7200" b="1" dirty="0">
              <a:latin typeface="Shonar Bangla" panose="020B0502040204020203" pitchFamily="34" charset="0"/>
              <a:cs typeface="Shonar Bangl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2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485</Words>
  <Application>Microsoft Office PowerPoint</Application>
  <PresentationFormat>On-screen Show (4:3)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Shonar Bangla</vt:lpstr>
      <vt:lpstr>Office Theme</vt:lpstr>
      <vt:lpstr>স্বাগতম </vt:lpstr>
      <vt:lpstr>  মোঃ ইমদাদুল হক </vt:lpstr>
      <vt:lpstr>শ্রেণি – দ্বাদশ  বিষয় – বাংলা  </vt:lpstr>
      <vt:lpstr>PowerPoint Presentation</vt:lpstr>
      <vt:lpstr>PowerPoint Presentation</vt:lpstr>
      <vt:lpstr> সাম্যবাদী কবিতাটি নজরুল রচনা সম্ভার’  ১ম খণ্ডের অন্তর্গত ।   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 শাস্ত্র খুঁজে পাবে সখা খুলে দেখ নিজ প্রাণ – নিজের মানব সত্তাকে জাগ্রত বা অন্তরকে বিকশিত করতে বলা হয়েছে । উন্নত বৈশিষ্ট্য যা মহামানবদের থাকে সেই বৈশিষ্ট্য দ্বারা পরিচালিত হওয়াকেই  খুলে দেখ নিজ প্রাণ বলা হয়েছে ।  </vt:lpstr>
      <vt:lpstr>PowerPoint Presentation</vt:lpstr>
      <vt:lpstr>PowerPoint Presentation</vt:lpstr>
      <vt:lpstr>শ্রেণির কাজ  </vt:lpstr>
      <vt:lpstr>বাড়ীর কাজ </vt:lpstr>
      <vt:lpstr>ধন্যবাদ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Non-Tech</dc:creator>
  <cp:lastModifiedBy>Narail TSC Diploma</cp:lastModifiedBy>
  <cp:revision>100</cp:revision>
  <dcterms:created xsi:type="dcterms:W3CDTF">2006-08-16T00:00:00Z</dcterms:created>
  <dcterms:modified xsi:type="dcterms:W3CDTF">2020-06-04T06:40:50Z</dcterms:modified>
</cp:coreProperties>
</file>