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2" r:id="rId11"/>
    <p:sldId id="265" r:id="rId12"/>
    <p:sldId id="277" r:id="rId13"/>
    <p:sldId id="274" r:id="rId14"/>
    <p:sldId id="266" r:id="rId15"/>
    <p:sldId id="267" r:id="rId16"/>
    <p:sldId id="278" r:id="rId17"/>
    <p:sldId id="268" r:id="rId18"/>
    <p:sldId id="269" r:id="rId19"/>
    <p:sldId id="275" r:id="rId20"/>
    <p:sldId id="276" r:id="rId21"/>
  </p:sldIdLst>
  <p:sldSz cx="11887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346836"/>
            <a:ext cx="1010412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46"/>
            <a:ext cx="89154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38150"/>
            <a:ext cx="2563178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38150"/>
            <a:ext cx="7540943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2051688"/>
            <a:ext cx="1025271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507358"/>
            <a:ext cx="1025271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2017396"/>
            <a:ext cx="5028842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3006090"/>
            <a:ext cx="5028842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2017396"/>
            <a:ext cx="5053608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3006090"/>
            <a:ext cx="5053608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52562C6A-0054-44FC-AB65-9C94EBA49C37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8E6C4C5B-E5A6-4DED-AAF2-0CA8B2CD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79512" y="39756"/>
            <a:ext cx="11714923" cy="8136835"/>
            <a:chOff x="0" y="-664"/>
            <a:chExt cx="11871965" cy="82309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56" y="7818782"/>
              <a:ext cx="11047670" cy="4114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907072" y="3907072"/>
              <a:ext cx="8229600" cy="4154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52748" y="3910382"/>
              <a:ext cx="8229600" cy="4088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5456" y="-664"/>
              <a:ext cx="1104767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8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859" y="458028"/>
            <a:ext cx="109512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আমাদী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জায়গীরমহল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তকিমউদ্দীন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20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0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18573" r="132" b="-352"/>
          <a:stretch/>
        </p:blipFill>
        <p:spPr>
          <a:xfrm>
            <a:off x="458859" y="1289025"/>
            <a:ext cx="10951264" cy="65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3330" y="490330"/>
            <a:ext cx="630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8021" y="1198216"/>
            <a:ext cx="2898913" cy="12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১।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২।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প্রকৃত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1600" dirty="0">
              <a:solidFill>
                <a:srgbClr val="7030A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278" y="5319690"/>
            <a:ext cx="998882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প্রকৃত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   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বিগত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সম্পদ,দায়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সত্ত্বের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	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	খ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সমাপনী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	গ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সমন্বয়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বাদ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লেনদেনগুলো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	ঘ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সংশোধনী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1600" dirty="0">
              <a:solidFill>
                <a:srgbClr val="0070C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278" y="2458367"/>
            <a:ext cx="8511209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6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 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	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	খ)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	গ)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 	ঘ)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	ঙ)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 	চ)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 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46107"/>
              </p:ext>
            </p:extLst>
          </p:nvPr>
        </p:nvGraphicFramePr>
        <p:xfrm>
          <a:off x="1073426" y="1532572"/>
          <a:ext cx="9806608" cy="4475796"/>
        </p:xfrm>
        <a:graphic>
          <a:graphicData uri="http://schemas.openxmlformats.org/drawingml/2006/table">
            <a:tbl>
              <a:tblPr firstRow="1" bandRow="1" bandCol="1">
                <a:tableStyleId>{93296810-A885-4BE3-A3E7-6D5BEEA58F35}</a:tableStyleId>
              </a:tblPr>
              <a:tblGrid>
                <a:gridCol w="1022689">
                  <a:extLst>
                    <a:ext uri="{9D8B030D-6E8A-4147-A177-3AD203B41FA5}">
                      <a16:colId xmlns:a16="http://schemas.microsoft.com/office/drawing/2014/main" val="2362517657"/>
                    </a:ext>
                  </a:extLst>
                </a:gridCol>
                <a:gridCol w="5812773">
                  <a:extLst>
                    <a:ext uri="{9D8B030D-6E8A-4147-A177-3AD203B41FA5}">
                      <a16:colId xmlns:a16="http://schemas.microsoft.com/office/drawing/2014/main" val="1168205335"/>
                    </a:ext>
                  </a:extLst>
                </a:gridCol>
                <a:gridCol w="820254">
                  <a:extLst>
                    <a:ext uri="{9D8B030D-6E8A-4147-A177-3AD203B41FA5}">
                      <a16:colId xmlns:a16="http://schemas.microsoft.com/office/drawing/2014/main" val="1376269212"/>
                    </a:ext>
                  </a:extLst>
                </a:gridCol>
                <a:gridCol w="1057218">
                  <a:extLst>
                    <a:ext uri="{9D8B030D-6E8A-4147-A177-3AD203B41FA5}">
                      <a16:colId xmlns:a16="http://schemas.microsoft.com/office/drawing/2014/main" val="2686335013"/>
                    </a:ext>
                  </a:extLst>
                </a:gridCol>
                <a:gridCol w="1093674">
                  <a:extLst>
                    <a:ext uri="{9D8B030D-6E8A-4147-A177-3AD203B41FA5}">
                      <a16:colId xmlns:a16="http://schemas.microsoft.com/office/drawing/2014/main" val="2544872698"/>
                    </a:ext>
                  </a:extLst>
                </a:gridCol>
              </a:tblGrid>
              <a:tr h="763332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53971"/>
                  </a:ext>
                </a:extLst>
              </a:tr>
              <a:tr h="210381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88776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945218" y="5287618"/>
            <a:ext cx="1656521" cy="278295"/>
            <a:chOff x="8680174" y="5287618"/>
            <a:chExt cx="1656521" cy="27829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680174" y="5314122"/>
              <a:ext cx="649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87339" y="5287618"/>
              <a:ext cx="649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680174" y="5552661"/>
              <a:ext cx="649356" cy="0"/>
            </a:xfrm>
            <a:prstGeom prst="line">
              <a:avLst/>
            </a:prstGeom>
            <a:ln w="4445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687339" y="5565913"/>
              <a:ext cx="649356" cy="0"/>
            </a:xfrm>
            <a:prstGeom prst="line">
              <a:avLst/>
            </a:prstGeom>
            <a:ln w="4445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99638" y="691442"/>
            <a:ext cx="4453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42593" y="696750"/>
            <a:ext cx="447253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661" y="6808684"/>
            <a:ext cx="62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উপরোক্ত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ছকটির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লিখ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" y="696750"/>
            <a:ext cx="2968485" cy="221872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97951"/>
              </p:ext>
            </p:extLst>
          </p:nvPr>
        </p:nvGraphicFramePr>
        <p:xfrm>
          <a:off x="1655281" y="3015218"/>
          <a:ext cx="9276523" cy="3803904"/>
        </p:xfrm>
        <a:graphic>
          <a:graphicData uri="http://schemas.openxmlformats.org/drawingml/2006/table">
            <a:tbl>
              <a:tblPr firstRow="1" bandRow="1" bandCol="1">
                <a:tableStyleId>{93296810-A885-4BE3-A3E7-6D5BEEA58F35}</a:tableStyleId>
              </a:tblPr>
              <a:tblGrid>
                <a:gridCol w="967409">
                  <a:extLst>
                    <a:ext uri="{9D8B030D-6E8A-4147-A177-3AD203B41FA5}">
                      <a16:colId xmlns:a16="http://schemas.microsoft.com/office/drawing/2014/main" val="2362517657"/>
                    </a:ext>
                  </a:extLst>
                </a:gridCol>
                <a:gridCol w="5498570">
                  <a:extLst>
                    <a:ext uri="{9D8B030D-6E8A-4147-A177-3AD203B41FA5}">
                      <a16:colId xmlns:a16="http://schemas.microsoft.com/office/drawing/2014/main" val="1168205335"/>
                    </a:ext>
                  </a:extLst>
                </a:gridCol>
                <a:gridCol w="775916">
                  <a:extLst>
                    <a:ext uri="{9D8B030D-6E8A-4147-A177-3AD203B41FA5}">
                      <a16:colId xmlns:a16="http://schemas.microsoft.com/office/drawing/2014/main" val="1376269212"/>
                    </a:ext>
                  </a:extLst>
                </a:gridCol>
                <a:gridCol w="1000071">
                  <a:extLst>
                    <a:ext uri="{9D8B030D-6E8A-4147-A177-3AD203B41FA5}">
                      <a16:colId xmlns:a16="http://schemas.microsoft.com/office/drawing/2014/main" val="2686335013"/>
                    </a:ext>
                  </a:extLst>
                </a:gridCol>
                <a:gridCol w="1034557">
                  <a:extLst>
                    <a:ext uri="{9D8B030D-6E8A-4147-A177-3AD203B41FA5}">
                      <a16:colId xmlns:a16="http://schemas.microsoft.com/office/drawing/2014/main" val="2544872698"/>
                    </a:ext>
                  </a:extLst>
                </a:gridCol>
              </a:tblGrid>
              <a:tr h="563367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53971"/>
                  </a:ext>
                </a:extLst>
              </a:tr>
              <a:tr h="563367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</a:p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887768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064488" y="6109253"/>
            <a:ext cx="1656521" cy="278295"/>
            <a:chOff x="8958470" y="5367131"/>
            <a:chExt cx="1656521" cy="27829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958470" y="5393635"/>
              <a:ext cx="649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965635" y="5367131"/>
              <a:ext cx="649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958470" y="5632174"/>
              <a:ext cx="649356" cy="0"/>
            </a:xfrm>
            <a:prstGeom prst="line">
              <a:avLst/>
            </a:prstGeom>
            <a:ln w="4445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965635" y="5645426"/>
              <a:ext cx="649356" cy="0"/>
            </a:xfrm>
            <a:prstGeom prst="line">
              <a:avLst/>
            </a:prstGeom>
            <a:ln w="4445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66812" y="2336997"/>
            <a:ext cx="4453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437" y="3383709"/>
            <a:ext cx="3472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310" y="3383709"/>
            <a:ext cx="567655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78" y="500178"/>
            <a:ext cx="7093198" cy="72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443" y="3185657"/>
            <a:ext cx="3472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033" y="3247212"/>
            <a:ext cx="47965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৬৩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8" y="596348"/>
            <a:ext cx="8163339" cy="7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74" y="3591339"/>
            <a:ext cx="37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7991" y="3652895"/>
            <a:ext cx="51908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৬৪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01" y="699338"/>
            <a:ext cx="7558510" cy="69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0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753" y="3174588"/>
            <a:ext cx="4665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6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840" y="3128421"/>
            <a:ext cx="7741222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0"/>
          <a:stretch/>
        </p:blipFill>
        <p:spPr>
          <a:xfrm>
            <a:off x="1550504" y="688336"/>
            <a:ext cx="9250017" cy="65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751" y="713402"/>
            <a:ext cx="3032553" cy="1107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5392" y="6518751"/>
            <a:ext cx="785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জাবেদাকে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40" y="2020179"/>
            <a:ext cx="5308341" cy="4354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94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4" y="841325"/>
            <a:ext cx="2067528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72" y="3715318"/>
            <a:ext cx="744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সরঞ্জাম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673" y="2030999"/>
            <a:ext cx="6021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673" y="5414087"/>
            <a:ext cx="4844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67815" y="2555039"/>
            <a:ext cx="517510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	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আন্তঃফেরত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7815" y="4138229"/>
            <a:ext cx="530605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			‌‌‌‌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স্ট্যাপলার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816" y="6116959"/>
            <a:ext cx="554616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4734" y="1395323"/>
            <a:ext cx="181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423" y="1372235"/>
            <a:ext cx="246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নয়</a:t>
            </a:r>
            <a:endParaRPr lang="en-US" sz="2400" b="1" dirty="0">
              <a:solidFill>
                <a:srgbClr val="FF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6759" y="2696116"/>
            <a:ext cx="3290494" cy="4533147"/>
            <a:chOff x="1606759" y="2351563"/>
            <a:chExt cx="3290494" cy="4533147"/>
          </a:xfrm>
        </p:grpSpPr>
        <p:sp>
          <p:nvSpPr>
            <p:cNvPr id="12" name="Oval 11"/>
            <p:cNvSpPr/>
            <p:nvPr/>
          </p:nvSpPr>
          <p:spPr>
            <a:xfrm>
              <a:off x="1606759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59455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59455" y="235156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59455" y="463848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559455" y="393750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06759" y="384693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6759" y="655844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06759" y="585746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59455" y="657175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6759" y="2721185"/>
            <a:ext cx="3290494" cy="3807098"/>
            <a:chOff x="1606759" y="2376632"/>
            <a:chExt cx="3290494" cy="3807098"/>
          </a:xfrm>
        </p:grpSpPr>
        <p:sp>
          <p:nvSpPr>
            <p:cNvPr id="22" name="Oval 21"/>
            <p:cNvSpPr/>
            <p:nvPr/>
          </p:nvSpPr>
          <p:spPr>
            <a:xfrm>
              <a:off x="1616765" y="2376632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06759" y="454791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9455" y="587077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9421" y="574107"/>
            <a:ext cx="158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8649" y="563742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9" y="563741"/>
            <a:ext cx="3105789" cy="265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" y="550934"/>
            <a:ext cx="3284329" cy="26632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25217" y="3453715"/>
            <a:ext cx="9197009" cy="3549617"/>
            <a:chOff x="1325217" y="3506723"/>
            <a:chExt cx="9197009" cy="35496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7" y="3506723"/>
              <a:ext cx="9197009" cy="17146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271" y="5254387"/>
              <a:ext cx="5738190" cy="180195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11496" y="7036363"/>
            <a:ext cx="593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389130"/>
            <a:ext cx="10930620" cy="74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484" y="2391764"/>
            <a:ext cx="965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190" y="4276915"/>
            <a:ext cx="6137845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899" dirty="0"/>
          </a:p>
        </p:txBody>
      </p:sp>
    </p:spTree>
    <p:extLst>
      <p:ext uri="{BB962C8B-B14F-4D97-AF65-F5344CB8AC3E}">
        <p14:creationId xmlns:p14="http://schemas.microsoft.com/office/powerpoint/2010/main" val="156740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23930"/>
            <a:ext cx="11012556" cy="7355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393" y="838088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955" y="4369572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6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843" y="679269"/>
            <a:ext cx="10681253" cy="7085855"/>
            <a:chOff x="569843" y="679269"/>
            <a:chExt cx="10681253" cy="7085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2000"/>
            <a:stretch/>
          </p:blipFill>
          <p:spPr>
            <a:xfrm>
              <a:off x="1513022" y="679269"/>
              <a:ext cx="2462630" cy="306423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171597" y="3743508"/>
              <a:ext cx="507949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9ম ও ১০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জাবেদা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02</a:t>
              </a:r>
              <a:r>
                <a:rPr lang="en-US" sz="360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/০6/২০২০ইং</a:t>
              </a:r>
              <a:endParaRPr lang="en-US" sz="54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9843" y="4234547"/>
              <a:ext cx="549005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asafurajtschool@yahoo.com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67286" y="1035620"/>
              <a:ext cx="31299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1310B-0D04-4015-A2EE-40CCFFC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76831" y="4962876"/>
              <a:ext cx="4585318" cy="101917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0"/>
          <a:stretch/>
        </p:blipFill>
        <p:spPr>
          <a:xfrm>
            <a:off x="7470712" y="778176"/>
            <a:ext cx="3753880" cy="29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786" y="4040159"/>
            <a:ext cx="276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927812" y="4017930"/>
            <a:ext cx="410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112" y="5995291"/>
            <a:ext cx="805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216" y="6072235"/>
            <a:ext cx="98626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0299" y="4105989"/>
            <a:ext cx="312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9448" y="1123779"/>
            <a:ext cx="10397460" cy="2922791"/>
            <a:chOff x="639448" y="1070771"/>
            <a:chExt cx="10397460" cy="29227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264" y="1070771"/>
              <a:ext cx="3987644" cy="29074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48" y="1087109"/>
              <a:ext cx="3273225" cy="290645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124" y="1087109"/>
              <a:ext cx="2893687" cy="2860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78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1696554"/>
            <a:ext cx="7203149" cy="439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988" y="588559"/>
            <a:ext cx="3666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283" y="6191749"/>
            <a:ext cx="946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091" y="114324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034" y="3912951"/>
            <a:ext cx="8673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3205346"/>
            <a:ext cx="41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 . . .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1445" y="5200038"/>
            <a:ext cx="10549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খতিয়অন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প্রাথিমিক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747" y="4464596"/>
            <a:ext cx="288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641445" y="1501175"/>
            <a:ext cx="3193774" cy="2832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37" y="1501175"/>
            <a:ext cx="3344227" cy="2832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01175"/>
            <a:ext cx="3750365" cy="28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8697" y="842847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/>
        </p:blipFill>
        <p:spPr>
          <a:xfrm>
            <a:off x="1028890" y="1903344"/>
            <a:ext cx="4841823" cy="4166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903344"/>
            <a:ext cx="4678017" cy="4166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9835" y="6387341"/>
            <a:ext cx="63767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5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386" y="538494"/>
            <a:ext cx="4562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48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28774" y="3832184"/>
            <a:ext cx="1378226" cy="5433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28637" y="5287612"/>
            <a:ext cx="1749286" cy="5433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28636" y="2230990"/>
            <a:ext cx="1749287" cy="5433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50391" y="786354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50391" y="1336319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50391" y="1906164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50391" y="2476009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50391" y="3602434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50391" y="4518994"/>
            <a:ext cx="232854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প্ররম্ভিক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50391" y="5077749"/>
            <a:ext cx="232854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50391" y="5649756"/>
            <a:ext cx="232854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50391" y="3048007"/>
            <a:ext cx="2328541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50390" y="6208511"/>
            <a:ext cx="232854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333504" y="2857002"/>
            <a:ext cx="689116" cy="908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33504" y="4404183"/>
            <a:ext cx="689116" cy="883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745403" y="1177888"/>
            <a:ext cx="848142" cy="1053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865631" y="1574520"/>
            <a:ext cx="702369" cy="716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</p:cNvCxnSpPr>
          <p:nvPr/>
        </p:nvCxnSpPr>
        <p:spPr>
          <a:xfrm flipV="1">
            <a:off x="6877923" y="2093783"/>
            <a:ext cx="746923" cy="408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60314" y="2618716"/>
            <a:ext cx="616324" cy="87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77923" y="2660306"/>
            <a:ext cx="735592" cy="638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16463" y="2738557"/>
            <a:ext cx="755563" cy="1088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887522" y="5587951"/>
            <a:ext cx="689116" cy="883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>
            <a:off x="6877923" y="5559282"/>
            <a:ext cx="712354" cy="358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3"/>
          </p:cNvCxnSpPr>
          <p:nvPr/>
        </p:nvCxnSpPr>
        <p:spPr>
          <a:xfrm flipV="1">
            <a:off x="6877923" y="5389924"/>
            <a:ext cx="699388" cy="169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864957" y="4817238"/>
            <a:ext cx="725320" cy="594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650390" y="6752528"/>
            <a:ext cx="232854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816463" y="5830951"/>
            <a:ext cx="760175" cy="118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4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717</Words>
  <Application>Microsoft Office PowerPoint</Application>
  <PresentationFormat>Custom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NikoshLightBAN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SRIZON</cp:lastModifiedBy>
  <cp:revision>79</cp:revision>
  <dcterms:created xsi:type="dcterms:W3CDTF">2020-05-15T15:33:41Z</dcterms:created>
  <dcterms:modified xsi:type="dcterms:W3CDTF">2020-06-02T03:02:52Z</dcterms:modified>
</cp:coreProperties>
</file>