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" r:id="rId2"/>
    <p:sldId id="257" r:id="rId3"/>
    <p:sldId id="340" r:id="rId4"/>
    <p:sldId id="258" r:id="rId5"/>
    <p:sldId id="351" r:id="rId6"/>
    <p:sldId id="337" r:id="rId7"/>
    <p:sldId id="343" r:id="rId8"/>
    <p:sldId id="349" r:id="rId9"/>
    <p:sldId id="345" r:id="rId10"/>
    <p:sldId id="330" r:id="rId11"/>
    <p:sldId id="325" r:id="rId12"/>
    <p:sldId id="327" r:id="rId13"/>
    <p:sldId id="354" r:id="rId14"/>
    <p:sldId id="333" r:id="rId15"/>
    <p:sldId id="353" r:id="rId16"/>
    <p:sldId id="350" r:id="rId17"/>
    <p:sldId id="352" r:id="rId18"/>
    <p:sldId id="348" r:id="rId19"/>
    <p:sldId id="346" r:id="rId20"/>
    <p:sldId id="262" r:id="rId21"/>
    <p:sldId id="299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1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4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9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9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9C1F51-14E9-4568-AD1A-B0792D8AE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2"/>
          <a:stretch/>
        </p:blipFill>
        <p:spPr>
          <a:xfrm>
            <a:off x="224852" y="239843"/>
            <a:ext cx="11752289" cy="64307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E54DA2-F213-4CAC-991A-E38289505099}"/>
              </a:ext>
            </a:extLst>
          </p:cNvPr>
          <p:cNvSpPr/>
          <p:nvPr/>
        </p:nvSpPr>
        <p:spPr>
          <a:xfrm>
            <a:off x="2741875" y="419724"/>
            <a:ext cx="62985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33C41-6511-4E75-8DA1-07A2313E8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98" y="1595033"/>
            <a:ext cx="5021404" cy="33817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FA0D3C-94D7-4B5E-9B5D-4F96C392B503}"/>
              </a:ext>
            </a:extLst>
          </p:cNvPr>
          <p:cNvSpPr txBox="1"/>
          <p:nvPr/>
        </p:nvSpPr>
        <p:spPr>
          <a:xfrm>
            <a:off x="3179419" y="51160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E3D0-DC30-469F-847D-BDBC2836F45F}"/>
              </a:ext>
            </a:extLst>
          </p:cNvPr>
          <p:cNvSpPr txBox="1"/>
          <p:nvPr/>
        </p:nvSpPr>
        <p:spPr>
          <a:xfrm>
            <a:off x="3473968" y="5352272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অন্ধ ব্যক্তিকে সাহায্য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50C99-4F9E-4432-BDFE-3553F5E74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85" y="1594103"/>
            <a:ext cx="4379630" cy="32967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1C5C6-0D02-4B8C-BD92-8D48E3AB3FDB}"/>
              </a:ext>
            </a:extLst>
          </p:cNvPr>
          <p:cNvSpPr txBox="1"/>
          <p:nvPr/>
        </p:nvSpPr>
        <p:spPr>
          <a:xfrm>
            <a:off x="3271856" y="34316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57DE1-EA4F-4DF4-AA9A-7ABAB3E76EC4}"/>
              </a:ext>
            </a:extLst>
          </p:cNvPr>
          <p:cNvSpPr txBox="1"/>
          <p:nvPr/>
        </p:nvSpPr>
        <p:spPr>
          <a:xfrm>
            <a:off x="3566405" y="5433933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বৃদ্ধ ব্যক্তিকে সাহায্য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E7C94-F7ED-4A72-AA28-82244E0A35B8}"/>
              </a:ext>
            </a:extLst>
          </p:cNvPr>
          <p:cNvSpPr txBox="1"/>
          <p:nvPr/>
        </p:nvSpPr>
        <p:spPr>
          <a:xfrm>
            <a:off x="3271856" y="343169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D6050-265D-4492-9688-5366851FBB13}"/>
              </a:ext>
            </a:extLst>
          </p:cNvPr>
          <p:cNvSpPr txBox="1"/>
          <p:nvPr/>
        </p:nvSpPr>
        <p:spPr>
          <a:xfrm>
            <a:off x="3787514" y="5483779"/>
            <a:ext cx="511664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সহপাঠী অসুস্থ হলে সেবা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4CEEC-5BCF-4ED9-A931-407DDEF20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15" y="1514007"/>
            <a:ext cx="4645942" cy="34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>
            <a:extLst>
              <a:ext uri="{FF2B5EF4-FFF2-40B4-BE49-F238E27FC236}">
                <a16:creationId xmlns:a16="http://schemas.microsoft.com/office/drawing/2014/main" id="{9C02DF6C-B51B-4477-A31A-35830B3ADDAD}"/>
              </a:ext>
            </a:extLst>
          </p:cNvPr>
          <p:cNvSpPr txBox="1"/>
          <p:nvPr/>
        </p:nvSpPr>
        <p:spPr>
          <a:xfrm>
            <a:off x="4863932" y="984143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93EC5-347E-42B5-AA05-41714D9A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>
            <a:extLst>
              <a:ext uri="{FF2B5EF4-FFF2-40B4-BE49-F238E27FC236}">
                <a16:creationId xmlns:a16="http://schemas.microsoft.com/office/drawing/2014/main" id="{F9AE0279-BC69-4444-B21C-192802DDAD17}"/>
              </a:ext>
            </a:extLst>
          </p:cNvPr>
          <p:cNvSpPr txBox="1"/>
          <p:nvPr/>
        </p:nvSpPr>
        <p:spPr>
          <a:xfrm>
            <a:off x="824201" y="2033616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৩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04A9FB-0E7D-40A1-93AF-A9007978455D}"/>
              </a:ext>
            </a:extLst>
          </p:cNvPr>
          <p:cNvSpPr txBox="1"/>
          <p:nvPr/>
        </p:nvSpPr>
        <p:spPr>
          <a:xfrm>
            <a:off x="1669130" y="3762556"/>
            <a:ext cx="8853739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A938C-CF33-4866-9353-000FC8158E25}"/>
              </a:ext>
            </a:extLst>
          </p:cNvPr>
          <p:cNvSpPr txBox="1"/>
          <p:nvPr/>
        </p:nvSpPr>
        <p:spPr>
          <a:xfrm>
            <a:off x="674556" y="444204"/>
            <a:ext cx="9488775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ভালো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A32CE-28FC-4F50-96EF-D68CB9EDA62C}"/>
              </a:ext>
            </a:extLst>
          </p:cNvPr>
          <p:cNvSpPr txBox="1"/>
          <p:nvPr/>
        </p:nvSpPr>
        <p:spPr>
          <a:xfrm>
            <a:off x="674555" y="1421063"/>
            <a:ext cx="9488775" cy="452431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সকলের সাথে ভালো ব্যবহার করা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সত্য কথা বলা ।   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 কারো ক্ষতি না করে উপকার করা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৪। নিয়ম মেনে চলা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৫। কাউকে কোনো কথা দিলে তা রাখা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৬। বড়দের সম্মান করা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৭।ছোট-বড় সবাইকে ভালোবা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8C54AD-9F58-4FD4-8952-D570F9F0B3C1}"/>
              </a:ext>
            </a:extLst>
          </p:cNvPr>
          <p:cNvSpPr/>
          <p:nvPr/>
        </p:nvSpPr>
        <p:spPr>
          <a:xfrm>
            <a:off x="4635312" y="1144496"/>
            <a:ext cx="3231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994BB5-9BD2-4AE0-A672-8EEBA2F3C0DF}"/>
              </a:ext>
            </a:extLst>
          </p:cNvPr>
          <p:cNvSpPr/>
          <p:nvPr/>
        </p:nvSpPr>
        <p:spPr>
          <a:xfrm>
            <a:off x="599602" y="1867772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BC675-DDE6-4B10-B350-A9472E27C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54" y="995002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096CA5-01ED-403D-85D6-C2BD05E6C3A2}"/>
              </a:ext>
            </a:extLst>
          </p:cNvPr>
          <p:cNvSpPr txBox="1"/>
          <p:nvPr/>
        </p:nvSpPr>
        <p:spPr>
          <a:xfrm>
            <a:off x="865682" y="3467579"/>
            <a:ext cx="10460636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কেন মন্দ কাজ কর না ২ টি বাক্যে লিখ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36E1A-715D-40BA-A4E4-98DDE3CA3E1B}"/>
              </a:ext>
            </a:extLst>
          </p:cNvPr>
          <p:cNvSpPr txBox="1"/>
          <p:nvPr/>
        </p:nvSpPr>
        <p:spPr>
          <a:xfrm>
            <a:off x="674555" y="1053966"/>
            <a:ext cx="10493117" cy="2308324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ভালো কাজ করা মানুষের একটি অন্যতম গুণ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ভালো কাজ করলে সবাই পছন্দ করে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 সকলের সাথে ভালো ব্যবহার করলে সবাই খুশি হয়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৪। ভালো কাজের মাধ্যমে নিজেকে ভালো মানুষ হিসেবে গড়ে তোলা যায়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5936F-0B37-4D13-8B4C-EC52307516D1}"/>
              </a:ext>
            </a:extLst>
          </p:cNvPr>
          <p:cNvSpPr txBox="1"/>
          <p:nvPr/>
        </p:nvSpPr>
        <p:spPr>
          <a:xfrm>
            <a:off x="674556" y="264322"/>
            <a:ext cx="9488775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তুমি কেন ভালো কাজ কর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C265F-E137-4F98-AA1B-5BAAE4D113E0}"/>
              </a:ext>
            </a:extLst>
          </p:cNvPr>
          <p:cNvSpPr txBox="1"/>
          <p:nvPr/>
        </p:nvSpPr>
        <p:spPr>
          <a:xfrm>
            <a:off x="674555" y="4576311"/>
            <a:ext cx="10493117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খারাপ কাজ করা ভালো না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খারাপ কাজ করলে সবাই অপছন্দ করে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 খারাপ ব্যবহার করলে সবাই অখুশি হয়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10B9F-E747-4F6E-A7AE-F9BA4F041FCD}"/>
              </a:ext>
            </a:extLst>
          </p:cNvPr>
          <p:cNvSpPr txBox="1"/>
          <p:nvPr/>
        </p:nvSpPr>
        <p:spPr>
          <a:xfrm>
            <a:off x="674556" y="3752940"/>
            <a:ext cx="9488775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তুমি কেন খারাপ কাজ কর না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E88543-4162-48CD-ADD4-6B688BFAC0BF}"/>
              </a:ext>
            </a:extLst>
          </p:cNvPr>
          <p:cNvSpPr/>
          <p:nvPr/>
        </p:nvSpPr>
        <p:spPr>
          <a:xfrm>
            <a:off x="579803" y="1405679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7A274-2AB2-4D69-830B-A80A934CFCAE}"/>
              </a:ext>
            </a:extLst>
          </p:cNvPr>
          <p:cNvSpPr txBox="1"/>
          <p:nvPr/>
        </p:nvSpPr>
        <p:spPr>
          <a:xfrm>
            <a:off x="545824" y="3429000"/>
            <a:ext cx="11084677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ও মন্দ কাজের একটি তালিকা তৈরি কর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24268-BE2A-4312-8056-0C024FB78F54}"/>
              </a:ext>
            </a:extLst>
          </p:cNvPr>
          <p:cNvSpPr/>
          <p:nvPr/>
        </p:nvSpPr>
        <p:spPr>
          <a:xfrm>
            <a:off x="4535938" y="1728844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C5BE8-C75D-4D69-8D85-C7487CC1C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44" y="653837"/>
            <a:ext cx="2622653" cy="1885247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330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5AFAC71-0321-4C31-9D66-FF679B71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93830"/>
              </p:ext>
            </p:extLst>
          </p:nvPr>
        </p:nvGraphicFramePr>
        <p:xfrm>
          <a:off x="434715" y="1499154"/>
          <a:ext cx="11362544" cy="484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272">
                  <a:extLst>
                    <a:ext uri="{9D8B030D-6E8A-4147-A177-3AD203B41FA5}">
                      <a16:colId xmlns:a16="http://schemas.microsoft.com/office/drawing/2014/main" val="2150462450"/>
                    </a:ext>
                  </a:extLst>
                </a:gridCol>
                <a:gridCol w="5681272">
                  <a:extLst>
                    <a:ext uri="{9D8B030D-6E8A-4147-A177-3AD203B41FA5}">
                      <a16:colId xmlns:a16="http://schemas.microsoft.com/office/drawing/2014/main" val="1595153800"/>
                    </a:ext>
                  </a:extLst>
                </a:gridCol>
              </a:tblGrid>
              <a:tr h="1210421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 কাজ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মন্দ কাজ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59812"/>
                  </a:ext>
                </a:extLst>
              </a:tr>
              <a:tr h="121042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সকলের সাথে ভালো ব্যবহার করা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সকলের সাথে খারাপ ব্যবহার করা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615007"/>
                  </a:ext>
                </a:extLst>
              </a:tr>
              <a:tr h="121042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সত্য কথা বলা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মিথ্যা কথা বলা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17700"/>
                  </a:ext>
                </a:extLst>
              </a:tr>
              <a:tr h="121042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বড়দের সম্মান করা ।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বড়দের অসম্মান করা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671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4E8E16-3FC5-47EB-A176-32983C21F999}"/>
              </a:ext>
            </a:extLst>
          </p:cNvPr>
          <p:cNvSpPr txBox="1"/>
          <p:nvPr/>
        </p:nvSpPr>
        <p:spPr>
          <a:xfrm>
            <a:off x="1244182" y="517162"/>
            <a:ext cx="9488775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ভালো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ও মন্দ কজের তালিকা করি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2DF1B-A127-4503-8B9B-0C887A51D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04932"/>
            <a:ext cx="5946097" cy="6633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10625-B5C6-4764-84A0-2EFB1E70E691}"/>
              </a:ext>
            </a:extLst>
          </p:cNvPr>
          <p:cNvSpPr txBox="1"/>
          <p:nvPr/>
        </p:nvSpPr>
        <p:spPr>
          <a:xfrm>
            <a:off x="6500734" y="2377935"/>
            <a:ext cx="4961743" cy="144655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পাঠ্যবইয়ের ৩০ ও ৩১ পৃষ্ঠা খোল এবং নিরবে 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29056" y="2757055"/>
            <a:ext cx="4239490" cy="3639413"/>
            <a:chOff x="7329056" y="2757055"/>
            <a:chExt cx="4239490" cy="3639413"/>
          </a:xfrm>
          <a:scene3d>
            <a:camera prst="orthographicFront"/>
            <a:lightRig rig="threePt" dir="t"/>
          </a:scene3d>
        </p:grpSpPr>
        <p:sp>
          <p:nvSpPr>
            <p:cNvPr id="12" name="Vertical Scroll 11"/>
            <p:cNvSpPr/>
            <p:nvPr/>
          </p:nvSpPr>
          <p:spPr>
            <a:xfrm>
              <a:off x="7329056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864058" y="3582545"/>
              <a:ext cx="3159841" cy="1938992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মানুষের গুণ</a:t>
              </a: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……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৩৫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78899-5E0D-4F9B-AA5C-EFB04F46E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7" y="461532"/>
            <a:ext cx="1459751" cy="142862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017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76" y="479999"/>
            <a:ext cx="10114742" cy="76944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সঠিক শব্দ দিয়ে শূন্যস্থান পূরণ করিঃ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276" y="1617989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ভালো মানুষ সবার সাথে ভালো ......................করেন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834" y="1553863"/>
            <a:ext cx="166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6A6E6-8909-45A5-8AE2-4E6813C65A7A}"/>
              </a:ext>
            </a:extLst>
          </p:cNvPr>
          <p:cNvSpPr txBox="1"/>
          <p:nvPr/>
        </p:nvSpPr>
        <p:spPr>
          <a:xfrm>
            <a:off x="328276" y="2655272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আমরা সবসময় বড়দের ............................করব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DB3F7-E394-46FB-A37C-B21A0B669BD3}"/>
              </a:ext>
            </a:extLst>
          </p:cNvPr>
          <p:cNvSpPr txBox="1"/>
          <p:nvPr/>
        </p:nvSpPr>
        <p:spPr>
          <a:xfrm>
            <a:off x="4890940" y="2591146"/>
            <a:ext cx="17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22D43-547B-455E-996C-8F7EB481579E}"/>
              </a:ext>
            </a:extLst>
          </p:cNvPr>
          <p:cNvSpPr txBox="1"/>
          <p:nvPr/>
        </p:nvSpPr>
        <p:spPr>
          <a:xfrm>
            <a:off x="328276" y="3656655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প্রয়োজনে অন্যদের  ......................করার চেষ্টা করব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305DE-8159-4B83-8E5B-B308EE16FCE9}"/>
              </a:ext>
            </a:extLst>
          </p:cNvPr>
          <p:cNvSpPr txBox="1"/>
          <p:nvPr/>
        </p:nvSpPr>
        <p:spPr>
          <a:xfrm>
            <a:off x="4078611" y="3573444"/>
            <a:ext cx="169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78388-328C-446A-BF10-28FD76696860}"/>
              </a:ext>
            </a:extLst>
          </p:cNvPr>
          <p:cNvSpPr txBox="1"/>
          <p:nvPr/>
        </p:nvSpPr>
        <p:spPr>
          <a:xfrm>
            <a:off x="328276" y="4491616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সদা   ......................কথা বলব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37C31-2F33-4B4C-A7B8-0A35C609EA1F}"/>
              </a:ext>
            </a:extLst>
          </p:cNvPr>
          <p:cNvSpPr txBox="1"/>
          <p:nvPr/>
        </p:nvSpPr>
        <p:spPr>
          <a:xfrm>
            <a:off x="2087418" y="4412536"/>
            <a:ext cx="169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019E8-415F-4361-A3EB-664C38A57D13}"/>
              </a:ext>
            </a:extLst>
          </p:cNvPr>
          <p:cNvSpPr txBox="1"/>
          <p:nvPr/>
        </p:nvSpPr>
        <p:spPr>
          <a:xfrm>
            <a:off x="328276" y="5326577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নিয়ম মেনে   ......................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F89773-4191-4106-9D99-92035034E713}"/>
              </a:ext>
            </a:extLst>
          </p:cNvPr>
          <p:cNvSpPr txBox="1"/>
          <p:nvPr/>
        </p:nvSpPr>
        <p:spPr>
          <a:xfrm>
            <a:off x="2794454" y="5215684"/>
            <a:ext cx="169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817" y="299794"/>
            <a:ext cx="6357338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এসো আমরা সঠিক উত্তরটি খুঁজে বের করিঃ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CF57E-0EE8-4EFC-80F9-BBB6AE80EE8D}"/>
              </a:ext>
            </a:extLst>
          </p:cNvPr>
          <p:cNvSpPr txBox="1"/>
          <p:nvPr/>
        </p:nvSpPr>
        <p:spPr>
          <a:xfrm>
            <a:off x="271568" y="1081028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কোনটি ভাল মানুষের গুণ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ভালো ব্যবহার করা ।                        খ) ঝগড়া করা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মারামারি করা ।                              ঘ) বিরক্ত হওয়া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0F875D-98B5-47FC-8149-480BDC38E516}"/>
              </a:ext>
            </a:extLst>
          </p:cNvPr>
          <p:cNvSpPr/>
          <p:nvPr/>
        </p:nvSpPr>
        <p:spPr>
          <a:xfrm>
            <a:off x="279817" y="1727368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FAA950-EEA2-4703-A243-2C71FCB1DD79}"/>
              </a:ext>
            </a:extLst>
          </p:cNvPr>
          <p:cNvSpPr/>
          <p:nvPr/>
        </p:nvSpPr>
        <p:spPr>
          <a:xfrm>
            <a:off x="6389063" y="3616597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49E2D-AFA0-4D19-8440-FC660128A721}"/>
              </a:ext>
            </a:extLst>
          </p:cNvPr>
          <p:cNvSpPr txBox="1"/>
          <p:nvPr/>
        </p:nvSpPr>
        <p:spPr>
          <a:xfrm>
            <a:off x="279817" y="2970257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কেউ বিপদে পড়লে তুমি কি করবে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হাসবে ।                                        খ)  সাহায্য করবে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চুপ করে থাকবে ।                             ঘ) কিছুই করবে না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44222-AB2B-426C-972E-EAFED96998EA}"/>
              </a:ext>
            </a:extLst>
          </p:cNvPr>
          <p:cNvSpPr txBox="1"/>
          <p:nvPr/>
        </p:nvSpPr>
        <p:spPr>
          <a:xfrm>
            <a:off x="271568" y="4803880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কেউ ভালো কাজ করলে ......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রাগ হয় ।                                        খ) অখুশি হয়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পুরস্কৃত করা হয় ।                              ঘ) ঘৃণা করা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C35827-BDC4-4208-872E-30072A84F8DF}"/>
              </a:ext>
            </a:extLst>
          </p:cNvPr>
          <p:cNvSpPr/>
          <p:nvPr/>
        </p:nvSpPr>
        <p:spPr>
          <a:xfrm>
            <a:off x="279817" y="5972083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" grpId="0" animBg="1"/>
      <p:bldP spid="17" grpId="0" animBg="1"/>
      <p:bldP spid="9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411723" y="422564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09541" y="538324"/>
            <a:ext cx="246253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91" y="3224958"/>
            <a:ext cx="9448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তোমার কোন ভাল কাজের জন্য তুমি পরিচিত হতে চাও?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EFE1F-7768-4459-B0FB-62CB1591901C}"/>
              </a:ext>
            </a:extLst>
          </p:cNvPr>
          <p:cNvSpPr txBox="1"/>
          <p:nvPr/>
        </p:nvSpPr>
        <p:spPr>
          <a:xfrm>
            <a:off x="534391" y="4117853"/>
            <a:ext cx="1105300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তুমি এ সপ্তাহে কী কী ভালো কাজ করেছ তার একটি তালিকা তৈরি করবে । </a:t>
            </a:r>
          </a:p>
        </p:txBody>
      </p:sp>
    </p:spTree>
    <p:extLst>
      <p:ext uri="{BB962C8B-B14F-4D97-AF65-F5344CB8AC3E}">
        <p14:creationId xmlns:p14="http://schemas.microsoft.com/office/powerpoint/2010/main" val="4126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09695" y="348476"/>
            <a:ext cx="3623494" cy="5565627"/>
            <a:chOff x="7880247" y="761431"/>
            <a:chExt cx="2930321" cy="53351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247" y="761431"/>
              <a:ext cx="2930321" cy="53351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051" y="2036353"/>
              <a:ext cx="1428750" cy="20478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821201" y="4963875"/>
            <a:ext cx="63674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588099558">
            <a:hlinkClick r:id="" action="ppaction://media"/>
            <a:extLst>
              <a:ext uri="{FF2B5EF4-FFF2-40B4-BE49-F238E27FC236}">
                <a16:creationId xmlns:a16="http://schemas.microsoft.com/office/drawing/2014/main" id="{956AC599-484C-4844-86D2-6E4827D64E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892" y="164891"/>
            <a:ext cx="11872209" cy="653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6390" y="1275004"/>
            <a:ext cx="4413388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cap="none" spc="0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AF9BA-08D3-46C8-8623-71F839B8A151}"/>
              </a:ext>
            </a:extLst>
          </p:cNvPr>
          <p:cNvSpPr/>
          <p:nvPr/>
        </p:nvSpPr>
        <p:spPr>
          <a:xfrm>
            <a:off x="3874385" y="3013501"/>
            <a:ext cx="387798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ভালো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76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26012-C1E7-45D9-8B29-BA603EF1397A}"/>
              </a:ext>
            </a:extLst>
          </p:cNvPr>
          <p:cNvSpPr txBox="1"/>
          <p:nvPr/>
        </p:nvSpPr>
        <p:spPr>
          <a:xfrm>
            <a:off x="457200" y="2155374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366270-306A-43DC-8494-3F6399AA16A6}"/>
              </a:ext>
            </a:extLst>
          </p:cNvPr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9EB6A-4102-4F7E-97C7-B0445AC6E46B}"/>
              </a:ext>
            </a:extLst>
          </p:cNvPr>
          <p:cNvSpPr txBox="1"/>
          <p:nvPr/>
        </p:nvSpPr>
        <p:spPr>
          <a:xfrm>
            <a:off x="457200" y="3271466"/>
            <a:ext cx="10778835" cy="13234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ভালোমন্দের পার্থক্য করতে পারবে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বাস্তবজীবনে এসব গুণের চর্চা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2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4B978-8C10-4E16-B825-962DF300D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19" y="1807872"/>
            <a:ext cx="5295411" cy="34202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C9F04-A96C-4A6B-8FA8-FAB9F2944254}"/>
              </a:ext>
            </a:extLst>
          </p:cNvPr>
          <p:cNvSpPr txBox="1"/>
          <p:nvPr/>
        </p:nvSpPr>
        <p:spPr>
          <a:xfrm>
            <a:off x="3688527" y="790165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C44F4-3F4A-473E-ABB4-E2DE1E28E038}"/>
              </a:ext>
            </a:extLst>
          </p:cNvPr>
          <p:cNvSpPr txBox="1"/>
          <p:nvPr/>
        </p:nvSpPr>
        <p:spPr>
          <a:xfrm>
            <a:off x="4046787" y="5545333"/>
            <a:ext cx="511664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মিলেমিশে একসাথে খেলা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0BABD-26DC-40AE-BF88-39D823B065E6}"/>
              </a:ext>
            </a:extLst>
          </p:cNvPr>
          <p:cNvSpPr txBox="1"/>
          <p:nvPr/>
        </p:nvSpPr>
        <p:spPr>
          <a:xfrm>
            <a:off x="3957404" y="5552677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সবার সাথে ভালো ব্যবহার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E7C67-52EF-4E0A-837D-8D2FF66E0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14" y="1347230"/>
            <a:ext cx="5244061" cy="38037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2C5D1-18AA-454D-B7A1-A9A3F844DC21}"/>
              </a:ext>
            </a:extLst>
          </p:cNvPr>
          <p:cNvSpPr txBox="1"/>
          <p:nvPr/>
        </p:nvSpPr>
        <p:spPr>
          <a:xfrm>
            <a:off x="3645363" y="415662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 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FFC91-412F-4273-9674-F9FDB47E53C6}"/>
              </a:ext>
            </a:extLst>
          </p:cNvPr>
          <p:cNvSpPr txBox="1"/>
          <p:nvPr/>
        </p:nvSpPr>
        <p:spPr>
          <a:xfrm>
            <a:off x="3547669" y="5645682"/>
            <a:ext cx="602854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বিশেষ চাহিদাসম্পন্ন শিশুকে সাহায্য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E0D083-496B-49E0-9C9F-E27AF6DC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" y="1633929"/>
            <a:ext cx="4993909" cy="32228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7D967F-C971-431D-ABBF-B8EF438C495D}"/>
              </a:ext>
            </a:extLst>
          </p:cNvPr>
          <p:cNvSpPr txBox="1"/>
          <p:nvPr/>
        </p:nvSpPr>
        <p:spPr>
          <a:xfrm>
            <a:off x="3194280" y="500645"/>
            <a:ext cx="666787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8C5B5-BE28-4335-9A2C-667EF311D174}"/>
              </a:ext>
            </a:extLst>
          </p:cNvPr>
          <p:cNvSpPr txBox="1"/>
          <p:nvPr/>
        </p:nvSpPr>
        <p:spPr>
          <a:xfrm>
            <a:off x="3939914" y="5831956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সহযোগিতা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273D3-F6F8-4124-BE39-40A5CB5F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5" y="1633929"/>
            <a:ext cx="4993909" cy="322288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04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3EC45-64CF-47D2-AEAD-2A03F73BB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1" b="11780"/>
          <a:stretch/>
        </p:blipFill>
        <p:spPr>
          <a:xfrm>
            <a:off x="3775534" y="1715135"/>
            <a:ext cx="5613816" cy="37262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083F3-0039-435F-B8E2-F1B3C9B7876D}"/>
              </a:ext>
            </a:extLst>
          </p:cNvPr>
          <p:cNvSpPr txBox="1"/>
          <p:nvPr/>
        </p:nvSpPr>
        <p:spPr>
          <a:xfrm>
            <a:off x="3645362" y="545615"/>
            <a:ext cx="5833161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E01B5-9794-43C0-9DFE-45B034A6288A}"/>
              </a:ext>
            </a:extLst>
          </p:cNvPr>
          <p:cNvSpPr txBox="1"/>
          <p:nvPr/>
        </p:nvSpPr>
        <p:spPr>
          <a:xfrm>
            <a:off x="3939914" y="5831956"/>
            <a:ext cx="52440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নিয়ম মেনে চলা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3192</TotalTime>
  <Words>591</Words>
  <Application>Microsoft Office PowerPoint</Application>
  <PresentationFormat>Widescreen</PresentationFormat>
  <Paragraphs>96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1133</cp:revision>
  <dcterms:created xsi:type="dcterms:W3CDTF">2019-07-25T07:31:36Z</dcterms:created>
  <dcterms:modified xsi:type="dcterms:W3CDTF">2020-06-04T11:02:00Z</dcterms:modified>
</cp:coreProperties>
</file>