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75" r:id="rId8"/>
    <p:sldId id="263" r:id="rId9"/>
    <p:sldId id="276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0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CC33"/>
    <a:srgbClr val="DBE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3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6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0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7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6538-AB5D-4E14-9715-A2A952A9D68F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4896-06B8-4476-A96F-0263E828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mail-mostafiz.arik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52" y="240632"/>
            <a:ext cx="8606590" cy="631661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3751">
            <a:off x="2776024" y="891402"/>
            <a:ext cx="3361147" cy="5183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1" y="375073"/>
            <a:ext cx="5223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6779" y="256674"/>
            <a:ext cx="8526379" cy="6300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5432" y="625642"/>
                <a:ext cx="7828547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6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এক্স- রে ( </a:t>
                </a:r>
                <a:r>
                  <a:rPr lang="en-US" sz="6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X-Ray)</a:t>
                </a:r>
              </a:p>
              <a:p>
                <a:pPr algn="ctr"/>
                <a:endPara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এক্স-রে এক ধরনের তারিতচৌম্বক বিকিরণ। এর তরঙ্গ দৈর্ঘ্য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bn-BD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১৮৮৫ সালে বিজ্ঞানী রন্টজেন এই তরঙ্গ আবিস্কার করেন।</a:t>
                </a:r>
              </a:p>
              <a:p>
                <a:pPr algn="ctr"/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32" y="625642"/>
                <a:ext cx="7828547" cy="4801314"/>
              </a:xfrm>
              <a:prstGeom prst="rect">
                <a:avLst/>
              </a:prstGeom>
              <a:blipFill rotWithShape="0">
                <a:blip r:embed="rId2"/>
                <a:stretch>
                  <a:fillRect t="-4574" r="-1479" b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5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695" y="236621"/>
            <a:ext cx="8614610" cy="6384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কাজে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X-Ray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endParaRPr lang="bn-BD" sz="4800" dirty="0" smtClean="0">
              <a:solidFill>
                <a:srgbClr val="C00000"/>
              </a:solidFill>
            </a:endParaRPr>
          </a:p>
          <a:p>
            <a:pPr algn="ctr"/>
            <a:endParaRPr lang="bn-BD" sz="5400" dirty="0" smtClean="0">
              <a:solidFill>
                <a:srgbClr val="00B05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পিত্তথলি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ওকিডনির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,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হাড়ের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ফাটল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স্হানচ্যুত,ভেংগে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2610" y="244642"/>
            <a:ext cx="8678779" cy="6300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4" y="1122947"/>
            <a:ext cx="8033010" cy="514951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28801" y="244642"/>
            <a:ext cx="4383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6673" y="224589"/>
            <a:ext cx="8662737" cy="6400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3" y="2309754"/>
            <a:ext cx="5138653" cy="36254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16" y="2309754"/>
            <a:ext cx="3299494" cy="3625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726" y="1203158"/>
            <a:ext cx="4454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5368" y="1296415"/>
            <a:ext cx="2319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8758" y="256673"/>
            <a:ext cx="8566484" cy="6272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6" y="332919"/>
            <a:ext cx="8349916" cy="6105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0504" y="256673"/>
            <a:ext cx="440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সিটি স্ক্যান যন্ত্র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76727"/>
            <a:ext cx="8534400" cy="6304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2" y="1245216"/>
            <a:ext cx="7818955" cy="483474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3563" y="389958"/>
            <a:ext cx="767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রোগির সিটি স্ক্যান করছেন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8758" y="256674"/>
            <a:ext cx="8502316" cy="6320589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" y="1286990"/>
            <a:ext cx="7892715" cy="4950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2779" y="387112"/>
            <a:ext cx="4663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সিটিস্ক্যান রিপোর্ট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2927" y="320842"/>
            <a:ext cx="8422106" cy="619225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3491" y="593558"/>
            <a:ext cx="464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256" y="2390274"/>
            <a:ext cx="7647708" cy="2554545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সিটিস্ক্যান এর  একটি কাজ লিখ।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8758" y="256674"/>
            <a:ext cx="8518358" cy="625642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3" y="1973179"/>
            <a:ext cx="4076277" cy="3967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3" y="2008070"/>
            <a:ext cx="3384884" cy="3932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0864" y="797277"/>
            <a:ext cx="332071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MRI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5348" y="809207"/>
            <a:ext cx="335279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MRI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হচ্ছে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9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694" y="268705"/>
            <a:ext cx="8614611" cy="632059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7" y="1398150"/>
            <a:ext cx="7523748" cy="5191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055" y="340468"/>
            <a:ext cx="6483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MRI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রিপোর্ট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855" y="274638"/>
            <a:ext cx="3567545" cy="868362"/>
          </a:xfrm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99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মোস্তাফিজুর রহমান</a:t>
            </a:r>
          </a:p>
          <a:p>
            <a:pPr>
              <a:buNone/>
            </a:pP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ইন্সট্রাক্টর (পদার্থ)</a:t>
            </a:r>
          </a:p>
          <a:p>
            <a:pPr>
              <a:buNone/>
            </a:pP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মোবাঃ ০১৭১২৯৬৩৬০৪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Email-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mostafiz.arik@gmail.com</a:t>
            </a:r>
            <a:endParaRPr lang="bn-IN" sz="1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স্কুল ও কলেজ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bovBj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971800"/>
            <a:ext cx="4343400" cy="3230563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51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5100" dirty="0" smtClean="0">
                <a:latin typeface="NikoshBAN" pitchFamily="2" charset="0"/>
                <a:cs typeface="NikoshBAN" pitchFamily="2" charset="0"/>
              </a:rPr>
              <a:t> পদার্থবিজ্ঞান</a:t>
            </a:r>
            <a:r>
              <a:rPr lang="en-US" sz="5100" dirty="0" smtClean="0">
                <a:latin typeface="NikoshBAN" pitchFamily="2" charset="0"/>
                <a:cs typeface="NikoshBAN" pitchFamily="2" charset="0"/>
              </a:rPr>
              <a:t>-2</a:t>
            </a:r>
            <a:endParaRPr lang="bn-IN" sz="51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5100" dirty="0" smtClean="0"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en-US" sz="5400" dirty="0" smtClean="0">
                <a:latin typeface="SutonnyMJ" pitchFamily="2" charset="0"/>
                <a:cs typeface="NikoshBAN" pitchFamily="2" charset="0"/>
              </a:rPr>
              <a:t>`kg</a:t>
            </a:r>
            <a:r>
              <a:rPr lang="bn-IN" sz="5100" dirty="0" smtClean="0">
                <a:latin typeface="NikoshBAN" pitchFamily="2" charset="0"/>
                <a:cs typeface="NikoshBAN" pitchFamily="2" charset="0"/>
              </a:rPr>
              <a:t>                    </a:t>
            </a:r>
          </a:p>
          <a:p>
            <a:pPr>
              <a:buNone/>
            </a:pPr>
            <a:r>
              <a:rPr lang="bn-IN" sz="5100" dirty="0" smtClean="0">
                <a:latin typeface="NikoshBAN" pitchFamily="2" charset="0"/>
                <a:cs typeface="NikoshBAN" pitchFamily="2" charset="0"/>
              </a:rPr>
              <a:t>সময় - ৪৫মিনিট</a:t>
            </a:r>
            <a:endParaRPr lang="en-US" sz="51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25602" name="Picture 2" descr="C:\Users\Mostafiz\Desktop\Mostaf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200400" cy="2762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5629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0946" y="332874"/>
            <a:ext cx="8534401" cy="61922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56509" y="914401"/>
            <a:ext cx="4407932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64" y="2823411"/>
            <a:ext cx="8245642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সিটিস্ক্যান ও এক্স-রে এর কাজের তুলনামূলক বিশ্লেষন করো।</a:t>
            </a:r>
          </a:p>
          <a:p>
            <a:endParaRPr lang="bn-BD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MRI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আল্ট্রাসনোগ্রাফির সুবিধা ব্যাখ্যা করো।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2841" y="1122946"/>
            <a:ext cx="7066548" cy="46201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কার্যক্রমে সহযোগীতার জন্য সবাইকে</a:t>
            </a:r>
          </a:p>
          <a:p>
            <a:pPr algn="ctr"/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6779" y="276726"/>
            <a:ext cx="8550442" cy="63045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6063" y="2575775"/>
            <a:ext cx="7844590" cy="32969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</a:t>
            </a:r>
            <a:r>
              <a:rPr lang="bn-IN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(জীবন বাঁচাতে পদার্থ বিজ্ঞান)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2763" y="609599"/>
            <a:ext cx="5417127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0631" y="224589"/>
            <a:ext cx="8630653" cy="6368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77" y="2856485"/>
            <a:ext cx="4995020" cy="35493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0219" y="2420211"/>
            <a:ext cx="5002005" cy="2969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8473" y="522060"/>
            <a:ext cx="7162799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 ?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7877" y="1588972"/>
            <a:ext cx="4995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নির্ণয়ের যন্ত্র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3031" y="397042"/>
            <a:ext cx="8357937" cy="6063916"/>
          </a:xfrm>
          <a:prstGeom prst="rect">
            <a:avLst/>
          </a:prstGeom>
          <a:solidFill>
            <a:schemeClr val="bg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1" y="1413098"/>
            <a:ext cx="7818955" cy="483474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54727" y="582101"/>
            <a:ext cx="663632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6036" y="1428812"/>
            <a:ext cx="4655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নির্ণয়ের যন্ত্র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0947" y="300789"/>
            <a:ext cx="8422105" cy="625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4837" y="732427"/>
            <a:ext cx="599901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389" y="2474555"/>
            <a:ext cx="7507705" cy="36009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নির্ণয়ে ব্যবহৃত যন্ত্রপাতি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(এক্স-রে, আল্ট্রাসনোগ্রাফি,সিটিস্ক্যান,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 আর আই)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7781" y="313899"/>
            <a:ext cx="8465025" cy="620906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96836" y="504970"/>
            <a:ext cx="415636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 err="1" smtClean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8642" y="1674254"/>
            <a:ext cx="7545674" cy="43677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যন্ত্রপাতি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(এক্স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রে, আল্ট্রাসনোগ্রাফি,সিটিস্ক্যান,এম আর আই)</a:t>
            </a:r>
            <a:endParaRPr lang="bn-IN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যন্ত্রপাতি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8335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6779" y="172725"/>
            <a:ext cx="8550441" cy="624438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56" y="750627"/>
            <a:ext cx="3981130" cy="550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8"/>
          <a:stretch/>
        </p:blipFill>
        <p:spPr>
          <a:xfrm>
            <a:off x="596605" y="750627"/>
            <a:ext cx="3674603" cy="5502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104296"/>
            <a:ext cx="52647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 করা হচ্ছে</a:t>
            </a:r>
            <a:endParaRPr lang="en-US" sz="3600" b="1" dirty="0">
              <a:ln/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899" y="218364"/>
            <a:ext cx="8502555" cy="6277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3" y="2074460"/>
            <a:ext cx="4479174" cy="413527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0598" y="1846899"/>
            <a:ext cx="5779080" cy="3164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922" y="750627"/>
            <a:ext cx="449011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 রিপোর্ট</a:t>
            </a:r>
            <a:endParaRPr lang="en-US" sz="44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241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Ntsc</cp:lastModifiedBy>
  <cp:revision>66</cp:revision>
  <dcterms:created xsi:type="dcterms:W3CDTF">2015-09-09T05:33:05Z</dcterms:created>
  <dcterms:modified xsi:type="dcterms:W3CDTF">2018-06-04T23:10:56Z</dcterms:modified>
</cp:coreProperties>
</file>