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384" r:id="rId3"/>
    <p:sldId id="391" r:id="rId4"/>
    <p:sldId id="312" r:id="rId5"/>
    <p:sldId id="389" r:id="rId6"/>
    <p:sldId id="256" r:id="rId7"/>
    <p:sldId id="306" r:id="rId8"/>
    <p:sldId id="363" r:id="rId9"/>
    <p:sldId id="342" r:id="rId10"/>
    <p:sldId id="369" r:id="rId11"/>
    <p:sldId id="354" r:id="rId12"/>
    <p:sldId id="355" r:id="rId13"/>
    <p:sldId id="345" r:id="rId14"/>
    <p:sldId id="356" r:id="rId15"/>
    <p:sldId id="353" r:id="rId16"/>
    <p:sldId id="344" r:id="rId17"/>
    <p:sldId id="347" r:id="rId18"/>
    <p:sldId id="341" r:id="rId19"/>
    <p:sldId id="336" r:id="rId20"/>
    <p:sldId id="348" r:id="rId21"/>
    <p:sldId id="335" r:id="rId22"/>
    <p:sldId id="333" r:id="rId23"/>
    <p:sldId id="366" r:id="rId24"/>
    <p:sldId id="365" r:id="rId25"/>
    <p:sldId id="349" r:id="rId26"/>
    <p:sldId id="372" r:id="rId27"/>
    <p:sldId id="374" r:id="rId28"/>
    <p:sldId id="358" r:id="rId29"/>
    <p:sldId id="330" r:id="rId30"/>
    <p:sldId id="376" r:id="rId31"/>
    <p:sldId id="378" r:id="rId32"/>
    <p:sldId id="380" r:id="rId33"/>
    <p:sldId id="388" r:id="rId34"/>
    <p:sldId id="3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37E"/>
    <a:srgbClr val="B93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>
      <p:cViewPr varScale="1">
        <p:scale>
          <a:sx n="74" d="100"/>
          <a:sy n="74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E388-CF4F-43BC-B004-42AC9BA69C52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D8CCB-F9A3-4FDD-B061-62C77F32B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9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4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2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2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17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8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53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25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8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6538-AB5D-4E14-9715-A2A952A9D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4896-06B8-4476-A96F-0263E828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mail-mostafiz.arik@gmail.com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omotosh\Pictures\ros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4061">
            <a:off x="5508094" y="2786540"/>
            <a:ext cx="2595478" cy="28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romotosh\Pictures\ros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909">
            <a:off x="1493086" y="2716736"/>
            <a:ext cx="2723203" cy="29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940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.ASRAF1814156287\Downloads\bo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276"/>
            <a:ext cx="3004457" cy="26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.ASRAF1814156287\Downloads\bom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8922"/>
            <a:ext cx="2552700" cy="266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.ASRAF1814156287\Downloads\bo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6" y="83276"/>
            <a:ext cx="3178680" cy="26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129949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বোমাবাজী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.ASRAF1814156287\Downloads\mi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0756"/>
            <a:ext cx="4267200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.ASRAF1814156287\Downloads\m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756"/>
            <a:ext cx="4007787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.ASRAF1814156287\Downloads\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670"/>
            <a:ext cx="2895600" cy="30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.ASRAF1814156287\Downloads\g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1867"/>
            <a:ext cx="2676525" cy="312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0670"/>
            <a:ext cx="2765118" cy="3003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038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হর্নের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.ASRAF1814156287\Downloads\pur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029" y="4724399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.ASRAF1814156287\Downloads\bi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714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.ASRAF1814156287\Downloads\bima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28670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.ASRAF1814156287\Downloads\bi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19" y="381000"/>
            <a:ext cx="298078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53640"/>
            <a:ext cx="2886619" cy="1842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5720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উড়োজাহাজ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জঙ্গী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বিমানের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.ASRAF1814156287\Downloads\baz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" y="152400"/>
            <a:ext cx="407996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.ASRAF1814156287\Downloads\baz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37" y="152400"/>
            <a:ext cx="44786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34" y="4191000"/>
            <a:ext cx="895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লোকালয়ের</a:t>
            </a:r>
            <a:r>
              <a:rPr lang="en-US" sz="4800" dirty="0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4800" dirty="0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800" dirty="0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800" dirty="0">
              <a:solidFill>
                <a:srgbClr val="B9437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.ASRAF1814156287\Downloads\me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862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.ASRAF1814156287\Downloads\mel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877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343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লোকালয়ের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.ASRAF1814156287\Downloads\lon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"/>
            <a:ext cx="433916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H.ASRAF1814156287\Downloads\lo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"/>
            <a:ext cx="4401518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191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লোকালয়ের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লঞ্চঘাটা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76200" y="457200"/>
            <a:ext cx="9067800" cy="56388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8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 </a:t>
            </a:r>
            <a:endParaRPr lang="bn-BD" sz="8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.ASRAF1814156287\Downloads\majaj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81000"/>
            <a:ext cx="4287620" cy="36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.ASRAF1814156287\Downloads\mej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39" y="381000"/>
            <a:ext cx="4240951" cy="36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724400"/>
            <a:ext cx="8879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উত্তেজনা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55" y="274638"/>
            <a:ext cx="3567545" cy="868362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99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মোস্তাফিজুর রহমান</a:t>
            </a:r>
          </a:p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ইন্সট্রাক্টর (পদার্থ)</a:t>
            </a:r>
          </a:p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মোবাঃ ০১৭১২৯৬৩৬০৪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Email-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mostafiz.arik@gmail.com</a:t>
            </a:r>
            <a:endParaRPr lang="bn-IN" sz="1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স্কুল ও কলেজ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bovBj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71800"/>
            <a:ext cx="4343400" cy="3230563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</a:t>
            </a:r>
          </a:p>
          <a:p>
            <a:pPr>
              <a:buNone/>
            </a:pPr>
            <a:r>
              <a:rPr lang="en-US" sz="54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  <a:endParaRPr lang="en-US" sz="5400" dirty="0" smtClean="0">
              <a:ln w="11430"/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smtClean="0">
                <a:ln w="1143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5400" dirty="0">
                <a:ln w="1143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</a:p>
          <a:p>
            <a:pPr algn="ctr"/>
            <a:r>
              <a:rPr lang="bn-BD" sz="5400" dirty="0">
                <a:ln w="1143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5400" dirty="0">
              <a:ln w="11430"/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602" name="Picture 2" descr="C:\Users\Mostafiz\Desktop\Mostaf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200400" cy="2762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55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7"/>
          <a:stretch/>
        </p:blipFill>
        <p:spPr>
          <a:xfrm>
            <a:off x="920931" y="0"/>
            <a:ext cx="7086600" cy="5332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920932" y="5310187"/>
            <a:ext cx="799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বমি বমি </a:t>
            </a:r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/>
          <a:stretch/>
        </p:blipFill>
        <p:spPr>
          <a:xfrm>
            <a:off x="1524000" y="367394"/>
            <a:ext cx="6817330" cy="504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57200" y="5714999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শ্রবণ শক্তি নষ্ট করে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.ASRAF1814156287\Downloads\maik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8" y="359228"/>
            <a:ext cx="7086600" cy="47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inus 4"/>
          <p:cNvSpPr/>
          <p:nvPr/>
        </p:nvSpPr>
        <p:spPr>
          <a:xfrm rot="19680840">
            <a:off x="-1114162" y="2400584"/>
            <a:ext cx="10971779" cy="664206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2007104">
            <a:off x="-980589" y="2384152"/>
            <a:ext cx="10619676" cy="664206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56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বাজানো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.ASRAF1814156287\Downloads\bo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" y="260592"/>
            <a:ext cx="3004457" cy="23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.ASRAF1814156287\Downloads\bom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8922"/>
            <a:ext cx="2552700" cy="23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.ASRAF1814156287\Downloads\bo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3" y="108845"/>
            <a:ext cx="3178680" cy="23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76" y="2895600"/>
            <a:ext cx="8875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পটকা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বাজি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ফুটান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Minus 5"/>
          <p:cNvSpPr/>
          <p:nvPr/>
        </p:nvSpPr>
        <p:spPr>
          <a:xfrm rot="2007104">
            <a:off x="-403570" y="832559"/>
            <a:ext cx="4120745" cy="865812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8519444">
            <a:off x="-480004" y="852848"/>
            <a:ext cx="4120745" cy="865812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8519444">
            <a:off x="2526658" y="941172"/>
            <a:ext cx="4120745" cy="865812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13040569">
            <a:off x="2575323" y="853501"/>
            <a:ext cx="4120745" cy="865812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18933578">
            <a:off x="5819439" y="780290"/>
            <a:ext cx="4120745" cy="865812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13040569">
            <a:off x="5692977" y="749854"/>
            <a:ext cx="4120745" cy="865812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.ASRAF1814156287\Downloads\gar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0013"/>
            <a:ext cx="5580768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194" y="496388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হর্ন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বাজানো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 rot="8900557">
            <a:off x="1300739" y="1687393"/>
            <a:ext cx="7001772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2883214">
            <a:off x="839441" y="1563622"/>
            <a:ext cx="7001772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.ASRAF1814156287\Downloads\bi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714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.ASRAF1814156287\Downloads\bima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28670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.ASRAF1814156287\Downloads\bi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19" y="381000"/>
            <a:ext cx="298078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53640"/>
            <a:ext cx="2886619" cy="1842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562600"/>
            <a:ext cx="884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6553200" y="2453640"/>
            <a:ext cx="484632" cy="31089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905000" y="2453640"/>
            <a:ext cx="484632" cy="31089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191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কি:মি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.ASRAF1814156287\Downloads\mi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63" y="201876"/>
            <a:ext cx="4267200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.ASRAF1814156287\Downloads\m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756"/>
            <a:ext cx="4007787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 rot="19679877">
            <a:off x="3878559" y="1169818"/>
            <a:ext cx="5626517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9015894">
            <a:off x="-349803" y="1106935"/>
            <a:ext cx="5340958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2883214">
            <a:off x="-728051" y="1116057"/>
            <a:ext cx="5921088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12883214">
            <a:off x="3630538" y="997221"/>
            <a:ext cx="5826957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.ASRAF1814156287\Downloads\ww 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171"/>
            <a:ext cx="2667000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.ASRAF1814156287\Downloads\pur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67000"/>
            <a:ext cx="543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1143000"/>
            <a:ext cx="327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 rot="12883214">
            <a:off x="29651" y="3916782"/>
            <a:ext cx="5921088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9543702">
            <a:off x="11659" y="3976279"/>
            <a:ext cx="5921088" cy="1191440"/>
          </a:xfrm>
          <a:prstGeom prst="mathMinus">
            <a:avLst>
              <a:gd name="adj1" fmla="val 16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70965"/>
            <a:ext cx="7924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শব্দ-কখন দূষণের পর্যায়ে পড়ে 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44669"/>
            <a:ext cx="8001000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শব্দ-দূষণের ফলে  শিক্ষার্থীদের কি ধরণের সমস্যা হতে পারে? ৩টি বাক্যে বল।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35114"/>
            <a:ext cx="3733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52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414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6593"/>
            <a:ext cx="6031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35" y="533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H.ASRAF1814156287\Desktop\photo\Pictures\Captured photo\Photo0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9400" y="177448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.ASRAF1814156287\Desktop\photo\Pictures\Captured photo\Photo0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85" y="121920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457200" y="609600"/>
            <a:ext cx="8305800" cy="5638800"/>
          </a:xfrm>
          <a:prstGeom prst="frame">
            <a:avLst>
              <a:gd name="adj1" fmla="val 3504"/>
            </a:avLst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2028825" cy="2257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29924"/>
            <a:ext cx="1486643" cy="139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66257"/>
            <a:ext cx="2667000" cy="3015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9016" y="1143000"/>
            <a:ext cx="7309184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সাথে আলোচনা </a:t>
            </a:r>
            <a:endParaRPr lang="en-US" sz="2800" b="1" i="1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4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.ASRAF1814156287\Desktop\photo\Pictures\Captured photo\Photo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644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1981200" y="457200"/>
            <a:ext cx="5029200" cy="12954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H.ASRAF1814156287\Desktop\photo\Pictures\Captured photo\Photo0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99644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5086" y="2344297"/>
            <a:ext cx="60198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কি কি </a:t>
            </a:r>
            <a:r>
              <a:rPr lang="bn-BD" sz="4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err="1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40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তার তালিকা প্রস্তুত কর</a:t>
            </a:r>
            <a:r>
              <a:rPr lang="bn-BD" sz="4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>
              <a:defRPr/>
            </a:pPr>
            <a:endParaRPr lang="bn-BD" sz="2400" dirty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737374" y="228600"/>
            <a:ext cx="4873225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dirty="0"/>
          </a:p>
        </p:txBody>
      </p:sp>
      <p:sp>
        <p:nvSpPr>
          <p:cNvPr id="2" name="Cross 1"/>
          <p:cNvSpPr/>
          <p:nvPr/>
        </p:nvSpPr>
        <p:spPr>
          <a:xfrm>
            <a:off x="762000" y="3657600"/>
            <a:ext cx="76200" cy="4571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ctagon 2"/>
          <p:cNvSpPr/>
          <p:nvPr/>
        </p:nvSpPr>
        <p:spPr>
          <a:xfrm>
            <a:off x="838200" y="5059681"/>
            <a:ext cx="45719" cy="45719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H.ASRAF1814156287\Desktop\photo\Pictures\Captured photo\Photo0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594"/>
            <a:ext cx="2870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.ASRAF1814156287\Desktop\photo\Pictures\Captured photo\Photo0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419600"/>
            <a:ext cx="298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0" descr="C:\Users\H.ASRAF1814156287\Desktop\photo\Pictures\Captured photo\Photo0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9854"/>
            <a:ext cx="2908300" cy="218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motosh\Pictures\hous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235974"/>
            <a:ext cx="8458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264" y="1295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পারে-বিশ্লেষন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599" y="289186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79158"/>
            <a:ext cx="1246585" cy="199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707" y="5029200"/>
            <a:ext cx="1246585" cy="1994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0272" y="5105400"/>
            <a:ext cx="1246585" cy="1994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399" y="4703198"/>
            <a:ext cx="1246585" cy="1994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1810" y="4718438"/>
            <a:ext cx="1246585" cy="1994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45">
            <a:off x="6337438" y="3376065"/>
            <a:ext cx="1302014" cy="1994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726">
            <a:off x="7752412" y="3649212"/>
            <a:ext cx="1333811" cy="1994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426">
            <a:off x="5373174" y="3384286"/>
            <a:ext cx="1302014" cy="1698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426">
            <a:off x="4567561" y="3378242"/>
            <a:ext cx="1130250" cy="1731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426">
            <a:off x="4567561" y="3378241"/>
            <a:ext cx="1130250" cy="1731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426">
            <a:off x="4162615" y="3690732"/>
            <a:ext cx="781898" cy="10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9167 0.02223 L 1.00834 -0.01203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9166 0.02223 L 1.00833 -0.01203 " pathEditMode="relative" rAng="0" ptsTypes="AA">
                                      <p:cBhvr>
                                        <p:cTn id="24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9167 0.02223 L 1.00834 -0.01203 " pathEditMode="relative" rAng="0" ptsTypes="AA">
                                      <p:cBhvr>
                                        <p:cTn id="2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9167 0.02223 L 1.00834 -0.01203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9167 0.02223 L 1.00834 -0.01203 " pathEditMode="relative" rAng="0" ptsTypes="AA">
                                      <p:cBhvr>
                                        <p:cTn id="3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1.11111E-6 L -0.39166 -0.18889 " pathEditMode="relative" rAng="0" ptsTypes="AA">
                                      <p:cBhvr>
                                        <p:cTn id="40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233 0.10115 L -0.59566 -0.18866 " pathEditMode="relative" rAng="0" ptsTypes="AA">
                                      <p:cBhvr>
                                        <p:cTn id="4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902 0.03357 L -0.19098 -0.05625 " pathEditMode="relative" rAng="0" ptsTypes="AA">
                                      <p:cBhvr>
                                        <p:cTn id="4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431 0.07801 L -0.22431 -0.0118 " pathEditMode="relative" rAng="0" ptsTypes="AA">
                                      <p:cBhvr>
                                        <p:cTn id="5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431 0.07801 L -0.22431 -0.0118 " pathEditMode="relative" rAng="0" ptsTypes="AA">
                                      <p:cBhvr>
                                        <p:cTn id="56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431 0.07801 L -0.22431 -0.0118 " pathEditMode="relative" rAng="0" ptsTypes="AA">
                                      <p:cBhvr>
                                        <p:cTn id="60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73" y="5671"/>
            <a:ext cx="91440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 সহযোগীতার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lapp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276600"/>
            <a:ext cx="2427482" cy="2743200"/>
          </a:xfrm>
          <a:prstGeom prst="rect">
            <a:avLst/>
          </a:prstGeom>
        </p:spPr>
      </p:pic>
      <p:pic>
        <p:nvPicPr>
          <p:cNvPr id="2051" name="Picture 3" descr="C:\Users\H.ASRAF1814156287\Desktop\IMG_20150805_114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58" y="2514600"/>
            <a:ext cx="3419143" cy="25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এ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বিরক্তি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B9437E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28600" y="4038600"/>
            <a:ext cx="8839200" cy="27432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385999"/>
            <a:ext cx="80772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48793" y="377279"/>
            <a:ext cx="17668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67412" y="1143000"/>
            <a:ext cx="4595188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bn-BD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  <a:sym typeface="Wingdings 3"/>
              </a:rPr>
              <a:t> </a:t>
            </a:r>
            <a:endParaRPr lang="en-US" sz="4000" b="1" dirty="0">
              <a:solidFill>
                <a:srgbClr val="FF3399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3505200"/>
            <a:ext cx="8305799" cy="70788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দূষন কি বলতে পারবে 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4191000"/>
            <a:ext cx="830579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 দূষনের কারণ ও  ফলাফল বর্ণনা করতে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876800"/>
            <a:ext cx="83057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দূষণ প্রতিরোধের কৌশল ব্যাখ্যা করতে 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SAIFUL DIGITAL CONTAINT\Freame\Fream-17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0"/>
            <a:ext cx="9321800" cy="687759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8120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2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71561"/>
            <a:ext cx="3124200" cy="348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1561"/>
            <a:ext cx="5638800" cy="348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35417" r="11588" b="32291"/>
          <a:stretch/>
        </p:blipFill>
        <p:spPr>
          <a:xfrm>
            <a:off x="704849" y="914400"/>
            <a:ext cx="1733551" cy="6643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4895671"/>
            <a:ext cx="8382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যখন  মানুষের সহনশীলতার মাত্রা ছাড়িয়ে বিরক্তি ঘটায় এবং স্বাস্থ্যের ক্ষতি করে তখন তাকে শব্দ দূষণ বলে।</a:t>
            </a:r>
            <a:endParaRPr lang="en-US" sz="3200" b="1" i="1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7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4828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দূষনের  কারণ  </a:t>
            </a:r>
            <a:endParaRPr lang="en-US" sz="8000" dirty="0"/>
          </a:p>
        </p:txBody>
      </p:sp>
      <p:sp>
        <p:nvSpPr>
          <p:cNvPr id="3" name="Bevel 2"/>
          <p:cNvSpPr/>
          <p:nvPr/>
        </p:nvSpPr>
        <p:spPr>
          <a:xfrm>
            <a:off x="304800" y="609600"/>
            <a:ext cx="8686800" cy="50292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9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 </a:t>
            </a:r>
            <a:r>
              <a:rPr lang="bn-BD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  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.ASRAF1814156287\Downloads\mai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04798"/>
            <a:ext cx="4417635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.ASRAF1814156287\Downloads\maik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72" y="304799"/>
            <a:ext cx="453482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1910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মাইকের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.ASRAF1814156287\Downloads\d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3913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.ASRAF1814156287\Downloads\sang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57200"/>
            <a:ext cx="409267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343400"/>
            <a:ext cx="8664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ঢোলের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4864</TotalTime>
  <Words>322</Words>
  <Application>Microsoft Office PowerPoint</Application>
  <PresentationFormat>On-screen Show (4:3)</PresentationFormat>
  <Paragraphs>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Executive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Ntsc</cp:lastModifiedBy>
  <cp:revision>690</cp:revision>
  <dcterms:created xsi:type="dcterms:W3CDTF">2006-08-16T00:00:00Z</dcterms:created>
  <dcterms:modified xsi:type="dcterms:W3CDTF">2018-06-05T00:14:50Z</dcterms:modified>
</cp:coreProperties>
</file>