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6" r:id="rId16"/>
    <p:sldId id="27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2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6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5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6365E-03C2-4D1D-955D-9FD7CC1CCA9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5B53-DF5F-4738-A631-51E028B91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167425" y="128789"/>
            <a:ext cx="11874321" cy="6592686"/>
          </a:xfrm>
          <a:prstGeom prst="frame">
            <a:avLst>
              <a:gd name="adj1" fmla="val 2146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8714" y="6094740"/>
            <a:ext cx="1119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bn-IN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আক্তার,সহকারী শিক্ষক(আইসিটি),পুলিশ লাইনস্‌ আদর্শ উচ্চ বিদ্যালয়,টাংগাইল সদর,টাংগাইল।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6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520" y="1214438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32156"/>
            <a:ext cx="11495314" cy="578126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984171" y="2508069"/>
            <a:ext cx="4833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5400" dirty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5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52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কী দেখতে পারছো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02" y="1324495"/>
            <a:ext cx="8014447" cy="3404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2654" y="4875958"/>
            <a:ext cx="5812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চক্রাকারে আবর্তিত হওয়া।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94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876" y="278783"/>
            <a:ext cx="10515600" cy="1325563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5" y="1006878"/>
            <a:ext cx="3289663" cy="2833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25" y="1006878"/>
            <a:ext cx="3157254" cy="2833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6" y="941565"/>
            <a:ext cx="3714750" cy="2898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92173" y="4112902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সেন্ট্রিফিউগাল পাম্প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482" y="4112902"/>
            <a:ext cx="70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কূয়া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0412" y="4112902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8912" y="4697677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পানির উৎসসমূহ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4735" y="5282452"/>
            <a:ext cx="8339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নানা কাজে এই ভূগর্ভস্থ পানি ব্যবহার করে থাকি।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8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508" y="247559"/>
            <a:ext cx="10515600" cy="1325563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4" y="1089161"/>
            <a:ext cx="4923410" cy="2725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1089161"/>
            <a:ext cx="5580907" cy="2725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549204" y="4009625"/>
            <a:ext cx="4689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দুটিতে কী দেখতে পারছো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319" y="4528060"/>
            <a:ext cx="31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864" y="5400438"/>
            <a:ext cx="10782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 চুইয়ে চুইয়ে মাটির নিচে সঞ্চিত হয়।এ পানিকেও আমরা ভূগর্ভস্থ পানি বলি।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5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0" y="1048591"/>
            <a:ext cx="3797173" cy="3031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3" y="1018383"/>
            <a:ext cx="3422073" cy="3061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98" y="988175"/>
            <a:ext cx="3340930" cy="3092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496512" y="154770"/>
            <a:ext cx="6016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130" y="4811348"/>
            <a:ext cx="1124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থেকে মেঘ			মেঘ থেকে বরফ		বরফ গলে নদী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1729" y="5457679"/>
            <a:ext cx="16348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চক্র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3953" y="4261851"/>
            <a:ext cx="333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হচ্ছে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8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3" y="398684"/>
            <a:ext cx="10515600" cy="1325563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65" y="1224734"/>
            <a:ext cx="7406532" cy="3710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508074" y="5053235"/>
            <a:ext cx="4750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চক্রের গুরুত্ব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3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713018" y="706583"/>
            <a:ext cx="5043055" cy="12192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1055" y="2466109"/>
            <a:ext cx="11222181" cy="3532909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 বলতে কী বুঝ ?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বিভিন্ন উৎসের নাম বল।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কোন কোন কাজে আমরা পানি ব্যবহার করে থাকি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6779" y="350718"/>
            <a:ext cx="370905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52678"/>
            <a:ext cx="7287491" cy="3154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43742" y="5001095"/>
            <a:ext cx="955963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রক্ষায় পানি চক্রের ভূমিকা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416430"/>
            <a:ext cx="11299371" cy="5566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72891" y="2560320"/>
            <a:ext cx="192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7" y="471420"/>
            <a:ext cx="2484119" cy="2699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22365" y="3375643"/>
            <a:ext cx="66054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লাইনস্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বিদ্যালয়,টাংগাইল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সদর,টাংগাইল।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shamimaict21@gmail.com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0" y="471420"/>
            <a:ext cx="2632167" cy="2842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554687" y="353350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93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03" y="1397726"/>
            <a:ext cx="9319994" cy="4219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02229" y="5199017"/>
            <a:ext cx="9144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1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88" y="4565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চল আরও একটি ভিডিও 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3" y="1580718"/>
            <a:ext cx="6583680" cy="395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29389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5" y="365125"/>
            <a:ext cx="11230586" cy="5643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47703" y="1267097"/>
            <a:ext cx="6988628" cy="230832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5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0" y="640080"/>
            <a:ext cx="10417099" cy="3905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526971" y="4949564"/>
            <a:ext cx="5627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চক্রাকারে আবর্তিত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88" y="23534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পানিচক্রের সংজ্ঞা বলতে পারবে;</a:t>
            </a:r>
          </a:p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ভূগর্ভস্থ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উৎস সমূহের নাম বলতে পারবে;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পানি চক্রের গুরুত্ব ব্যাখ্যা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8993" y="1027906"/>
            <a:ext cx="741534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8251" y="3200400"/>
            <a:ext cx="774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" t="1" b="1414"/>
          <a:stretch/>
        </p:blipFill>
        <p:spPr>
          <a:xfrm>
            <a:off x="522514" y="352414"/>
            <a:ext cx="10855235" cy="397174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673826" y="3902883"/>
            <a:ext cx="1651363" cy="404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69524" y="4085235"/>
            <a:ext cx="613954" cy="215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826" y="457200"/>
            <a:ext cx="1363980" cy="339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388" y="4428944"/>
            <a:ext cx="11286308" cy="1448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ভূ-পৃষ্ঠের পানি থেকে জলীয়বাষ্প, জলীয় বাষ্প থেকে মেঘ,মেঘ থেকে বৃষ্টি হিসেবে পানি আবার ভূ-পৃষ্ঠে ফিরে আসে।বৃষ্টির পানি আবার গড়িয়ে গড়িয়ে নদী এবং সবশেষে সমুদ্রে ফিরে আসে।এভাবে পানির চক্রাকারে ঘুরে আসাকে পানি চক্র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83478" y="4085235"/>
            <a:ext cx="469173" cy="215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6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4" y="1137397"/>
            <a:ext cx="6296297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537447" y="4849173"/>
            <a:ext cx="5515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পানিচক্র বলতে কী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70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267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 চল একটি ভিডিও দেখি </vt:lpstr>
      <vt:lpstr>চল আরও একটি ভিডিও দেখি 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ছবি দেখে উত্তর দেওয়ার চেষ্টা করি </vt:lpstr>
      <vt:lpstr>ছবি দেখে উত্তর দেওয়ার চেষ্টা করি </vt:lpstr>
      <vt:lpstr>PowerPoint Presentation</vt:lpstr>
      <vt:lpstr>দলগত কাজ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PLAHST-1</cp:lastModifiedBy>
  <cp:revision>54</cp:revision>
  <dcterms:created xsi:type="dcterms:W3CDTF">2020-06-03T17:12:08Z</dcterms:created>
  <dcterms:modified xsi:type="dcterms:W3CDTF">2020-06-03T19:06:39Z</dcterms:modified>
</cp:coreProperties>
</file>