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96" r:id="rId4"/>
    <p:sldId id="263" r:id="rId5"/>
    <p:sldId id="264" r:id="rId6"/>
    <p:sldId id="265" r:id="rId7"/>
    <p:sldId id="267" r:id="rId8"/>
    <p:sldId id="281" r:id="rId9"/>
    <p:sldId id="268" r:id="rId10"/>
    <p:sldId id="297" r:id="rId11"/>
    <p:sldId id="298" r:id="rId12"/>
    <p:sldId id="299" r:id="rId13"/>
    <p:sldId id="269" r:id="rId14"/>
    <p:sldId id="282" r:id="rId15"/>
    <p:sldId id="301" r:id="rId16"/>
    <p:sldId id="300" r:id="rId17"/>
    <p:sldId id="302" r:id="rId18"/>
    <p:sldId id="276" r:id="rId19"/>
    <p:sldId id="288" r:id="rId20"/>
    <p:sldId id="278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7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7B08-E644-4E95-BCB6-78663D377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CB941-7CDD-42BA-A386-50FB4CC4B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CAA9A-118B-4AE1-AC6D-C8EF5ABC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02C2C-2742-4E45-8036-0D05AA04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E4537-5E7F-4B11-9D7D-A01187FF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4260-BA39-4C93-AAB5-69F19647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FE42E-07BF-412A-AD8F-DE21E04FF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B9BC-C15A-496D-9A25-22731FA2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76D7D-29AE-433E-B6EA-21167CCD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7912-6CEE-40DF-9123-5A43A1BB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0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B28AB-A07E-4E8A-A9F7-DB44A9D51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D5FD9-9E34-4BD2-8913-1B8AEFE50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9B1C6-976A-4CF8-B287-920C3B2F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9F23-7A7C-44BD-A95B-DBF2670E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A6B1D-EF91-4F61-9969-727DDD94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6944-6D7F-45E0-94F1-F423238B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9DCB3-E09B-40D6-BD3F-A3746BD8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E9B8D-8971-4E57-8DE5-A449DC44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786E-BDA6-4256-ACC1-2AC923A8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25969-B039-4CE7-A8B0-982A4516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7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0D63-F6F6-460A-8D2F-4AD1A0CC0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A21B6-8EEC-4A77-B722-6C310661F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4923C-C258-4F3D-9D30-38A5C4FF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3967A-2608-46E5-A386-77841F19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07B6-C8C5-41C6-8286-E94B6618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3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9F81-6B6E-40BD-B94B-44EE545C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09BB-E618-4DDA-AC7D-D1C0C7562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D1277-CA5A-499E-8D10-803385D37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18B0E-94B5-41A7-8CDE-6AC8AB99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EC6C8-20FE-4B40-8A01-0423D32E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3C1EB-36A9-40C2-8D87-53AC01DD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0592-F61D-4917-8077-F7F927BF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F71D7-8620-4A7A-A317-3C8104E07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F4836-7888-404B-A3AE-718D498AC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1FB73-DCCA-45B9-8A77-3FADAC725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21ED0-9349-462F-8D30-532B6165C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77A33-E0CE-4F89-B249-E524B17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9B635-B2B8-4F2C-875B-0D2648C2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D97CC-3B6D-4BA3-A60B-A256C617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3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DDC7-33D8-4550-9E7B-8003812A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A9E9D-A411-41D6-9BF7-D8A75ACC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C36D0-BB58-431A-ABAE-C6A4B5B0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9FF6F-446A-4EB7-B16A-2496293C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5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CB4F7-D555-47BF-A410-2C6D055B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E7334-0435-4CB0-B92B-1F4D6E37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60CFB-B953-42EB-BAE4-DBF97DE1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023E-A900-4CB2-8151-2BE6C201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2BB5-5EE8-4D83-8F98-3312A36F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6A86F-B442-41E2-B7A0-420E394B7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749AC-3041-4089-92F9-3649336E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84B87-E907-4E87-B405-5C62D83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EAE53-4083-4EEF-B18C-C0CC950C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7C7F-086A-4155-A08A-E6D447F8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88EDA-5DE3-4CC4-A460-FC61CB5AF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BA72E-B289-4F98-9D4D-98573424E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9CBC4-CFB0-4474-82EA-023E26C1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72810-FCA3-4D82-912C-BF7D778F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48E2-CEF9-404E-8E83-EE464005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8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01249-741C-4E1D-A082-49FDB55B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53944-C192-4C3F-A9C4-222CB461B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49572-96D7-4F5D-9571-EEB0C411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BF44F-75EC-44A6-A911-69B7573DA236}" type="datetimeFigureOut">
              <a:rPr lang="en-US" smtClean="0"/>
              <a:t>2020-06-05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505F-396C-4F51-9615-0444FD326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47F13-762B-47BC-8183-DD9F3A85C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4781-E877-4D1F-A416-8816E87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A9B7A6-2E2A-4C5E-9DB7-9221035CF150}"/>
              </a:ext>
            </a:extLst>
          </p:cNvPr>
          <p:cNvGrpSpPr/>
          <p:nvPr/>
        </p:nvGrpSpPr>
        <p:grpSpPr>
          <a:xfrm>
            <a:off x="577099" y="2364356"/>
            <a:ext cx="11150444" cy="4178310"/>
            <a:chOff x="577099" y="2322246"/>
            <a:chExt cx="10617132" cy="42766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D5A8A6-AD5B-403A-8ABD-F101ADA9A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731" y="2322246"/>
              <a:ext cx="2078082" cy="427669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7266AE-CFD0-40E7-BDA5-D62EA3C8E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453" y="2420628"/>
              <a:ext cx="3704778" cy="370477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9C747A-0D7D-4EFF-B3BE-02B8DF614DBB}"/>
                </a:ext>
              </a:extLst>
            </p:cNvPr>
            <p:cNvSpPr/>
            <p:nvPr/>
          </p:nvSpPr>
          <p:spPr>
            <a:xfrm>
              <a:off x="577099" y="2688007"/>
              <a:ext cx="4294361" cy="313601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D4E424D-A5BA-420C-A6FF-E402866F5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1" y="433233"/>
            <a:ext cx="11219542" cy="16557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আজকের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ডিজিটাল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শ্রেণিতে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সবাইকে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স্বাগতম</a:t>
            </a:r>
            <a:endParaRPr lang="en-US" sz="66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AB128-9EB1-4DC9-9C17-D7F07E59E533}"/>
              </a:ext>
            </a:extLst>
          </p:cNvPr>
          <p:cNvSpPr txBox="1"/>
          <p:nvPr/>
        </p:nvSpPr>
        <p:spPr>
          <a:xfrm>
            <a:off x="130629" y="59397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2D0474E-39D0-4096-B3D3-C4F9A370D11E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311B36-E30E-4021-89F7-FCB74093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1364" y="944138"/>
            <a:ext cx="3464060" cy="3031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B55C7-B334-4D5A-BCB1-390E564F3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 b="10921"/>
          <a:stretch/>
        </p:blipFill>
        <p:spPr>
          <a:xfrm>
            <a:off x="4279485" y="1014478"/>
            <a:ext cx="3564372" cy="2811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8B52D-6681-47A9-AC12-B045FE089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4619" r="2815" b="8086"/>
          <a:stretch/>
        </p:blipFill>
        <p:spPr>
          <a:xfrm>
            <a:off x="647114" y="900331"/>
            <a:ext cx="3353522" cy="3111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9DEFD-0048-42BB-89D4-FF0BA94DF90A}"/>
              </a:ext>
            </a:extLst>
          </p:cNvPr>
          <p:cNvSpPr txBox="1"/>
          <p:nvPr/>
        </p:nvSpPr>
        <p:spPr>
          <a:xfrm>
            <a:off x="130629" y="17194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7AED1D-885E-499D-8310-78F8CF6DC39A}"/>
              </a:ext>
            </a:extLst>
          </p:cNvPr>
          <p:cNvSpPr/>
          <p:nvPr/>
        </p:nvSpPr>
        <p:spPr>
          <a:xfrm>
            <a:off x="4360799" y="4067164"/>
            <a:ext cx="342461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এলসিডি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3A578-CC1A-4024-B0DF-8157E3E13FE1}"/>
              </a:ext>
            </a:extLst>
          </p:cNvPr>
          <p:cNvSpPr/>
          <p:nvPr/>
        </p:nvSpPr>
        <p:spPr>
          <a:xfrm>
            <a:off x="647113" y="5130853"/>
            <a:ext cx="10767033" cy="1384995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1C35B-EB2B-45C2-996F-5452D8FACCE2}"/>
              </a:ext>
            </a:extLst>
          </p:cNvPr>
          <p:cNvSpPr/>
          <p:nvPr/>
        </p:nvSpPr>
        <p:spPr>
          <a:xfrm>
            <a:off x="3629465" y="342152"/>
            <a:ext cx="5219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2CA602-72C5-4070-B19A-CDFD8F4EC6C7}"/>
              </a:ext>
            </a:extLst>
          </p:cNvPr>
          <p:cNvSpPr/>
          <p:nvPr/>
        </p:nvSpPr>
        <p:spPr>
          <a:xfrm>
            <a:off x="8239655" y="4071636"/>
            <a:ext cx="31744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এলইডি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DFD21-36BB-42C4-861F-A5DC2C9348E9}"/>
              </a:ext>
            </a:extLst>
          </p:cNvPr>
          <p:cNvSpPr/>
          <p:nvPr/>
        </p:nvSpPr>
        <p:spPr>
          <a:xfrm>
            <a:off x="777853" y="4067164"/>
            <a:ext cx="312870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সিআরটি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1200C-15B8-473E-B547-CC32E1B93149}"/>
              </a:ext>
            </a:extLst>
          </p:cNvPr>
          <p:cNvSpPr/>
          <p:nvPr/>
        </p:nvSpPr>
        <p:spPr>
          <a:xfrm>
            <a:off x="1139483" y="4577208"/>
            <a:ext cx="980518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F5D5C531-A29F-4F3F-A4C3-E54CEE7762A5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3" grpId="0"/>
      <p:bldP spid="14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3BF36-1585-46D0-854A-F08468B07460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C01922-8FCE-44F3-8497-9958025B27B9}"/>
              </a:ext>
            </a:extLst>
          </p:cNvPr>
          <p:cNvSpPr/>
          <p:nvPr/>
        </p:nvSpPr>
        <p:spPr>
          <a:xfrm>
            <a:off x="4267180" y="4220397"/>
            <a:ext cx="321683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121CF-C596-4699-9733-CDDA0B891749}"/>
              </a:ext>
            </a:extLst>
          </p:cNvPr>
          <p:cNvSpPr/>
          <p:nvPr/>
        </p:nvSpPr>
        <p:spPr>
          <a:xfrm>
            <a:off x="675248" y="4786977"/>
            <a:ext cx="10930597" cy="181588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পিন্টার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মেট্রিক্স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ইঙ্কজেট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লেজার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097A05-CF51-4B7F-B252-046B9572D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93" y="1022662"/>
            <a:ext cx="5038870" cy="3230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CA6E36-8FCC-4FC5-B057-E3855B81D109}"/>
              </a:ext>
            </a:extLst>
          </p:cNvPr>
          <p:cNvSpPr/>
          <p:nvPr/>
        </p:nvSpPr>
        <p:spPr>
          <a:xfrm>
            <a:off x="3343014" y="404707"/>
            <a:ext cx="5703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9DB6BD1-2500-478B-ACD6-F913D465A590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9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B23C96-0093-41C6-A690-0244B2D33455}"/>
              </a:ext>
            </a:extLst>
          </p:cNvPr>
          <p:cNvSpPr/>
          <p:nvPr/>
        </p:nvSpPr>
        <p:spPr>
          <a:xfrm>
            <a:off x="3053120" y="304187"/>
            <a:ext cx="5663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BF073-0A95-4257-BF61-C7B02EDCDF25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BCD43-BA97-41F7-ABAF-7117D75A6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53" y="1091549"/>
            <a:ext cx="4626806" cy="33621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49C11-A817-4B23-A4E7-C43C58222362}"/>
              </a:ext>
            </a:extLst>
          </p:cNvPr>
          <p:cNvSpPr/>
          <p:nvPr/>
        </p:nvSpPr>
        <p:spPr>
          <a:xfrm>
            <a:off x="1184223" y="4977588"/>
            <a:ext cx="9908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উটপুট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73698-FF2F-47E4-B212-2424DC4CC866}"/>
              </a:ext>
            </a:extLst>
          </p:cNvPr>
          <p:cNvSpPr/>
          <p:nvPr/>
        </p:nvSpPr>
        <p:spPr>
          <a:xfrm>
            <a:off x="4276579" y="4420166"/>
            <a:ext cx="213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BF3E4F4-780E-4420-BB01-0D7B8A40334F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88408E-2093-4536-B52F-095C1511DB2D}"/>
              </a:ext>
            </a:extLst>
          </p:cNvPr>
          <p:cNvSpPr/>
          <p:nvPr/>
        </p:nvSpPr>
        <p:spPr>
          <a:xfrm>
            <a:off x="729175" y="5241189"/>
            <a:ext cx="1073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2125D8-AD16-454B-B09B-DFEA15EDF3C4}"/>
              </a:ext>
            </a:extLst>
          </p:cNvPr>
          <p:cNvSpPr txBox="1"/>
          <p:nvPr/>
        </p:nvSpPr>
        <p:spPr>
          <a:xfrm>
            <a:off x="3288985" y="458487"/>
            <a:ext cx="5151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3108FD-D9F4-42A8-B5F9-BC9F3345B7A1}"/>
              </a:ext>
            </a:extLst>
          </p:cNvPr>
          <p:cNvSpPr/>
          <p:nvPr/>
        </p:nvSpPr>
        <p:spPr>
          <a:xfrm>
            <a:off x="8019302" y="500303"/>
            <a:ext cx="2421004" cy="9237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সময়ঃ</a:t>
            </a:r>
            <a:r>
              <a:rPr lang="as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৫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মিনিট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F3B3B-5BB5-4493-917D-D0E6A874A64B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2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D74F1-1D1A-483D-8C91-2E1F64D29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143" y="1364760"/>
            <a:ext cx="5679797" cy="364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AC16E137-BB16-46EE-A387-3F2BAFC7BDF3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4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67995A-74AD-431C-9323-613583B69E7C}"/>
              </a:ext>
            </a:extLst>
          </p:cNvPr>
          <p:cNvSpPr txBox="1">
            <a:spLocks/>
          </p:cNvSpPr>
          <p:nvPr/>
        </p:nvSpPr>
        <p:spPr>
          <a:xfrm>
            <a:off x="1188718" y="306720"/>
            <a:ext cx="9762977" cy="718399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বলতো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চিত্রটি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কিসের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9C9E2-DE2E-4A0A-9257-C817CF08A5AF}"/>
              </a:ext>
            </a:extLst>
          </p:cNvPr>
          <p:cNvSpPr/>
          <p:nvPr/>
        </p:nvSpPr>
        <p:spPr>
          <a:xfrm>
            <a:off x="636560" y="4644087"/>
            <a:ext cx="108672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algn="ctr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্পিকার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উটপুট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থেকে যে যন্ত্রের সাহায্যে গানশুনা যায় তার নাম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0F007-7E4F-41B0-B8BF-00BD00B0342F}"/>
              </a:ext>
            </a:extLst>
          </p:cNvPr>
          <p:cNvSpPr/>
          <p:nvPr/>
        </p:nvSpPr>
        <p:spPr>
          <a:xfrm>
            <a:off x="7243989" y="3425371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F65B0-86F5-4F15-8691-AB3B4DF6F1E0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2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B5B8E69-58D3-415F-8B79-5A2AE2E9AA81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BBF98-AD66-4E6F-8AD4-38A4995D6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67" y="1163025"/>
            <a:ext cx="2095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4DBEB-FBE3-4DC7-9CEA-6D23B31FEB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4031" r="3726" b="8018"/>
          <a:stretch/>
        </p:blipFill>
        <p:spPr>
          <a:xfrm>
            <a:off x="3392538" y="988127"/>
            <a:ext cx="4756305" cy="40358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C42150-8CA1-43DF-A45D-3666FDCAB5DC}"/>
              </a:ext>
            </a:extLst>
          </p:cNvPr>
          <p:cNvSpPr txBox="1">
            <a:spLocks/>
          </p:cNvSpPr>
          <p:nvPr/>
        </p:nvSpPr>
        <p:spPr>
          <a:xfrm>
            <a:off x="1188718" y="306720"/>
            <a:ext cx="9762977" cy="718399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চিত্রটি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চিনতে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C6C9A6-6917-4812-B3B2-8A74FA7BB23C}"/>
              </a:ext>
            </a:extLst>
          </p:cNvPr>
          <p:cNvSpPr/>
          <p:nvPr/>
        </p:nvSpPr>
        <p:spPr>
          <a:xfrm>
            <a:off x="3757897" y="4439160"/>
            <a:ext cx="439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90783-948B-4E51-BE7E-16EFC3A8FBD6}"/>
              </a:ext>
            </a:extLst>
          </p:cNvPr>
          <p:cNvSpPr txBox="1"/>
          <p:nvPr/>
        </p:nvSpPr>
        <p:spPr>
          <a:xfrm>
            <a:off x="1474765" y="5221725"/>
            <a:ext cx="9244818" cy="14806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ওয়ার্ল্ড কাপ খেলা, সিনেমা বা কারো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মনিটরের দৃশ্যটি অনেক বড় করে দেখাতে মাল্টিমিডিয়া প্রজেক্টর ব্যবহার করা 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16ACF-26CC-44A3-8FDB-DFF4275B4BC0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2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161FC96-E878-4AC9-9FF3-88181914249B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6C487A-DF63-4BE1-A569-A4908C325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83" y="1371127"/>
            <a:ext cx="5546616" cy="3493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EBB5A1-B11A-40A4-BDDF-570F01F83F48}"/>
              </a:ext>
            </a:extLst>
          </p:cNvPr>
          <p:cNvSpPr txBox="1"/>
          <p:nvPr/>
        </p:nvSpPr>
        <p:spPr>
          <a:xfrm>
            <a:off x="868048" y="4974075"/>
            <a:ext cx="5120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493DB-5695-4B03-BC6F-C5667E328475}"/>
              </a:ext>
            </a:extLst>
          </p:cNvPr>
          <p:cNvSpPr txBox="1"/>
          <p:nvPr/>
        </p:nvSpPr>
        <p:spPr>
          <a:xfrm>
            <a:off x="5988166" y="4974075"/>
            <a:ext cx="5583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পর্দায় মাল্টিমিডিয়া প্রজেক্টরে খেলা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DD7DD-05A3-4A3D-8B1F-C3BC82BE3781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2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4510F8-3D6B-4AF0-A772-899DDF94057D}"/>
              </a:ext>
            </a:extLst>
          </p:cNvPr>
          <p:cNvSpPr/>
          <p:nvPr/>
        </p:nvSpPr>
        <p:spPr>
          <a:xfrm>
            <a:off x="2900078" y="399877"/>
            <a:ext cx="624998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BB6A02-E05E-4125-9B4F-0F18D6310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9" y="1371126"/>
            <a:ext cx="5546616" cy="3493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32E631F0-53BB-4E3D-8EA3-EDA5F73041A1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2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3080B5-0F51-41FD-8FB5-A5A99BBDAEA0}"/>
              </a:ext>
            </a:extLst>
          </p:cNvPr>
          <p:cNvSpPr/>
          <p:nvPr/>
        </p:nvSpPr>
        <p:spPr>
          <a:xfrm>
            <a:off x="3693071" y="4937682"/>
            <a:ext cx="455732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স্ক্রিন মনিটর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7A465-1A1E-47A2-9DED-D996A0E46B08}"/>
              </a:ext>
            </a:extLst>
          </p:cNvPr>
          <p:cNvSpPr/>
          <p:nvPr/>
        </p:nvSpPr>
        <p:spPr>
          <a:xfrm>
            <a:off x="1519312" y="5394882"/>
            <a:ext cx="9172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স্ক্রিন মনিটর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ইনপুট ও আউটপুট ডিভাইসের কাজ করে।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2125E-249E-494E-801A-F33CD237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31629" r="48589" b="15421"/>
          <a:stretch/>
        </p:blipFill>
        <p:spPr>
          <a:xfrm>
            <a:off x="3683692" y="998176"/>
            <a:ext cx="4557323" cy="37053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9C684-CE8F-4DB1-B3C4-0F30EDB08AA8}"/>
              </a:ext>
            </a:extLst>
          </p:cNvPr>
          <p:cNvSpPr/>
          <p:nvPr/>
        </p:nvSpPr>
        <p:spPr>
          <a:xfrm>
            <a:off x="3362177" y="305120"/>
            <a:ext cx="5219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</a:t>
            </a:r>
            <a:r>
              <a:rPr lang="as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A7EB7-2089-4016-8111-75D1E5865449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2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E5540C7-F1FD-4B0F-A332-42E04E1F5903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D0B0BBC-77A2-48A6-BDEC-6A69407CA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58" y="2329696"/>
            <a:ext cx="2648636" cy="1693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F0151-B512-4605-9BF1-7B33E23038FF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2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2C358-3B49-4F30-9C01-8C34F743A8A9}"/>
              </a:ext>
            </a:extLst>
          </p:cNvPr>
          <p:cNvSpPr txBox="1"/>
          <p:nvPr/>
        </p:nvSpPr>
        <p:spPr>
          <a:xfrm>
            <a:off x="5126804" y="1925489"/>
            <a:ext cx="63765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মনিটর</a:t>
            </a:r>
            <a:r>
              <a:rPr lang="bn-BD" sz="3600" b="1" dirty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কী তা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600" b="1" dirty="0">
              <a:ln>
                <a:solidFill>
                  <a:srgbClr val="7030A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999712-02F9-4E1E-B5CA-18A1E4417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30687" r="11595"/>
          <a:stretch/>
        </p:blipFill>
        <p:spPr>
          <a:xfrm>
            <a:off x="9388884" y="281508"/>
            <a:ext cx="2421004" cy="1701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A847212-E255-4210-B9A0-C621163D9F58}"/>
              </a:ext>
            </a:extLst>
          </p:cNvPr>
          <p:cNvSpPr/>
          <p:nvPr/>
        </p:nvSpPr>
        <p:spPr>
          <a:xfrm>
            <a:off x="4912260" y="1118070"/>
            <a:ext cx="4491074" cy="51604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সময়ঃ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১০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মিনিট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B5F6B-0D00-489F-A709-FDF746B9A92B}"/>
              </a:ext>
            </a:extLst>
          </p:cNvPr>
          <p:cNvSpPr/>
          <p:nvPr/>
        </p:nvSpPr>
        <p:spPr>
          <a:xfrm>
            <a:off x="3811291" y="287073"/>
            <a:ext cx="4191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u="sng" dirty="0" err="1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800" b="1" u="sng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u="sng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559D71-E434-4678-8E91-F885C33DDF62}"/>
              </a:ext>
            </a:extLst>
          </p:cNvPr>
          <p:cNvSpPr/>
          <p:nvPr/>
        </p:nvSpPr>
        <p:spPr>
          <a:xfrm>
            <a:off x="457282" y="1855857"/>
            <a:ext cx="219146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“ক” </a:t>
            </a:r>
            <a:r>
              <a:rPr lang="en-US" sz="4000" b="1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E5E362-2C1C-4522-A758-7F4EDE96E279}"/>
              </a:ext>
            </a:extLst>
          </p:cNvPr>
          <p:cNvSpPr/>
          <p:nvPr/>
        </p:nvSpPr>
        <p:spPr>
          <a:xfrm>
            <a:off x="470573" y="2857327"/>
            <a:ext cx="229160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as-IN" sz="40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4330C5-65BB-4E35-832B-65E48885579C}"/>
              </a:ext>
            </a:extLst>
          </p:cNvPr>
          <p:cNvSpPr txBox="1"/>
          <p:nvPr/>
        </p:nvSpPr>
        <p:spPr>
          <a:xfrm>
            <a:off x="4903525" y="2806709"/>
            <a:ext cx="6867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ln w="0"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600" b="1" dirty="0">
                <a:ln w="0"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ln w="0"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n w="0"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0"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n w="0"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600" b="1" dirty="0">
              <a:ln w="0">
                <a:solidFill>
                  <a:schemeClr val="accent6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D4BDA0-B113-44CC-BE97-7B439C286BDF}"/>
              </a:ext>
            </a:extLst>
          </p:cNvPr>
          <p:cNvSpPr/>
          <p:nvPr/>
        </p:nvSpPr>
        <p:spPr>
          <a:xfrm>
            <a:off x="507869" y="5443440"/>
            <a:ext cx="229160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“ঘ” </a:t>
            </a: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b="1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A7D07-9347-49F0-908F-CB0AFEAB6E1C}"/>
              </a:ext>
            </a:extLst>
          </p:cNvPr>
          <p:cNvSpPr txBox="1"/>
          <p:nvPr/>
        </p:nvSpPr>
        <p:spPr>
          <a:xfrm>
            <a:off x="5528603" y="5285884"/>
            <a:ext cx="59356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প্রজেক্টর-এর</a:t>
            </a:r>
            <a:r>
              <a:rPr lang="en-US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600" b="1" dirty="0">
              <a:ln w="0">
                <a:noFill/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B2659A-5A4D-447B-95D8-0CF5B825A018}"/>
              </a:ext>
            </a:extLst>
          </p:cNvPr>
          <p:cNvSpPr/>
          <p:nvPr/>
        </p:nvSpPr>
        <p:spPr>
          <a:xfrm>
            <a:off x="386254" y="4041454"/>
            <a:ext cx="233352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“গ” </a:t>
            </a: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A43DA6-B435-485C-BB06-C62AF5D5FDF2}"/>
              </a:ext>
            </a:extLst>
          </p:cNvPr>
          <p:cNvSpPr txBox="1"/>
          <p:nvPr/>
        </p:nvSpPr>
        <p:spPr>
          <a:xfrm>
            <a:off x="4975994" y="3814193"/>
            <a:ext cx="670813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F72F82-FA6E-4378-B864-F987C5D9F5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30687" r="11595"/>
          <a:stretch/>
        </p:blipFill>
        <p:spPr>
          <a:xfrm>
            <a:off x="368044" y="225921"/>
            <a:ext cx="2421004" cy="1701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2E2EE-B1C5-4444-A0AD-458CE529D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29" y="1109964"/>
            <a:ext cx="2031496" cy="14774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11EA19-1530-459A-A357-1A83F789C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78" y="3691518"/>
            <a:ext cx="1477451" cy="14774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F7C971-D8B7-423A-9403-F687F64620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/>
          <a:stretch/>
        </p:blipFill>
        <p:spPr>
          <a:xfrm>
            <a:off x="2965013" y="5154407"/>
            <a:ext cx="2291602" cy="1428749"/>
          </a:xfrm>
          <a:prstGeom prst="rect">
            <a:avLst/>
          </a:prstGeom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54940C60-DD70-4C8B-9CA1-291C696B75EB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8E771B-3506-4655-9E77-E98C2FD6957D}"/>
              </a:ext>
            </a:extLst>
          </p:cNvPr>
          <p:cNvSpPr txBox="1"/>
          <p:nvPr/>
        </p:nvSpPr>
        <p:spPr>
          <a:xfrm>
            <a:off x="1080868" y="1183734"/>
            <a:ext cx="100302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bn-BD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কী?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দৃশ্যটি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স্পিকারকে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6D2D0-109E-4617-8D8A-0659640D2342}"/>
              </a:ext>
            </a:extLst>
          </p:cNvPr>
          <p:cNvSpPr txBox="1"/>
          <p:nvPr/>
        </p:nvSpPr>
        <p:spPr>
          <a:xfrm>
            <a:off x="3998028" y="344019"/>
            <a:ext cx="331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EA17E-1B27-4529-A5F6-2F375A57E085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2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224FEEB-45F0-476D-BD63-AA6C62F0C21D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3359717-4042-41C7-974B-7661D4A8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58" y="429785"/>
            <a:ext cx="1501038" cy="6039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59FAD-0CED-43A2-B8F6-D340DB9C7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45" y="429785"/>
            <a:ext cx="2519713" cy="2982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4EE5A-E83C-40BA-8C1E-5C586380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53" y="493485"/>
            <a:ext cx="5671190" cy="374468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হাবিবুর রহমান </a:t>
            </a:r>
            <a:b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b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বড়হিত উচ্চ বিদ্যালয়,</a:t>
            </a:r>
            <a:b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ঈশ্বরগঞ্জ,ময়মনসিংহ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০১৭২৪-১০২২৭০</a:t>
            </a:r>
            <a:b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E-mail: habibur.dcd6@gmail.com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ndaMJ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EB1BD933-EADA-43F2-96B3-66A332027E12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09DC25-B3E6-40BD-A392-3CD33388A988}"/>
              </a:ext>
            </a:extLst>
          </p:cNvPr>
          <p:cNvSpPr txBox="1"/>
          <p:nvPr/>
        </p:nvSpPr>
        <p:spPr>
          <a:xfrm>
            <a:off x="5873953" y="4238168"/>
            <a:ext cx="56235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Secondary - 2018 - Class - 6 - Ict class-6 PDF BV.pdf opt Web 1.png">
            <a:extLst>
              <a:ext uri="{FF2B5EF4-FFF2-40B4-BE49-F238E27FC236}">
                <a16:creationId xmlns:a16="http://schemas.microsoft.com/office/drawing/2014/main" id="{6A10942D-9FD7-416D-87C0-31501100C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11984"/>
          <a:stretch/>
        </p:blipFill>
        <p:spPr>
          <a:xfrm>
            <a:off x="1492603" y="3623988"/>
            <a:ext cx="2606797" cy="2845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F499B9-DB46-4ADA-9FAC-5D35850A4EE8}"/>
              </a:ext>
            </a:extLst>
          </p:cNvPr>
          <p:cNvSpPr txBox="1"/>
          <p:nvPr/>
        </p:nvSpPr>
        <p:spPr>
          <a:xfrm>
            <a:off x="130629" y="77096"/>
            <a:ext cx="11930742" cy="6647543"/>
          </a:xfrm>
          <a:prstGeom prst="rect">
            <a:avLst/>
          </a:prstGeom>
          <a:noFill/>
          <a:ln w="76200" cap="rnd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76353C-A5D0-428F-B986-E1FEBDDFC57C}"/>
              </a:ext>
            </a:extLst>
          </p:cNvPr>
          <p:cNvSpPr/>
          <p:nvPr/>
        </p:nvSpPr>
        <p:spPr>
          <a:xfrm>
            <a:off x="4260955" y="529269"/>
            <a:ext cx="315271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u="sng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u="sng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02300-3E2E-4BC6-BBC9-8A31DF20BC9C}"/>
              </a:ext>
            </a:extLst>
          </p:cNvPr>
          <p:cNvSpPr/>
          <p:nvPr/>
        </p:nvSpPr>
        <p:spPr>
          <a:xfrm>
            <a:off x="1913206" y="4905104"/>
            <a:ext cx="804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অমিলগুলো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21B7B-080F-4173-92C2-1D64DBDE1D2C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2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DB0644C-F4ED-40D5-8A97-08A28FCB3B3F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91F326-80B6-4955-A728-C81DA618B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5" y="1304369"/>
            <a:ext cx="5427845" cy="329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F68A9-3B9A-40E5-A337-69F75351B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22" y="1304369"/>
            <a:ext cx="5427845" cy="3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3A6F0-0501-49E0-8503-2DC1DCA01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r="2930"/>
          <a:stretch/>
        </p:blipFill>
        <p:spPr>
          <a:xfrm>
            <a:off x="344774" y="218049"/>
            <a:ext cx="11467475" cy="6421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07517-E260-4298-B7AC-B749BD70A68F}"/>
              </a:ext>
            </a:extLst>
          </p:cNvPr>
          <p:cNvSpPr txBox="1"/>
          <p:nvPr/>
        </p:nvSpPr>
        <p:spPr>
          <a:xfrm>
            <a:off x="58056" y="58061"/>
            <a:ext cx="12133943" cy="6799939"/>
          </a:xfrm>
          <a:prstGeom prst="rect">
            <a:avLst/>
          </a:prstGeom>
          <a:noFill/>
          <a:ln w="76200" cap="rnd">
            <a:solidFill>
              <a:schemeClr val="accent2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89F33-86BA-4043-8C55-C1EC90743AFB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2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6C9064-DC17-4641-8AE2-3183BA44F7D3}"/>
              </a:ext>
            </a:extLst>
          </p:cNvPr>
          <p:cNvSpPr/>
          <p:nvPr/>
        </p:nvSpPr>
        <p:spPr>
          <a:xfrm>
            <a:off x="614597" y="1334132"/>
            <a:ext cx="11047752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11500" dirty="0">
                <a:ln>
                  <a:solidFill>
                    <a:schemeClr val="tx1"/>
                  </a:solidFill>
                </a:ln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ln>
                <a:solidFill>
                  <a:schemeClr val="tx1"/>
                </a:solidFill>
              </a:ln>
              <a:solidFill>
                <a:srgbClr val="09B7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8353AC1-6CCE-484D-8696-CF6C640447AD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60947-0ACF-4B0D-961C-0F3208296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288" y="2699796"/>
            <a:ext cx="2419350" cy="1924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E922DE-90CD-4079-85A7-400E738AB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7" y="2769636"/>
            <a:ext cx="2419350" cy="1924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72AA79-7FD4-4FE4-A2D5-CB3EA68B4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1" y="2699796"/>
            <a:ext cx="24193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39BA16-D61A-417E-971F-8F258D5C9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79" y="4402411"/>
            <a:ext cx="1476012" cy="1476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909A8A-AE6F-4BBC-A89D-9DE4C9114B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3"/>
          <a:stretch/>
        </p:blipFill>
        <p:spPr>
          <a:xfrm>
            <a:off x="2336415" y="1335189"/>
            <a:ext cx="4900888" cy="2927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780E75-4699-49F0-9218-1665C4465E10}"/>
              </a:ext>
            </a:extLst>
          </p:cNvPr>
          <p:cNvSpPr txBox="1"/>
          <p:nvPr/>
        </p:nvSpPr>
        <p:spPr>
          <a:xfrm>
            <a:off x="7624487" y="1724634"/>
            <a:ext cx="40542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াউসের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পাঠালে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00EF3-424E-452B-9D99-B5BBFE77AE01}"/>
              </a:ext>
            </a:extLst>
          </p:cNvPr>
          <p:cNvSpPr txBox="1"/>
          <p:nvPr/>
        </p:nvSpPr>
        <p:spPr>
          <a:xfrm>
            <a:off x="7425398" y="4203533"/>
            <a:ext cx="387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মনিটর কোন ধরনের ডিভাইস?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7CAEF-6AD7-4807-AD71-48107D990AB6}"/>
              </a:ext>
            </a:extLst>
          </p:cNvPr>
          <p:cNvSpPr txBox="1"/>
          <p:nvPr/>
        </p:nvSpPr>
        <p:spPr>
          <a:xfrm>
            <a:off x="7484511" y="5279574"/>
            <a:ext cx="43911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3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6126B-7073-4E96-9A30-551CB106203A}"/>
              </a:ext>
            </a:extLst>
          </p:cNvPr>
          <p:cNvSpPr txBox="1"/>
          <p:nvPr/>
        </p:nvSpPr>
        <p:spPr>
          <a:xfrm>
            <a:off x="2653259" y="1994205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The name of our school is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Barohit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High School. ……….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F3670D-BF4D-4CF6-8F73-9502CE01D5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03" y="4279424"/>
            <a:ext cx="3546811" cy="178026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A3C36B2-17FA-4389-834D-95EA16CCCED6}"/>
              </a:ext>
            </a:extLst>
          </p:cNvPr>
          <p:cNvSpPr txBox="1">
            <a:spLocks/>
          </p:cNvSpPr>
          <p:nvPr/>
        </p:nvSpPr>
        <p:spPr>
          <a:xfrm>
            <a:off x="3959938" y="646345"/>
            <a:ext cx="384605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A16B2A-EC7B-45AC-8717-6E77E9362052}"/>
              </a:ext>
            </a:extLst>
          </p:cNvPr>
          <p:cNvSpPr txBox="1"/>
          <p:nvPr/>
        </p:nvSpPr>
        <p:spPr>
          <a:xfrm>
            <a:off x="130629" y="17194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54B591-1E48-49B5-9C13-6FDF0DBF28BC}"/>
              </a:ext>
            </a:extLst>
          </p:cNvPr>
          <p:cNvSpPr/>
          <p:nvPr/>
        </p:nvSpPr>
        <p:spPr>
          <a:xfrm>
            <a:off x="3092584" y="405769"/>
            <a:ext cx="5790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22FAC47-9AA2-4EA6-9575-449582A2CAAA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FBFC2-9C25-4C6F-9FF8-EE5331A200A1}"/>
              </a:ext>
            </a:extLst>
          </p:cNvPr>
          <p:cNvSpPr txBox="1"/>
          <p:nvPr/>
        </p:nvSpPr>
        <p:spPr>
          <a:xfrm>
            <a:off x="8103453" y="2872564"/>
            <a:ext cx="319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মনিট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7" grpId="0"/>
      <p:bldP spid="9" grpId="0"/>
      <p:bldP spid="17" grpId="0"/>
      <p:bldP spid="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51C1D-EAEC-463B-8D73-37F3BC8C3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13" y="1159186"/>
            <a:ext cx="5596742" cy="40968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F3AF843-EF99-432A-8BDD-6BD600D2BDF8}"/>
              </a:ext>
            </a:extLst>
          </p:cNvPr>
          <p:cNvSpPr txBox="1">
            <a:spLocks/>
          </p:cNvSpPr>
          <p:nvPr/>
        </p:nvSpPr>
        <p:spPr>
          <a:xfrm>
            <a:off x="6490741" y="1246595"/>
            <a:ext cx="4527029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E2BD3AC-1179-456F-BE74-6E055AC13E1D}"/>
              </a:ext>
            </a:extLst>
          </p:cNvPr>
          <p:cNvSpPr txBox="1">
            <a:spLocks/>
          </p:cNvSpPr>
          <p:nvPr/>
        </p:nvSpPr>
        <p:spPr>
          <a:xfrm>
            <a:off x="7435041" y="4007077"/>
            <a:ext cx="382152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F6A53-CF2D-4EF2-820E-6DEFF6BB9C19}"/>
              </a:ext>
            </a:extLst>
          </p:cNvPr>
          <p:cNvSpPr txBox="1">
            <a:spLocks/>
          </p:cNvSpPr>
          <p:nvPr/>
        </p:nvSpPr>
        <p:spPr>
          <a:xfrm>
            <a:off x="7478655" y="2258691"/>
            <a:ext cx="4054307" cy="553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FCE18-7BE1-49DC-86C2-840EAA1110D3}"/>
              </a:ext>
            </a:extLst>
          </p:cNvPr>
          <p:cNvSpPr/>
          <p:nvPr/>
        </p:nvSpPr>
        <p:spPr>
          <a:xfrm>
            <a:off x="6288257" y="3121558"/>
            <a:ext cx="5596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0D724E-39EE-4D00-B86A-2E765C1F30F2}"/>
              </a:ext>
            </a:extLst>
          </p:cNvPr>
          <p:cNvSpPr txBox="1">
            <a:spLocks/>
          </p:cNvSpPr>
          <p:nvPr/>
        </p:nvSpPr>
        <p:spPr>
          <a:xfrm>
            <a:off x="5677404" y="4966658"/>
            <a:ext cx="638396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70CA17-12A9-4956-9EFE-7121D2108245}"/>
              </a:ext>
            </a:extLst>
          </p:cNvPr>
          <p:cNvSpPr txBox="1"/>
          <p:nvPr/>
        </p:nvSpPr>
        <p:spPr>
          <a:xfrm>
            <a:off x="130629" y="17194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0C7E6-CB90-4D8F-8894-17E4EFDAE36E}"/>
              </a:ext>
            </a:extLst>
          </p:cNvPr>
          <p:cNvSpPr/>
          <p:nvPr/>
        </p:nvSpPr>
        <p:spPr>
          <a:xfrm>
            <a:off x="2445434" y="405698"/>
            <a:ext cx="7301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81CF8-87E5-48D7-8455-F14017DA25F4}"/>
              </a:ext>
            </a:extLst>
          </p:cNvPr>
          <p:cNvSpPr txBox="1"/>
          <p:nvPr/>
        </p:nvSpPr>
        <p:spPr>
          <a:xfrm>
            <a:off x="6490741" y="5581502"/>
            <a:ext cx="5030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BC27EE4-F278-47BD-955F-B709F100EBDC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1D6B-443E-40AC-9150-4719532B6DBF}"/>
              </a:ext>
            </a:extLst>
          </p:cNvPr>
          <p:cNvSpPr txBox="1">
            <a:spLocks/>
          </p:cNvSpPr>
          <p:nvPr/>
        </p:nvSpPr>
        <p:spPr>
          <a:xfrm>
            <a:off x="1787760" y="717457"/>
            <a:ext cx="7772400" cy="1470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spc="1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1B3EC-4FFD-492E-BBF1-30B6F263209F}"/>
              </a:ext>
            </a:extLst>
          </p:cNvPr>
          <p:cNvSpPr txBox="1"/>
          <p:nvPr/>
        </p:nvSpPr>
        <p:spPr>
          <a:xfrm>
            <a:off x="130629" y="59397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F93433-BBFE-415E-ACA0-1CA21AC561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9" y="314795"/>
            <a:ext cx="11516731" cy="64343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F6B194-9BBB-4739-8E74-08EDBE885660}"/>
              </a:ext>
            </a:extLst>
          </p:cNvPr>
          <p:cNvSpPr txBox="1"/>
          <p:nvPr/>
        </p:nvSpPr>
        <p:spPr>
          <a:xfrm>
            <a:off x="1103929" y="1017256"/>
            <a:ext cx="7665322" cy="11079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i="1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i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i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28B14-D733-45F7-B83F-0EFB4503AAAB}"/>
              </a:ext>
            </a:extLst>
          </p:cNvPr>
          <p:cNvSpPr/>
          <p:nvPr/>
        </p:nvSpPr>
        <p:spPr>
          <a:xfrm>
            <a:off x="872197" y="2232895"/>
            <a:ext cx="7897053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66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পুট ডিভাইস</a:t>
            </a:r>
            <a:endParaRPr lang="en-US" sz="66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401D36E-3C91-42A0-830C-2D4DBF25092C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43FB90-721A-470C-A868-35067383CCCF}"/>
              </a:ext>
            </a:extLst>
          </p:cNvPr>
          <p:cNvSpPr/>
          <p:nvPr/>
        </p:nvSpPr>
        <p:spPr>
          <a:xfrm>
            <a:off x="1668289" y="1491521"/>
            <a:ext cx="6730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6C524-3AC9-4708-8473-CC7C231BEDC6}"/>
              </a:ext>
            </a:extLst>
          </p:cNvPr>
          <p:cNvSpPr txBox="1"/>
          <p:nvPr/>
        </p:nvSpPr>
        <p:spPr>
          <a:xfrm>
            <a:off x="4397063" y="356051"/>
            <a:ext cx="373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D8EBB-63AD-42C5-AFBA-CCB05A5978F3}"/>
              </a:ext>
            </a:extLst>
          </p:cNvPr>
          <p:cNvSpPr txBox="1">
            <a:spLocks/>
          </p:cNvSpPr>
          <p:nvPr/>
        </p:nvSpPr>
        <p:spPr>
          <a:xfrm>
            <a:off x="1041010" y="2382291"/>
            <a:ext cx="10592972" cy="37159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কী তা বলতে পারবে;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আউটপুট ডিভাইসের নাম উল্লেখ </a:t>
            </a:r>
          </a:p>
          <a:p>
            <a:pPr marL="0" indent="0">
              <a:buNone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করতে 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ধরনের আউটপুট ডিভাইসের কাজ বর্ণনা   </a:t>
            </a:r>
          </a:p>
          <a:p>
            <a:pPr marL="0" indent="0">
              <a:buNone/>
            </a:pPr>
            <a:r>
              <a:rPr lang="bn-IN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করতে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31CEA-4B08-4D32-B367-C25365BA6BAE}"/>
              </a:ext>
            </a:extLst>
          </p:cNvPr>
          <p:cNvSpPr txBox="1"/>
          <p:nvPr/>
        </p:nvSpPr>
        <p:spPr>
          <a:xfrm>
            <a:off x="130629" y="59397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2A77BA6-754C-4C29-B0CD-A0729B049498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6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2CE1FE-8B25-4939-BCC7-D1628D977298}"/>
              </a:ext>
            </a:extLst>
          </p:cNvPr>
          <p:cNvSpPr/>
          <p:nvPr/>
        </p:nvSpPr>
        <p:spPr>
          <a:xfrm>
            <a:off x="2574388" y="560037"/>
            <a:ext cx="69588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দ</a:t>
            </a:r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A9863-A7BB-4355-8578-D7D9E5E12C24}"/>
              </a:ext>
            </a:extLst>
          </p:cNvPr>
          <p:cNvSpPr/>
          <p:nvPr/>
        </p:nvSpPr>
        <p:spPr>
          <a:xfrm>
            <a:off x="1996957" y="4218577"/>
            <a:ext cx="7659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রিমোট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কন্ট্রোলার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E9BB8-0236-42AC-AFA1-9E3B517A5EBB}"/>
              </a:ext>
            </a:extLst>
          </p:cNvPr>
          <p:cNvSpPr/>
          <p:nvPr/>
        </p:nvSpPr>
        <p:spPr>
          <a:xfrm>
            <a:off x="2692331" y="5167654"/>
            <a:ext cx="666535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বা নির্দেশনা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AB75B8-F89B-4D39-8BC1-B671133FCEBC}"/>
              </a:ext>
            </a:extLst>
          </p:cNvPr>
          <p:cNvSpPr/>
          <p:nvPr/>
        </p:nvSpPr>
        <p:spPr>
          <a:xfrm>
            <a:off x="2853075" y="1227789"/>
            <a:ext cx="6504609" cy="29362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B2834D-F431-442F-8144-7E9B141C1933}"/>
              </a:ext>
            </a:extLst>
          </p:cNvPr>
          <p:cNvSpPr/>
          <p:nvPr/>
        </p:nvSpPr>
        <p:spPr>
          <a:xfrm>
            <a:off x="1291883" y="4803352"/>
            <a:ext cx="9608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রিমোট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কন্ট্রোলার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কি দিচ্ছে?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F1EEC-01A7-4799-9AF7-B26E07618755}"/>
              </a:ext>
            </a:extLst>
          </p:cNvPr>
          <p:cNvSpPr/>
          <p:nvPr/>
        </p:nvSpPr>
        <p:spPr>
          <a:xfrm>
            <a:off x="2263514" y="5517740"/>
            <a:ext cx="726967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থেকে আমরা কি পাচ্ছি?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CAD66A-402D-4075-9419-5B963374C972}"/>
              </a:ext>
            </a:extLst>
          </p:cNvPr>
          <p:cNvSpPr/>
          <p:nvPr/>
        </p:nvSpPr>
        <p:spPr>
          <a:xfrm>
            <a:off x="3179933" y="5793566"/>
            <a:ext cx="595088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B5FE9-6EB0-4400-8492-8A9892F44DEC}"/>
              </a:ext>
            </a:extLst>
          </p:cNvPr>
          <p:cNvSpPr txBox="1"/>
          <p:nvPr/>
        </p:nvSpPr>
        <p:spPr>
          <a:xfrm>
            <a:off x="130629" y="17194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87EC5277-7620-49F3-8223-198AD40EE39E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82F516-3212-4037-A990-8284F8F21612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D7CE17-4BDC-4C88-AF2E-AFB8F11BF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0" b="12381"/>
          <a:stretch/>
        </p:blipFill>
        <p:spPr bwMode="auto">
          <a:xfrm>
            <a:off x="787782" y="3299228"/>
            <a:ext cx="3185331" cy="244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70D9DB-084D-4E54-A790-C419CFE0E7E3}"/>
              </a:ext>
            </a:extLst>
          </p:cNvPr>
          <p:cNvSpPr/>
          <p:nvPr/>
        </p:nvSpPr>
        <p:spPr>
          <a:xfrm>
            <a:off x="1213049" y="5981752"/>
            <a:ext cx="2362200" cy="53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FFF65-50A2-4948-9861-ED8AC175437C}"/>
              </a:ext>
            </a:extLst>
          </p:cNvPr>
          <p:cNvSpPr txBox="1"/>
          <p:nvPr/>
        </p:nvSpPr>
        <p:spPr>
          <a:xfrm>
            <a:off x="4770753" y="598175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32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3A18B5-E3BD-4751-973B-A25FDBD467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" b="2684"/>
          <a:stretch/>
        </p:blipFill>
        <p:spPr>
          <a:xfrm>
            <a:off x="4250447" y="3081220"/>
            <a:ext cx="3028879" cy="2827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8120FF-EE0C-4598-8582-F0B7E28E8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6" b="31004"/>
          <a:stretch/>
        </p:blipFill>
        <p:spPr>
          <a:xfrm>
            <a:off x="7682056" y="3081219"/>
            <a:ext cx="3722161" cy="25105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F137DF-1941-4993-92E7-973A83B2E9CF}"/>
              </a:ext>
            </a:extLst>
          </p:cNvPr>
          <p:cNvSpPr/>
          <p:nvPr/>
        </p:nvSpPr>
        <p:spPr>
          <a:xfrm>
            <a:off x="7895323" y="5981752"/>
            <a:ext cx="2428191" cy="559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853360-E3CB-4778-B7F3-9518C5524C5A}"/>
              </a:ext>
            </a:extLst>
          </p:cNvPr>
          <p:cNvSpPr/>
          <p:nvPr/>
        </p:nvSpPr>
        <p:spPr>
          <a:xfrm rot="20318293">
            <a:off x="10377438" y="5902423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A80F6227-0074-480D-BE12-6EC2747AA0BD}"/>
              </a:ext>
            </a:extLst>
          </p:cNvPr>
          <p:cNvSpPr/>
          <p:nvPr/>
        </p:nvSpPr>
        <p:spPr>
          <a:xfrm>
            <a:off x="407963" y="375881"/>
            <a:ext cx="11310425" cy="2761610"/>
          </a:xfrm>
          <a:prstGeom prst="downArrow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ডিভাইসের</a:t>
            </a:r>
          </a:p>
          <a:p>
            <a:pPr algn="ctr">
              <a:defRPr/>
            </a:pP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মাধ্যেমে কম্পিউটার বা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as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োন</a:t>
            </a:r>
            <a:r>
              <a:rPr lang="as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 কোন কিছু বাহির করা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আউটপুট ডিভাইস বলে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D8F08A9-6C55-45D9-A911-0CA22D8B053D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E365A-1C64-4328-9024-2FE71DCD406E}"/>
              </a:ext>
            </a:extLst>
          </p:cNvPr>
          <p:cNvSpPr txBox="1"/>
          <p:nvPr/>
        </p:nvSpPr>
        <p:spPr>
          <a:xfrm>
            <a:off x="1819419" y="4957651"/>
            <a:ext cx="855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পুট ডিভাইস বলতে কী বোঝ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ায়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470D93-A718-429D-BAA0-8E7F35BC1EBA}"/>
              </a:ext>
            </a:extLst>
          </p:cNvPr>
          <p:cNvSpPr/>
          <p:nvPr/>
        </p:nvSpPr>
        <p:spPr>
          <a:xfrm>
            <a:off x="3954194" y="419908"/>
            <a:ext cx="393908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B80B19-F815-49FC-BEA9-3ED3A39F7F49}"/>
              </a:ext>
            </a:extLst>
          </p:cNvPr>
          <p:cNvSpPr/>
          <p:nvPr/>
        </p:nvSpPr>
        <p:spPr>
          <a:xfrm>
            <a:off x="7893283" y="1074987"/>
            <a:ext cx="2421004" cy="9237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সময়ঃ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as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মিনিট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DC53A-4D7B-47BA-96C0-935B09A719F2}"/>
              </a:ext>
            </a:extLst>
          </p:cNvPr>
          <p:cNvSpPr txBox="1"/>
          <p:nvPr/>
        </p:nvSpPr>
        <p:spPr>
          <a:xfrm>
            <a:off x="130629" y="101600"/>
            <a:ext cx="11930742" cy="6647543"/>
          </a:xfrm>
          <a:prstGeom prst="rect">
            <a:avLst/>
          </a:prstGeom>
          <a:noFill/>
          <a:ln w="190500" cap="sq" cmpd="tri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7C78DFF-5553-438B-B434-6BC60C106FB8}"/>
              </a:ext>
            </a:extLst>
          </p:cNvPr>
          <p:cNvSpPr/>
          <p:nvPr/>
        </p:nvSpPr>
        <p:spPr>
          <a:xfrm>
            <a:off x="239152" y="168814"/>
            <a:ext cx="11732456" cy="6471137"/>
          </a:xfrm>
          <a:prstGeom prst="frame">
            <a:avLst>
              <a:gd name="adj1" fmla="val 11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234E4-1E05-4A92-93D2-1BA0BDF6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14" y="1410452"/>
            <a:ext cx="3004886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</TotalTime>
  <Words>746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AnandaMJ</vt:lpstr>
      <vt:lpstr>Arial</vt:lpstr>
      <vt:lpstr>Arial Rounded MT Bold</vt:lpstr>
      <vt:lpstr>Calibri</vt:lpstr>
      <vt:lpstr>Calibri Light</vt:lpstr>
      <vt:lpstr>NikoshBAN</vt:lpstr>
      <vt:lpstr>Wingdings</vt:lpstr>
      <vt:lpstr>Office Theme</vt:lpstr>
      <vt:lpstr>PowerPoint Presentation</vt:lpstr>
      <vt:lpstr>হাবিবুর রহমান  সহকারী শিক্ষক (ICT) বড়হিত উচ্চ বিদ্যালয়, ঈশ্বরগঞ্জ,ময়মনসিংহ। মোবাইলঃ ০১৭২৪-১০২২৭০ E-mail: habibur.dcd6@gmail.com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268</cp:revision>
  <dcterms:created xsi:type="dcterms:W3CDTF">2020-05-18T10:44:51Z</dcterms:created>
  <dcterms:modified xsi:type="dcterms:W3CDTF">2020-06-05T06:30:53Z</dcterms:modified>
</cp:coreProperties>
</file>