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3" r:id="rId8"/>
    <p:sldId id="262" r:id="rId9"/>
    <p:sldId id="27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5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7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631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8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0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3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7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2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8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5DFFB9-AE7F-45FD-A8A1-6899D3182B3F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895CDF-23B9-4D6F-942D-5AC936F42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5028" y="779583"/>
            <a:ext cx="502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14" y="1589069"/>
            <a:ext cx="8810170" cy="43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5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572" y="478971"/>
            <a:ext cx="242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9525" y="4797362"/>
            <a:ext cx="3752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9" t="72715" r="44057"/>
          <a:stretch/>
        </p:blipFill>
        <p:spPr>
          <a:xfrm>
            <a:off x="4920343" y="1622826"/>
            <a:ext cx="2351314" cy="2738566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572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085" y="986972"/>
            <a:ext cx="1857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984" y="2390193"/>
            <a:ext cx="425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0984" y="3136612"/>
            <a:ext cx="838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984" y="3991950"/>
            <a:ext cx="10246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৩। </a:t>
            </a:r>
            <a:r>
              <a:rPr lang="en-US" altLang="en-US" sz="3200" dirty="0" err="1" smtClean="0">
                <a:solidFill>
                  <a:srgbClr val="202122"/>
                </a:solidFill>
                <a:cs typeface="NikoshBAN" panose="02000000000000000000" pitchFamily="2" charset="0"/>
              </a:rPr>
              <a:t>যদি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 A </a:t>
            </a:r>
            <a:r>
              <a:rPr lang="en-US" altLang="en-US" sz="3200" dirty="0">
                <a:solidFill>
                  <a:srgbClr val="202122"/>
                </a:solidFill>
                <a:cs typeface="NikoshBAN" panose="02000000000000000000" pitchFamily="2" charset="0"/>
              </a:rPr>
              <a:t>= {X : X </a:t>
            </a:r>
            <a:r>
              <a:rPr lang="bn-IN" altLang="en-US" sz="3200" dirty="0">
                <a:solidFill>
                  <a:srgbClr val="202122"/>
                </a:solidFill>
                <a:cs typeface="NikoshBAN" panose="02000000000000000000" pitchFamily="2" charset="0"/>
              </a:rPr>
              <a:t>স্বাভাবিক বিজো</a:t>
            </a:r>
            <a:r>
              <a:rPr lang="en-US" altLang="en-US" sz="3200" dirty="0">
                <a:solidFill>
                  <a:srgbClr val="202122"/>
                </a:solidFill>
                <a:cs typeface="NikoshBAN" panose="02000000000000000000" pitchFamily="2" charset="0"/>
              </a:rPr>
              <a:t>ড় </a:t>
            </a:r>
            <a:r>
              <a:rPr lang="bn-IN" altLang="en-US" sz="3200" dirty="0">
                <a:solidFill>
                  <a:srgbClr val="202122"/>
                </a:solidFill>
                <a:cs typeface="NikoshBAN" panose="02000000000000000000" pitchFamily="2" charset="0"/>
              </a:rPr>
              <a:t>সংখ্যা</a:t>
            </a:r>
            <a:r>
              <a:rPr lang="en-US" altLang="en-US" sz="3200" dirty="0" err="1">
                <a:solidFill>
                  <a:srgbClr val="202122"/>
                </a:solidFill>
                <a:cs typeface="NikoshBAN" panose="02000000000000000000" pitchFamily="2" charset="0"/>
              </a:rPr>
              <a:t>এবং</a:t>
            </a:r>
            <a:r>
              <a:rPr lang="en-US" altLang="en-US" sz="3200" dirty="0">
                <a:solidFill>
                  <a:srgbClr val="202122"/>
                </a:solidFill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X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&lt;7</a:t>
            </a:r>
            <a:r>
              <a:rPr lang="bn-IN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} </a:t>
            </a:r>
            <a:r>
              <a:rPr lang="en-US" altLang="en-US" sz="3200" dirty="0" err="1" smtClean="0">
                <a:solidFill>
                  <a:srgbClr val="202122"/>
                </a:solidFill>
                <a:cs typeface="NikoshBAN" panose="02000000000000000000" pitchFamily="2" charset="0"/>
              </a:rPr>
              <a:t>হলে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 A </a:t>
            </a:r>
            <a:r>
              <a:rPr lang="en-US" altLang="en-US" sz="3200" dirty="0" err="1" smtClean="0">
                <a:solidFill>
                  <a:srgbClr val="202122"/>
                </a:solidFill>
                <a:cs typeface="NikoshBAN" panose="02000000000000000000" pitchFamily="2" charset="0"/>
              </a:rPr>
              <a:t>মান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3200" dirty="0" smtClean="0">
                <a:solidFill>
                  <a:srgbClr val="2021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7771" y="537029"/>
            <a:ext cx="252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68284" y="4377525"/>
            <a:ext cx="805542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সমস্যাঃ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A = {X : X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স্বাভাবিক জো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ড়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সংখ্যা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এবং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X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&lt;11</a:t>
            </a:r>
            <a:r>
              <a:rPr lang="bn-IN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} ,</a:t>
            </a:r>
            <a:r>
              <a:rPr lang="en-US" altLang="en-US" sz="3200" dirty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B = {X : X, 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20</a:t>
            </a:r>
            <a:r>
              <a:rPr lang="bn-IN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bn-IN" altLang="en-US" sz="3200" dirty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এর </a:t>
            </a:r>
            <a:r>
              <a:rPr lang="bn-IN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গুণনী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য়</a:t>
            </a:r>
            <a:r>
              <a:rPr lang="bn-IN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ক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} </a:t>
            </a:r>
            <a:r>
              <a:rPr lang="en-US" altLang="en-US" sz="3200" dirty="0" err="1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হলে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altLang="en-US" sz="28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A∩B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নির্ণয়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?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altLang="en-US" sz="3200" dirty="0">
              <a:latin typeface="+mj-lt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511" y="1433058"/>
            <a:ext cx="3638978" cy="2732542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704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8656" y="557366"/>
            <a:ext cx="5014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85" y="2004438"/>
            <a:ext cx="6683829" cy="3866422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5669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1943" y="377371"/>
            <a:ext cx="169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5" t="6932" b="35715"/>
          <a:stretch/>
        </p:blipFill>
        <p:spPr>
          <a:xfrm>
            <a:off x="2563324" y="1261800"/>
            <a:ext cx="1819990" cy="211276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429558" y="3608028"/>
            <a:ext cx="58316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লতিফুল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শ্যাম্পুর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মাদ্রাসা,সিরাজগঞ্জ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LKtonic</a:t>
            </a:r>
            <a:r>
              <a:rPr lang="en-US" sz="2000" dirty="0" smtClean="0">
                <a:latin typeface="+mj-lt"/>
                <a:cs typeface="NikoshBAN" panose="02000000000000000000" pitchFamily="2" charset="0"/>
              </a:rPr>
              <a:t>1978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8551" y="3608028"/>
            <a:ext cx="2694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২য়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২9/০৫/২০২০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7" t="10371" r="23690" b="6455"/>
          <a:stretch/>
        </p:blipFill>
        <p:spPr>
          <a:xfrm>
            <a:off x="8774807" y="1190171"/>
            <a:ext cx="1582056" cy="2148067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8" name="Straight Connector 7"/>
          <p:cNvCxnSpPr/>
          <p:nvPr/>
        </p:nvCxnSpPr>
        <p:spPr>
          <a:xfrm flipH="1">
            <a:off x="6604000" y="1190171"/>
            <a:ext cx="14514" cy="342537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756400" y="1661879"/>
            <a:ext cx="14514" cy="342537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908800" y="2133587"/>
            <a:ext cx="14514" cy="342537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8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6212" r="3123" b="7690"/>
          <a:stretch/>
        </p:blipFill>
        <p:spPr>
          <a:xfrm>
            <a:off x="2569029" y="959531"/>
            <a:ext cx="7053942" cy="3802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199" y="471461"/>
            <a:ext cx="594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0899" y="5615303"/>
            <a:ext cx="541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6628" y="4896401"/>
            <a:ext cx="227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3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9" y="1443914"/>
            <a:ext cx="3175000" cy="317500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3124199" y="466942"/>
            <a:ext cx="594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0899" y="5615303"/>
            <a:ext cx="541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6629" y="4958154"/>
            <a:ext cx="227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999" y="712409"/>
            <a:ext cx="406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57" y="1712684"/>
            <a:ext cx="5446485" cy="383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913" y="2985867"/>
            <a:ext cx="119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4343" y="972457"/>
            <a:ext cx="184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543" y="1785258"/>
            <a:ext cx="448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9872" y="3814353"/>
            <a:ext cx="539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9872" y="4598773"/>
            <a:ext cx="910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2003" y="3063107"/>
            <a:ext cx="7037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22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3"/>
          <a:stretch/>
        </p:blipFill>
        <p:spPr>
          <a:xfrm>
            <a:off x="2955925" y="1827779"/>
            <a:ext cx="6280150" cy="3721009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3142343" y="711200"/>
            <a:ext cx="590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2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6230" y="617247"/>
            <a:ext cx="2999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545134" y="2221153"/>
            <a:ext cx="9101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135" y="3787991"/>
            <a:ext cx="672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{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x:x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x &lt; </a:t>
            </a:r>
            <a:r>
              <a:rPr lang="en-US" sz="3200" dirty="0" smtClean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10</a:t>
            </a:r>
            <a:r>
              <a:rPr lang="en-US" sz="32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792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59428" y="850555"/>
            <a:ext cx="8055429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সমস্যাঃ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A = {X : X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স্বাভাবিক বিজো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ড়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সংখ্যা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এবং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 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X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&lt;1</a:t>
            </a:r>
            <a:r>
              <a:rPr lang="en-US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2</a:t>
            </a:r>
            <a:r>
              <a:rPr lang="bn-IN" altLang="en-US" sz="3200" dirty="0" smtClean="0">
                <a:solidFill>
                  <a:srgbClr val="202122"/>
                </a:solidFill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+mj-lt"/>
                <a:cs typeface="NikoshBAN" panose="02000000000000000000" pitchFamily="2" charset="0"/>
              </a:rPr>
              <a:t>} ,</a:t>
            </a:r>
            <a:r>
              <a:rPr lang="en-US" altLang="en-US" sz="3200" dirty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B = {X : X, 28</a:t>
            </a:r>
            <a:r>
              <a:rPr lang="bn-IN" altLang="en-US" sz="3200" dirty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এর </a:t>
            </a:r>
            <a:r>
              <a:rPr lang="bn-IN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গুণনী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য়</a:t>
            </a:r>
            <a:r>
              <a:rPr lang="bn-IN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ক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} </a:t>
            </a:r>
            <a:r>
              <a:rPr lang="en-US" altLang="en-US" sz="3200" dirty="0" err="1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হলে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altLang="en-US" sz="28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A∩B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নির্ণয়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কর</a:t>
            </a:r>
            <a:r>
              <a:rPr lang="en-US" altLang="en-US" sz="32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?</a:t>
            </a:r>
            <a:r>
              <a:rPr lang="en-US" altLang="en-US" sz="3200" dirty="0" smtClean="0">
                <a:solidFill>
                  <a:srgbClr val="202122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altLang="en-US" sz="3200" dirty="0">
              <a:latin typeface="+mj-lt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2879" y="2346541"/>
            <a:ext cx="7075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 smtClean="0">
                <a:solidFill>
                  <a:srgbClr val="202122"/>
                </a:solidFill>
                <a:cs typeface="NikoshBAN" panose="02000000000000000000" pitchFamily="2" charset="0"/>
              </a:rPr>
              <a:t>এখানে</a:t>
            </a:r>
            <a:r>
              <a:rPr lang="en-US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, A 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= {X : X </a:t>
            </a:r>
            <a:r>
              <a:rPr lang="bn-IN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স্বাভাবিক বিজো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ড় </a:t>
            </a:r>
            <a:r>
              <a:rPr lang="bn-IN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সংখ্যা</a:t>
            </a:r>
            <a:r>
              <a:rPr lang="en-US" altLang="en-US" sz="2800" dirty="0" err="1">
                <a:solidFill>
                  <a:srgbClr val="202122"/>
                </a:solidFill>
                <a:cs typeface="NikoshBAN" panose="02000000000000000000" pitchFamily="2" charset="0"/>
              </a:rPr>
              <a:t>এবং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 X</a:t>
            </a:r>
            <a:r>
              <a:rPr lang="en-US" altLang="en-US" sz="2800" dirty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&lt;1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2</a:t>
            </a:r>
            <a:r>
              <a:rPr lang="bn-IN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 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}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866737" y="3461076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B = {X : X, 28</a:t>
            </a:r>
            <a:r>
              <a:rPr lang="bn-IN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 এর গুণনী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য়</a:t>
            </a:r>
            <a:r>
              <a:rPr lang="bn-IN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ক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 }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055647" y="2919197"/>
            <a:ext cx="3129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202122"/>
                </a:solidFill>
                <a:cs typeface="NikoshBAN" panose="02000000000000000000" pitchFamily="2" charset="0"/>
              </a:rPr>
              <a:t> 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= </a:t>
            </a:r>
            <a:r>
              <a:rPr lang="en-US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{1, 3, 5, 7, 9, 11}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099190" y="4049120"/>
            <a:ext cx="324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= {1, 2, 4, 7, 14, 28}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097277" y="4637164"/>
            <a:ext cx="734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 A∩B = </a:t>
            </a:r>
            <a:r>
              <a:rPr lang="en-US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{1, 3, 5, 7, 9, 11} </a:t>
            </a:r>
            <a:r>
              <a:rPr lang="en-US" altLang="en-US" sz="2800" dirty="0" smtClean="0">
                <a:solidFill>
                  <a:srgbClr val="20212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∩ </a:t>
            </a:r>
            <a:r>
              <a:rPr lang="en-US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{1, 2, 4, 7, 14, 28}</a:t>
            </a:r>
            <a:endParaRPr lang="en-US" sz="28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099190" y="5290032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= {</a:t>
            </a:r>
            <a:r>
              <a:rPr lang="en-US" altLang="en-US" sz="2800" dirty="0">
                <a:solidFill>
                  <a:srgbClr val="202122"/>
                </a:solidFill>
                <a:cs typeface="NikoshBAN" panose="02000000000000000000" pitchFamily="2" charset="0"/>
              </a:rPr>
              <a:t>1, </a:t>
            </a:r>
            <a:r>
              <a:rPr lang="en-US" altLang="en-US" sz="2800" dirty="0" smtClean="0">
                <a:solidFill>
                  <a:srgbClr val="202122"/>
                </a:solidFill>
                <a:cs typeface="NikoshBAN" panose="02000000000000000000" pitchFamily="2" charset="0"/>
              </a:rPr>
              <a:t>7}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683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134</TotalTime>
  <Words>287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44</cp:revision>
  <dcterms:created xsi:type="dcterms:W3CDTF">2020-05-29T03:53:22Z</dcterms:created>
  <dcterms:modified xsi:type="dcterms:W3CDTF">2020-06-05T14:15:56Z</dcterms:modified>
</cp:coreProperties>
</file>