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9" r:id="rId2"/>
    <p:sldId id="316" r:id="rId3"/>
    <p:sldId id="317" r:id="rId4"/>
    <p:sldId id="367" r:id="rId5"/>
    <p:sldId id="311" r:id="rId6"/>
    <p:sldId id="366" r:id="rId7"/>
    <p:sldId id="357" r:id="rId8"/>
    <p:sldId id="358" r:id="rId9"/>
    <p:sldId id="370" r:id="rId10"/>
    <p:sldId id="359" r:id="rId11"/>
    <p:sldId id="361" r:id="rId12"/>
    <p:sldId id="371" r:id="rId13"/>
    <p:sldId id="376" r:id="rId14"/>
    <p:sldId id="372" r:id="rId15"/>
    <p:sldId id="378" r:id="rId16"/>
    <p:sldId id="377" r:id="rId17"/>
    <p:sldId id="375" r:id="rId18"/>
    <p:sldId id="381" r:id="rId19"/>
    <p:sldId id="355" r:id="rId20"/>
    <p:sldId id="356" r:id="rId21"/>
    <p:sldId id="349" r:id="rId22"/>
    <p:sldId id="379" r:id="rId23"/>
    <p:sldId id="340" r:id="rId24"/>
    <p:sldId id="326" r:id="rId25"/>
    <p:sldId id="380" r:id="rId26"/>
    <p:sldId id="342" r:id="rId27"/>
    <p:sldId id="331" r:id="rId28"/>
    <p:sldId id="33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9E7"/>
    <a:srgbClr val="F33B5A"/>
    <a:srgbClr val="D73217"/>
    <a:srgbClr val="C2290A"/>
    <a:srgbClr val="DFF12F"/>
    <a:srgbClr val="1DE35A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24" autoAdjust="0"/>
    <p:restoredTop sz="94803" autoAdjust="0"/>
  </p:normalViewPr>
  <p:slideViewPr>
    <p:cSldViewPr>
      <p:cViewPr>
        <p:scale>
          <a:sx n="70" d="100"/>
          <a:sy n="70" d="100"/>
        </p:scale>
        <p:origin x="-114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91000" y="167771"/>
            <a:ext cx="4953000" cy="5486400"/>
            <a:chOff x="152400" y="152400"/>
            <a:chExt cx="8839200" cy="6553200"/>
          </a:xfrm>
        </p:grpSpPr>
        <p:grpSp>
          <p:nvGrpSpPr>
            <p:cNvPr id="21" name="Group 8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pic>
            <p:nvPicPr>
              <p:cNvPr id="23" name="Picture 2" descr="D:\New Upload\images12323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152400"/>
                <a:ext cx="8839200" cy="6553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 descr="image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" y="1219200"/>
                <a:ext cx="2362200" cy="3505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3" descr="D:\New Upload\nnnnnccccc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9000" y="1219200"/>
                <a:ext cx="2286000" cy="3505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2" name="Picture 21" descr="images000000000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4495800"/>
              <a:ext cx="1600200" cy="9539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657600"/>
            <a:ext cx="3048000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26140"/>
            <a:ext cx="40550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661"/>
            <a:ext cx="4038600" cy="346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524000" y="3048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444444444444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84582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3352800" y="2667000"/>
            <a:ext cx="457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4648200" y="2667000"/>
            <a:ext cx="762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4191000" y="2667000"/>
            <a:ext cx="45719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0" y="3886200"/>
            <a:ext cx="1143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endParaRPr lang="en-US" sz="2800" b="1" dirty="0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457200" y="48768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H="1" flipV="1">
            <a:off x="533400" y="3733800"/>
            <a:ext cx="838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 flipV="1">
            <a:off x="533400" y="4343399"/>
            <a:ext cx="8382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1447800" y="4114800"/>
            <a:ext cx="1143000" cy="523220"/>
          </a:xfrm>
          <a:prstGeom prst="flowChartProcess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sz="2800" b="1" dirty="0"/>
          </a:p>
        </p:txBody>
      </p:sp>
      <p:sp>
        <p:nvSpPr>
          <p:cNvPr id="42" name="Rectangle 41"/>
          <p:cNvSpPr/>
          <p:nvPr/>
        </p:nvSpPr>
        <p:spPr>
          <a:xfrm>
            <a:off x="62484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580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38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H="1" flipV="1">
            <a:off x="6400800" y="3352800"/>
            <a:ext cx="381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7086600" y="3352800"/>
            <a:ext cx="228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V="1">
            <a:off x="7696200" y="3352800"/>
            <a:ext cx="228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0" y="4267200"/>
            <a:ext cx="1143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</a:t>
            </a:r>
            <a:endParaRPr lang="en-US" sz="2800" b="1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638800"/>
            <a:ext cx="8404225" cy="3667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A,B,C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388" y="6019800"/>
            <a:ext cx="77700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বাম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দিক থেকে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ডানে যে সারি তাকে রো বা সারি বলে। রো এর ঠিকানা </a:t>
            </a:r>
            <a:r>
              <a:rPr lang="en-US" dirty="0">
                <a:latin typeface="+mj-lt"/>
                <a:cs typeface="NikoshBAN" pitchFamily="2" charset="0"/>
              </a:rPr>
              <a:t>1.2.3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35260"/>
            <a:ext cx="2971800" cy="2187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/>
          </a:p>
          <a:p>
            <a:pPr marL="342900" indent="-342900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2514600" y="381000"/>
            <a:ext cx="4572000" cy="85129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603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52800" y="5486400"/>
            <a:ext cx="52578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812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838200" y="20574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762000" y="25908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838200" y="30480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762000" y="35814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838200" y="40386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762000" y="58674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429000" y="1670050"/>
            <a:ext cx="5035550" cy="61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9000" y="2362200"/>
            <a:ext cx="5334000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124200" y="2895600"/>
            <a:ext cx="5481638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3505200"/>
            <a:ext cx="53340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76600" y="4495800"/>
            <a:ext cx="5410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build="p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নতুন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পদ্ধতিঃ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173707"/>
            <a:ext cx="8610600" cy="5257800"/>
            <a:chOff x="228600" y="1295400"/>
            <a:chExt cx="8610600" cy="5257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295400"/>
              <a:ext cx="8382000" cy="525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" descr="C:\Users\HARUNNCCJUNE\Pictures\Capture2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7200" y="1323975"/>
              <a:ext cx="4572000" cy="5153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438400" y="2590800"/>
            <a:ext cx="16764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Calibri" pitchFamily="34" charset="0"/>
              </a:rPr>
              <a:t> New Click</a:t>
            </a:r>
            <a:endParaRPr lang="en-US" sz="2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276600"/>
            <a:ext cx="1836737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600200" y="20574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609600" y="1676400"/>
            <a:ext cx="228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248400" y="5029200"/>
            <a:ext cx="2133600" cy="70788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3. Blank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workbook  Click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6553200" y="3657600"/>
            <a:ext cx="381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828800" y="457200"/>
            <a:ext cx="5410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8862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apture 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95400"/>
            <a:ext cx="4800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0" y="4343400"/>
            <a:ext cx="2209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Calibri" pitchFamily="34" charset="0"/>
              </a:rPr>
              <a:t> Save As Click</a:t>
            </a:r>
            <a:endParaRPr lang="en-US" sz="2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1981200"/>
            <a:ext cx="1836737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143000" y="35052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609600" y="1447800"/>
            <a:ext cx="1143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5257800" y="51054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8077200" y="4953000"/>
            <a:ext cx="1524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8862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apture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43000"/>
            <a:ext cx="4876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828800" y="1676400"/>
            <a:ext cx="1836737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609600" y="1447800"/>
            <a:ext cx="1143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676400" y="3048000"/>
            <a:ext cx="20574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Calibri" pitchFamily="34" charset="0"/>
              </a:rPr>
              <a:t> Open Click</a:t>
            </a:r>
            <a:endParaRPr lang="en-US" sz="2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838200" y="25146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6705600" y="2971800"/>
            <a:ext cx="6096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>
            <a:off x="8001000" y="4800600"/>
            <a:ext cx="533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ounded Rectangle 1"/>
          <p:cNvSpPr>
            <a:spLocks noChangeArrowheads="1"/>
          </p:cNvSpPr>
          <p:nvPr/>
        </p:nvSpPr>
        <p:spPr bwMode="auto">
          <a:xfrm>
            <a:off x="152400" y="5791200"/>
            <a:ext cx="89916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File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Open click &gt; </a:t>
            </a:r>
            <a:r>
              <a:rPr lang="en-US" sz="2400" b="1" dirty="0"/>
              <a:t>File Name Select &gt; Open click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dex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9" y="2847975"/>
            <a:ext cx="8305800" cy="3514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images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69" y="1400175"/>
            <a:ext cx="8305800" cy="141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1" descr="Purple mesh"/>
          <p:cNvSpPr>
            <a:spLocks noChangeArrowheads="1"/>
          </p:cNvSpPr>
          <p:nvPr/>
        </p:nvSpPr>
        <p:spPr bwMode="auto">
          <a:xfrm>
            <a:off x="1447800" y="4198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 বিভিন্ন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213592"/>
            <a:ext cx="3505200" cy="20497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lowchart: Alternate Process 7"/>
          <p:cNvSpPr/>
          <p:nvPr/>
        </p:nvSpPr>
        <p:spPr>
          <a:xfrm>
            <a:off x="6096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ব্যবহারের ক্ষেত্র সমূহ 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বৈশিষ্ট্যসমুহ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1831145" y="91559"/>
            <a:ext cx="54864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276600"/>
            <a:ext cx="2795587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NCCNCC\Downloads\images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3" y="832513"/>
            <a:ext cx="39624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5912324" y="3125336"/>
            <a:ext cx="2500312" cy="5788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93" y="6205767"/>
            <a:ext cx="2502500" cy="5788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8272" y="6246710"/>
            <a:ext cx="2500312" cy="5788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NCCNCC\Downloads\imageseeexx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1780" y="852984"/>
            <a:ext cx="3581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NCCNCC\Downloads\imagesjkk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534" y="3919767"/>
            <a:ext cx="382385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C:\Users\NCCNCC\Downloads\indexujnh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960710"/>
            <a:ext cx="3810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752600" y="533400"/>
            <a:ext cx="55626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143000"/>
            <a:ext cx="7772400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সুবিধাজনক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শ্রেণিকরণ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bn-BD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কাজ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আকর্ষনীয়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চার্ট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590800" y="457200"/>
            <a:ext cx="4267200" cy="5334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009" y="1219200"/>
            <a:ext cx="173566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57200" y="3581400"/>
            <a:ext cx="3792056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মোঃ ফরিদ উদ্দীন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দুপচাঁচিয়া ডি এস ফাযিল মাদরাসা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216978" y="1336221"/>
            <a:ext cx="2286000" cy="220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3657600"/>
            <a:ext cx="375470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371" y="1567774"/>
            <a:ext cx="4214258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85800" y="5029200"/>
            <a:ext cx="8001000" cy="12192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কাজের জন্য স্প্রেডশিট ব্যবহার করা হয়?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স্প্রেডশিট-এ ফর্মূলা ব্যবহার করে ৫টি সেল এর যোগ করার নিয়ম  লেখ।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1F20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55490" b="57875"/>
          <a:stretch>
            <a:fillRect/>
          </a:stretch>
        </p:blipFill>
        <p:spPr bwMode="auto">
          <a:xfrm>
            <a:off x="390099" y="1465801"/>
            <a:ext cx="8382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38200" y="5892225"/>
            <a:ext cx="78486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Rokon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Sum(B2:D2)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987925" y="3519488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64325" y="4738688"/>
            <a:ext cx="1874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88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3048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7788" b="35861"/>
          <a:stretch/>
        </p:blipFill>
        <p:spPr bwMode="auto">
          <a:xfrm>
            <a:off x="304800" y="1143000"/>
            <a:ext cx="8458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5715000"/>
            <a:ext cx="7848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B3*C3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238500" y="1409700"/>
            <a:ext cx="33528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53200" y="4419600"/>
            <a:ext cx="1874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62800"/>
            <a:ext cx="9797143" cy="5486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r="43316" b="36066"/>
          <a:stretch/>
        </p:blipFill>
        <p:spPr bwMode="auto">
          <a:xfrm>
            <a:off x="381000" y="1295400"/>
            <a:ext cx="8458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Rectangle 13"/>
          <p:cNvSpPr/>
          <p:nvPr/>
        </p:nvSpPr>
        <p:spPr>
          <a:xfrm>
            <a:off x="838200" y="5715000"/>
            <a:ext cx="7848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A3*B3*C3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000500" y="1790700"/>
            <a:ext cx="3048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3200" y="4419600"/>
            <a:ext cx="1874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98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1752600" y="381000"/>
            <a:ext cx="54864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 r="48469" b="36060"/>
          <a:stretch/>
        </p:blipFill>
        <p:spPr bwMode="auto">
          <a:xfrm>
            <a:off x="304801" y="1146931"/>
            <a:ext cx="8534400" cy="441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219200" y="5638800"/>
            <a:ext cx="62484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effectLst/>
                <a:latin typeface="NikoshBAN" pitchFamily="2" charset="0"/>
                <a:cs typeface="NikoshBAN" pitchFamily="2" charset="0"/>
              </a:rPr>
              <a:t> = A</a:t>
            </a:r>
            <a:r>
              <a:rPr lang="en-US" sz="4000" b="1" dirty="0" smtClean="0">
                <a:effectLst/>
                <a:latin typeface="Arial" pitchFamily="34" charset="0"/>
                <a:cs typeface="Arial" pitchFamily="34" charset="0"/>
              </a:rPr>
              <a:t>3/B3 Enter</a:t>
            </a:r>
            <a:endParaRPr lang="en-US" sz="40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657600" y="1524000"/>
            <a:ext cx="32004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53200" y="4419600"/>
            <a:ext cx="1874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r="57487" b="47131"/>
          <a:stretch/>
        </p:blipFill>
        <p:spPr bwMode="auto">
          <a:xfrm>
            <a:off x="381000" y="1219200"/>
            <a:ext cx="8305800" cy="42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10800000">
            <a:off x="4876800" y="144780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2590800"/>
            <a:ext cx="1874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0" y="5719226"/>
            <a:ext cx="67056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=A3*B3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312" y="1524000"/>
            <a:ext cx="3124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4419600"/>
            <a:ext cx="8001000" cy="182880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স্প্রেডশিট বলতে কী বুঝ?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ওপেন করার নিয়ম 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63392"/>
            <a:ext cx="4114800" cy="2410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533400" y="4800600"/>
            <a:ext cx="8001000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 সুবিধাজনক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তোমার যুক্তি দাও।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2515" y="533400"/>
            <a:ext cx="7050157" cy="6190397"/>
            <a:chOff x="1219200" y="-18197"/>
            <a:chExt cx="7050157" cy="6190397"/>
          </a:xfrm>
        </p:grpSpPr>
        <p:grpSp>
          <p:nvGrpSpPr>
            <p:cNvPr id="4" name="Group 3"/>
            <p:cNvGrpSpPr/>
            <p:nvPr/>
          </p:nvGrpSpPr>
          <p:grpSpPr>
            <a:xfrm>
              <a:off x="2971800" y="3962400"/>
              <a:ext cx="4038600" cy="2209800"/>
              <a:chOff x="426455" y="1000126"/>
              <a:chExt cx="11303583" cy="551497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455" y="1000126"/>
                <a:ext cx="11303583" cy="551497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594" y="2939164"/>
                <a:ext cx="10084526" cy="306947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-18197"/>
              <a:ext cx="7050157" cy="46780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429000"/>
              <a:ext cx="2971800" cy="123082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HARUNNCCJUNE\Pictures\is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1182020"/>
            <a:ext cx="3809999" cy="229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4290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ccnccexc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1430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New Upload\Teachers,gov,bd OK\New Picture june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29000"/>
            <a:ext cx="393291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7004" y="381000"/>
            <a:ext cx="8686800" cy="6400800"/>
            <a:chOff x="426455" y="1000126"/>
            <a:chExt cx="8412745" cy="55149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55" y="1000126"/>
              <a:ext cx="8412745" cy="5514974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026" name="Picture 2" descr="E:\Teachers,gov,bd OK\New  Picture July\p[ufpgo[uifopgu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0928" y="1722325"/>
              <a:ext cx="7543800" cy="297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150973" y="1600200"/>
            <a:ext cx="3505200" cy="783193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2700">
                  <a:solidFill>
                    <a:srgbClr val="4F19E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2700">
                  <a:solidFill>
                    <a:srgbClr val="4F19E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4F19E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n w="12700">
                <a:solidFill>
                  <a:srgbClr val="4F19E7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85800" y="5181600"/>
            <a:ext cx="7696200" cy="1066800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3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685800" y="27425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71600" y="2667000"/>
            <a:ext cx="6289840" cy="5715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609600" y="3581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609600" y="4495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609600" y="53721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71600" y="3505200"/>
            <a:ext cx="6806945" cy="5715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স্প্রেডশিট ব্যবহারের ক্ষেত্র চি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করতে পারবে।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71600" y="4343400"/>
            <a:ext cx="6673131" cy="609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মেনু পরিচিতি  বলতে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1600" y="5257800"/>
            <a:ext cx="7467600" cy="609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সফটওয়্যারে ফর্মূলা ব্যবহার করে হিসাব 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981200" y="457200"/>
            <a:ext cx="54864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648200"/>
            <a:ext cx="8458200" cy="173664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নিখুঁতভাবে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1219201"/>
            <a:ext cx="8458200" cy="3352800"/>
            <a:chOff x="304800" y="1219201"/>
            <a:chExt cx="8458200" cy="3352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201"/>
              <a:ext cx="8458200" cy="3352800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2050" name="Picture 2" descr="E:\Teachers,gov,bd OK\New  Picture July\images103.123.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2667000"/>
              <a:ext cx="7010400" cy="1609725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1447800"/>
            <a:ext cx="2733675" cy="4419600"/>
            <a:chOff x="762000" y="571500"/>
            <a:chExt cx="7620000" cy="57150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3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3400" y="6096000"/>
            <a:ext cx="8979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46" name="Down Arrow 45"/>
          <p:cNvSpPr/>
          <p:nvPr/>
        </p:nvSpPr>
        <p:spPr bwMode="auto">
          <a:xfrm rot="16200000">
            <a:off x="4038600" y="6019799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609600" y="5791200"/>
            <a:ext cx="45719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47800"/>
            <a:ext cx="2514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636838" cy="4191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3352800" y="4419600"/>
            <a:ext cx="304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6248400" y="3048000"/>
            <a:ext cx="228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Down Arrow 26"/>
          <p:cNvSpPr/>
          <p:nvPr/>
        </p:nvSpPr>
        <p:spPr bwMode="auto">
          <a:xfrm rot="16200000">
            <a:off x="1676402" y="6019799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220476" y="6082322"/>
            <a:ext cx="1589524" cy="318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495800" y="6082322"/>
            <a:ext cx="2131501" cy="318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37" name="Down Arrow 36"/>
          <p:cNvSpPr/>
          <p:nvPr/>
        </p:nvSpPr>
        <p:spPr bwMode="auto">
          <a:xfrm rot="16200000">
            <a:off x="6781802" y="6019798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7239000" y="5715000"/>
            <a:ext cx="1447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7239000" y="3352800"/>
            <a:ext cx="609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 animBg="1"/>
      <p:bldP spid="46" grpId="0" animBg="1"/>
      <p:bldP spid="21" grpId="0" animBg="1"/>
      <p:bldP spid="25" grpId="0" animBg="1"/>
      <p:bldP spid="26" grpId="0" animBg="1"/>
      <p:bldP spid="28" grpId="0" animBg="1"/>
      <p:bldP spid="36" grpId="0" animBg="1"/>
      <p:bldP spid="37" grpId="0" animBg="1"/>
      <p:bldP spid="3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4198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610600" cy="5410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334000" y="3124200"/>
            <a:ext cx="2138363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219700" y="2171700"/>
            <a:ext cx="16764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81200" y="32766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bn-BD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1714500" y="2400300"/>
            <a:ext cx="16002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9000" y="3352800"/>
            <a:ext cx="153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3200400" y="2743200"/>
            <a:ext cx="68580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419600" y="38100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bn-BD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4876800" y="3048000"/>
            <a:ext cx="10668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90998" y="4579555"/>
            <a:ext cx="153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স্ক্রল বার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848600" y="45720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29400" y="3733800"/>
            <a:ext cx="153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6899564" y="3311237"/>
            <a:ext cx="762000" cy="2355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00200" y="4800600"/>
            <a:ext cx="153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/লাইন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762000" y="51054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43000" y="4110335"/>
            <a:ext cx="153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অ্যাক্টিভ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1445569" y="3579169"/>
            <a:ext cx="690265" cy="3809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1600" y="4191000"/>
            <a:ext cx="153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ইনঅ্যাক্টিভ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 flipV="1">
            <a:off x="4724400" y="4267200"/>
            <a:ext cx="609600" cy="3809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71800" y="4800600"/>
            <a:ext cx="1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2667002" y="5486400"/>
            <a:ext cx="838199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8" grpId="0"/>
      <p:bldP spid="22" grpId="0"/>
      <p:bldP spid="26" grpId="0"/>
      <p:bldP spid="29" grpId="0"/>
      <p:bldP spid="32" grpId="0"/>
      <p:bldP spid="36" grpId="0"/>
      <p:bldP spid="40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524000" y="3048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81600"/>
            <a:ext cx="8305800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।</a:t>
            </a:r>
            <a:endParaRPr lang="en-US" sz="2400" b="1" dirty="0">
              <a:solidFill>
                <a:sysClr val="windowText" lastClr="000000"/>
              </a:solidFill>
              <a:latin typeface="Lucida Sans Unicode" pitchFamily="34" charset="0"/>
              <a:cs typeface="Arial" charset="0"/>
            </a:endParaRPr>
          </a:p>
        </p:txBody>
      </p:sp>
      <p:pic>
        <p:nvPicPr>
          <p:cNvPr id="1026" name="Picture 2" descr="E:\Teachers,gov,bd OK\New  Picture July\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40588"/>
            <a:ext cx="8305800" cy="378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628</Words>
  <Application>Microsoft Office PowerPoint</Application>
  <PresentationFormat>On-screen Show (4:3)</PresentationFormat>
  <Paragraphs>115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Windows User</cp:lastModifiedBy>
  <cp:revision>355</cp:revision>
  <dcterms:created xsi:type="dcterms:W3CDTF">2015-05-05T06:43:27Z</dcterms:created>
  <dcterms:modified xsi:type="dcterms:W3CDTF">2020-06-04T18:33:17Z</dcterms:modified>
</cp:coreProperties>
</file>