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7" r:id="rId2"/>
    <p:sldId id="263" r:id="rId3"/>
    <p:sldId id="256" r:id="rId4"/>
    <p:sldId id="260" r:id="rId5"/>
    <p:sldId id="262" r:id="rId6"/>
    <p:sldId id="264" r:id="rId7"/>
    <p:sldId id="266" r:id="rId8"/>
    <p:sldId id="265" r:id="rId9"/>
    <p:sldId id="267" r:id="rId10"/>
    <p:sldId id="268" r:id="rId11"/>
    <p:sldId id="269" r:id="rId12"/>
    <p:sldId id="280" r:id="rId13"/>
    <p:sldId id="274" r:id="rId14"/>
    <p:sldId id="275" r:id="rId15"/>
    <p:sldId id="270" r:id="rId16"/>
    <p:sldId id="276" r:id="rId17"/>
    <p:sldId id="272" r:id="rId18"/>
    <p:sldId id="277" r:id="rId19"/>
    <p:sldId id="278" r:id="rId20"/>
    <p:sldId id="271" r:id="rId21"/>
    <p:sldId id="273" r:id="rId22"/>
    <p:sldId id="279" r:id="rId23"/>
    <p:sldId id="26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5" autoAdjust="0"/>
    <p:restoredTop sz="93888" autoAdjust="0"/>
  </p:normalViewPr>
  <p:slideViewPr>
    <p:cSldViewPr>
      <p:cViewPr>
        <p:scale>
          <a:sx n="84" d="100"/>
          <a:sy n="84" d="100"/>
        </p:scale>
        <p:origin x="-1026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7EF93-E87A-4E1B-B9C0-7B815DF3507A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793F76-D687-4233-A395-FBC096BBF3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4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3F76-D687-4233-A395-FBC096BBF31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8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3F76-D687-4233-A395-FBC096BBF31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56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3F76-D687-4233-A395-FBC096BBF31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3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3F76-D687-4233-A395-FBC096BBF31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0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3F76-D687-4233-A395-FBC096BBF31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1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367145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4419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Ohi\Desktop\Eliza\26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78486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819400" y="60101"/>
            <a:ext cx="5257800" cy="1540099"/>
            <a:chOff x="2667000" y="0"/>
            <a:chExt cx="4457700" cy="1371600"/>
          </a:xfrm>
        </p:grpSpPr>
        <p:sp>
          <p:nvSpPr>
            <p:cNvPr id="2" name="Flowchart: Punched Tape 1"/>
            <p:cNvSpPr/>
            <p:nvPr/>
          </p:nvSpPr>
          <p:spPr>
            <a:xfrm>
              <a:off x="2667000" y="0"/>
              <a:ext cx="3429000" cy="1371600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কক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67000" y="288074"/>
              <a:ext cx="4457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latin typeface="NikoshBAN" pitchFamily="2" charset="0"/>
                  <a:cs typeface="NikoshBAN" pitchFamily="2" charset="0"/>
                </a:rPr>
                <a:t>কর্মপত্র-০২</a:t>
              </a:r>
              <a:endParaRPr lang="en-US" sz="6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24500" y="1585302"/>
            <a:ext cx="3543300" cy="1615098"/>
            <a:chOff x="5916507" y="1540504"/>
            <a:chExt cx="2519680" cy="914400"/>
          </a:xfrm>
        </p:grpSpPr>
        <p:sp>
          <p:nvSpPr>
            <p:cNvPr id="7" name="Oval 6"/>
            <p:cNvSpPr/>
            <p:nvPr/>
          </p:nvSpPr>
          <p:spPr>
            <a:xfrm>
              <a:off x="5943600" y="1540504"/>
              <a:ext cx="2438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জ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16507" y="1830132"/>
              <a:ext cx="2519680" cy="365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সময়-০৩মিনিট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76200" y="36576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3581400"/>
            <a:ext cx="5633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33400" y="1524000"/>
            <a:ext cx="3352800" cy="1676400"/>
            <a:chOff x="601980" y="1371600"/>
            <a:chExt cx="2346960" cy="1524000"/>
          </a:xfrm>
        </p:grpSpPr>
        <p:sp>
          <p:nvSpPr>
            <p:cNvPr id="10" name="Oval 9"/>
            <p:cNvSpPr/>
            <p:nvPr/>
          </p:nvSpPr>
          <p:spPr>
            <a:xfrm>
              <a:off x="762000" y="1371600"/>
              <a:ext cx="2133600" cy="15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1980" y="1828800"/>
              <a:ext cx="2346960" cy="5875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unched Tape 3"/>
          <p:cNvSpPr/>
          <p:nvPr/>
        </p:nvSpPr>
        <p:spPr>
          <a:xfrm>
            <a:off x="2057400" y="76200"/>
            <a:ext cx="4191000" cy="1168063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হফহহহ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19400" y="1524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371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মূলতঃনাইট্রোজেনগঠিত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524542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এছাড়াওইউরিয়া,ইউরিকএসিড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ক্রিয়েটিনিন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50574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ইউরোক্রোম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রঞ্জক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মুত্রের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।   </a:t>
            </a: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105835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ফলমুল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তরিতরকারি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গ্রহনে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ক্ষারীয়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মুত্র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143000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আমিষ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জাতিয়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গ্রহনে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মুত্রের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অম্লতা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বৃদ্ধিপায়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728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hi\Desktop\Eliza\20_darkur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533400"/>
            <a:ext cx="914400" cy="1374775"/>
          </a:xfrm>
          <a:prstGeom prst="rect">
            <a:avLst/>
          </a:prstGeom>
          <a:noFill/>
        </p:spPr>
      </p:pic>
      <p:pic>
        <p:nvPicPr>
          <p:cNvPr id="1027" name="Picture 3" descr="C:\Users\Ohi\Desktop\Eliza\diet to lower high creatin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0" y="4495800"/>
            <a:ext cx="2355850" cy="1764299"/>
          </a:xfrm>
          <a:prstGeom prst="rect">
            <a:avLst/>
          </a:prstGeom>
          <a:noFill/>
        </p:spPr>
      </p:pic>
      <p:pic>
        <p:nvPicPr>
          <p:cNvPr id="1028" name="Picture 4" descr="C:\Users\Ohi\Desktop\Eliza\meat-raw-bee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09800"/>
            <a:ext cx="2133600" cy="16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8382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ইউরোক্রোম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রং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477000" y="1143000"/>
            <a:ext cx="457200" cy="152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24384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খাবারে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মূত্রের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অম্লতা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292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ক্ষারীয়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hi\Desktop\Eliza\Lammnie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5257800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C:\Users\Ohi\Desktop\Eliza\urinary_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81200"/>
            <a:ext cx="3390900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66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        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43400" y="1219200"/>
            <a:ext cx="381000" cy="67360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62116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590800" y="0"/>
            <a:ext cx="4360986" cy="1905000"/>
            <a:chOff x="2234380" y="0"/>
            <a:chExt cx="3657600" cy="1486362"/>
          </a:xfrm>
        </p:grpSpPr>
        <p:sp>
          <p:nvSpPr>
            <p:cNvPr id="3" name="Flowchart: Punched Tape 2"/>
            <p:cNvSpPr/>
            <p:nvPr/>
          </p:nvSpPr>
          <p:spPr>
            <a:xfrm>
              <a:off x="2362200" y="0"/>
              <a:ext cx="3429000" cy="1143000"/>
            </a:xfrm>
            <a:prstGeom prst="flowChartPunchedTap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কর্মপত্র-০২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34380" y="286033"/>
              <a:ext cx="3657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latin typeface="NikoshBAN" pitchFamily="2" charset="0"/>
                  <a:cs typeface="NikoshBAN" pitchFamily="2" charset="0"/>
                </a:rPr>
                <a:t>  কর্মপত্র-৩</a:t>
              </a:r>
            </a:p>
            <a:p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0" y="20574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" y="1447800"/>
            <a:ext cx="3352800" cy="1676400"/>
            <a:chOff x="304800" y="1295400"/>
            <a:chExt cx="3124200" cy="1676400"/>
          </a:xfrm>
        </p:grpSpPr>
        <p:sp>
          <p:nvSpPr>
            <p:cNvPr id="7" name="Oval 6"/>
            <p:cNvSpPr/>
            <p:nvPr/>
          </p:nvSpPr>
          <p:spPr>
            <a:xfrm>
              <a:off x="304800" y="1295400"/>
              <a:ext cx="3048000" cy="1676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জ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0" y="1676400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দলীয়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800" b="1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76200" y="4038600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867402" y="1524000"/>
            <a:ext cx="4038599" cy="1524000"/>
            <a:chOff x="5791200" y="914400"/>
            <a:chExt cx="3601993" cy="1288197"/>
          </a:xfrm>
        </p:grpSpPr>
        <p:sp>
          <p:nvSpPr>
            <p:cNvPr id="11" name="Oval 10"/>
            <p:cNvSpPr/>
            <p:nvPr/>
          </p:nvSpPr>
          <p:spPr>
            <a:xfrm>
              <a:off x="5791200" y="914400"/>
              <a:ext cx="2514600" cy="128819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সময়-১০মিনিট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63047" y="1043220"/>
              <a:ext cx="3330146" cy="1014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-</a:t>
              </a:r>
            </a:p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০৩মিনিট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hi\Desktop\Eliza\kidn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1" cy="5867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1800" y="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219200"/>
            <a:ext cx="861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গহ্বরের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পিছনে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শিমের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বীচির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বাহিরের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উত্তল,ভিতরের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ভাঁজকে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হাইলাস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বলে।এর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গহ্বরকে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পেলভিস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পেলভিস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ইউরেটর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মুত্রশয়ে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আবরণকে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ক্যাপসুল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26616"/>
            <a:ext cx="876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ক্যাপসুল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সংলগ্ন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র্টেক্স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মেডুলায়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৮-১২টি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রেনাল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অগ্রভাগ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পিড়কা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নালিকাকে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ইউরিনেফেরাস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নালিকা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-55096"/>
            <a:ext cx="4492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038600" y="914400"/>
            <a:ext cx="381000" cy="4572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" y="12954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রক্তচাপ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ক্লোরাইড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মানবদেহে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লোহিত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কনিকা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সহয়তা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ছাঁকন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endParaRPr lang="en-US" b="1" dirty="0" smtClean="0"/>
          </a:p>
          <a:p>
            <a:pPr>
              <a:buFont typeface="Wingdings" pitchFamily="2" charset="2"/>
              <a:buChar char="v"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04800"/>
            <a:ext cx="5791200" cy="1470025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286000"/>
            <a:ext cx="6400800" cy="3505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bn-BD" sz="5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ড.</a:t>
            </a:r>
            <a:r>
              <a:rPr lang="en-US" sz="5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মোছাঃএলিজা</a:t>
            </a:r>
            <a:r>
              <a:rPr lang="en-US" sz="59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5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মামুন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মাহমুদ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5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লাইন্স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এ্যান্ড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9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5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362200" y="0"/>
            <a:ext cx="3429000" cy="1143000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কর্মপত্র-০২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28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295400"/>
            <a:ext cx="899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42900" indent="-342900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নিউরন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খ)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নেফ্রন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গ)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মেডুলা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ক্যাপসুল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81000" y="4529078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ইউরেটর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মূত্রনালি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মূত্রথলি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676400" y="2057400"/>
            <a:ext cx="3810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953000" y="5257800"/>
            <a:ext cx="3810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2400" y="27432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2.নিচের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–</a:t>
            </a:r>
          </a:p>
        </p:txBody>
      </p:sp>
      <p:pic>
        <p:nvPicPr>
          <p:cNvPr id="1026" name="Picture 2" descr="C:\Users\Ohi\Desktop\Eliza\IMP 337A.jpg"/>
          <p:cNvPicPr>
            <a:picLocks noChangeAspect="1" noChangeArrowheads="1"/>
          </p:cNvPicPr>
          <p:nvPr/>
        </p:nvPicPr>
        <p:blipFill>
          <a:blip r:embed="rId3"/>
          <a:srcRect l="27778" t="81746" r="38889"/>
          <a:stretch>
            <a:fillRect/>
          </a:stretch>
        </p:blipFill>
        <p:spPr bwMode="auto">
          <a:xfrm>
            <a:off x="1828800" y="3505200"/>
            <a:ext cx="1295400" cy="88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  <p:bldP spid="34" grpId="0" animBg="1"/>
      <p:bldP spid="37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685800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3.মানবদেহে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ওলিপিডের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400050" indent="-400050">
              <a:buFont typeface="+mj-lt"/>
              <a:buAutoNum type="romanLcPeriod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অম্ল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ক্ষারের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34290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ওii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খ)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i,ii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iii  গ)ii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ওiii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ঘ)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ওiii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33800" y="4114800"/>
            <a:ext cx="304800" cy="3048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70444" y="381000"/>
            <a:ext cx="2901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324600" y="685800"/>
            <a:ext cx="457200" cy="4572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219200" y="685800"/>
            <a:ext cx="457200" cy="45720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2590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নেফ্রন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660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mtClean="0">
                <a:latin typeface="NikoshBAN" pitchFamily="2" charset="0"/>
                <a:cs typeface="NikoshBAN" pitchFamily="2" charset="0"/>
              </a:rPr>
              <a:t>   আঁকবে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ysanthem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90600"/>
            <a:ext cx="7162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86000" y="264417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hi\Desktop\Eliza\dustbin-06-53334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1600200"/>
            <a:ext cx="3047999" cy="502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074" name="Picture 2" descr="C:\Users\Ohi\Desktop\Eliza\fff00036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600200"/>
            <a:ext cx="2971801" cy="50292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304800"/>
            <a:ext cx="53078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u="sng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6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 descr="C:\Users\Ohi\Desktop\Eliza\080103135757-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600200"/>
            <a:ext cx="2743200" cy="5029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752600"/>
            <a:ext cx="6858000" cy="1846659"/>
          </a:xfrm>
          <a:prstGeom prst="rect">
            <a:avLst/>
          </a:prstGeom>
          <a:solidFill>
            <a:schemeClr val="bg1"/>
          </a:solidFill>
          <a:scene3d>
            <a:camera prst="perspectiveAbove"/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accent4">
                <a:shade val="60000"/>
                <a:satMod val="11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Above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48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</a:t>
            </a:r>
            <a:r>
              <a:rPr lang="en-US" sz="48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48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66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</a:t>
            </a:r>
            <a:endParaRPr lang="en-US" sz="66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3810000"/>
            <a:ext cx="298511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cap="all" dirty="0" err="1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রেচন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5146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316069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flipV="1">
            <a:off x="762000" y="3429000"/>
            <a:ext cx="533400" cy="457200"/>
          </a:xfrm>
          <a:prstGeom prst="rightArrow">
            <a:avLst>
              <a:gd name="adj1" fmla="val 26812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41910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762000" y="2562896"/>
            <a:ext cx="533400" cy="457200"/>
          </a:xfrm>
          <a:prstGeom prst="rightArrow">
            <a:avLst>
              <a:gd name="adj1" fmla="val 26812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flipV="1">
            <a:off x="762000" y="4267200"/>
            <a:ext cx="533400" cy="457200"/>
          </a:xfrm>
          <a:prstGeom prst="rightArrow">
            <a:avLst>
              <a:gd name="adj1" fmla="val 26812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66800" y="228600"/>
            <a:ext cx="46482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600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hi\Desktop\New folder\03082_186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4419600" cy="4038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3" name="Horizontal Scroll 2"/>
          <p:cNvSpPr/>
          <p:nvPr/>
        </p:nvSpPr>
        <p:spPr>
          <a:xfrm>
            <a:off x="1981200" y="0"/>
            <a:ext cx="5791200" cy="12192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3048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4214951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রেচনক্রিয়া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Ohi\Desktop\Eliza\IMP 337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0"/>
            <a:ext cx="4267200" cy="40386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800600" y="5754469"/>
            <a:ext cx="41148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রেচনতন্ত্র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743200" y="152400"/>
            <a:ext cx="3886200" cy="990600"/>
            <a:chOff x="685800" y="381000"/>
            <a:chExt cx="3886200" cy="990600"/>
          </a:xfrm>
        </p:grpSpPr>
        <p:sp>
          <p:nvSpPr>
            <p:cNvPr id="3" name="Pentagon 2"/>
            <p:cNvSpPr/>
            <p:nvPr/>
          </p:nvSpPr>
          <p:spPr>
            <a:xfrm>
              <a:off x="685800" y="381000"/>
              <a:ext cx="3886200" cy="990600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ক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66800" y="457200"/>
              <a:ext cx="2343911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4800" b="1" dirty="0" err="1" smtClean="0">
                  <a:latin typeface="NikoshBAN" pitchFamily="2" charset="0"/>
                  <a:cs typeface="NikoshBAN" pitchFamily="2" charset="0"/>
                </a:rPr>
                <a:t>কর্মপত্র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-০১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1219200"/>
            <a:ext cx="3694338" cy="1428929"/>
            <a:chOff x="5257800" y="304800"/>
            <a:chExt cx="3903452" cy="1428929"/>
          </a:xfrm>
        </p:grpSpPr>
        <p:sp>
          <p:nvSpPr>
            <p:cNvPr id="4" name="Oval 3"/>
            <p:cNvSpPr/>
            <p:nvPr/>
          </p:nvSpPr>
          <p:spPr>
            <a:xfrm>
              <a:off x="5257800" y="304800"/>
              <a:ext cx="3505200" cy="1143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এ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8826" y="533400"/>
              <a:ext cx="374242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একক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</a:p>
            <a:p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5-Point Star 8"/>
          <p:cNvSpPr/>
          <p:nvPr/>
        </p:nvSpPr>
        <p:spPr>
          <a:xfrm>
            <a:off x="1828800" y="3581400"/>
            <a:ext cx="533400" cy="3048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3352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791200" y="1160443"/>
            <a:ext cx="3048000" cy="1658958"/>
            <a:chOff x="6019800" y="1828800"/>
            <a:chExt cx="2362200" cy="1164005"/>
          </a:xfrm>
        </p:grpSpPr>
        <p:sp>
          <p:nvSpPr>
            <p:cNvPr id="8" name="Oval 7"/>
            <p:cNvSpPr/>
            <p:nvPr/>
          </p:nvSpPr>
          <p:spPr>
            <a:xfrm>
              <a:off x="6019800" y="1828800"/>
              <a:ext cx="2362200" cy="990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47218" y="1878214"/>
              <a:ext cx="1739507" cy="111459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সময়-০৩</a:t>
              </a:r>
            </a:p>
            <a:p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952" y="533400"/>
            <a:ext cx="9157952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জৈবিক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বিপাক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পদার্থগুলো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নিষ্কাশিত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রেচনতন্ত্রের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শরিরে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জমতে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মৃত্যুও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নেফ্রন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5-Point Star 2"/>
          <p:cNvSpPr/>
          <p:nvPr/>
        </p:nvSpPr>
        <p:spPr>
          <a:xfrm>
            <a:off x="381000" y="1295400"/>
            <a:ext cx="304800" cy="2286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381000" y="1828800"/>
            <a:ext cx="304800" cy="2286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81000" y="2971800"/>
            <a:ext cx="304800" cy="2286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381000" y="3505200"/>
            <a:ext cx="304800" cy="2286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381000" y="4648200"/>
            <a:ext cx="304800" cy="228600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90800" y="152400"/>
            <a:ext cx="32004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স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52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hi\Desktop\Eliza\urea-fertilis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0"/>
            <a:ext cx="2438400" cy="23309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Ohi\Desktop\Eliza\101909_nitrog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838200"/>
            <a:ext cx="5181600" cy="2285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Ohi\Desktop\Eliza\sa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725562"/>
            <a:ext cx="2743200" cy="2446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C:\Users\Ohi\Desktop\Eliza\Cold-water-diet-is-one-of-the-latest-exciting-fash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649132"/>
            <a:ext cx="2590800" cy="24468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52600" y="228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048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নাইট্রোজেন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654" y="6248400"/>
            <a:ext cx="2364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62116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লবন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62116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1766</TotalTime>
  <Words>434</Words>
  <Application>Microsoft Office PowerPoint</Application>
  <PresentationFormat>On-screen Show (4:3)</PresentationFormat>
  <Paragraphs>129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Ohi</dc:creator>
  <cp:lastModifiedBy>PC</cp:lastModifiedBy>
  <cp:revision>355</cp:revision>
  <dcterms:created xsi:type="dcterms:W3CDTF">2006-08-16T00:00:00Z</dcterms:created>
  <dcterms:modified xsi:type="dcterms:W3CDTF">2019-07-29T13:59:41Z</dcterms:modified>
</cp:coreProperties>
</file>