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6" r:id="rId11"/>
    <p:sldId id="279" r:id="rId12"/>
    <p:sldId id="267" r:id="rId13"/>
    <p:sldId id="281" r:id="rId14"/>
    <p:sldId id="268" r:id="rId15"/>
    <p:sldId id="269" r:id="rId16"/>
    <p:sldId id="282" r:id="rId17"/>
    <p:sldId id="283" r:id="rId18"/>
    <p:sldId id="264" r:id="rId19"/>
    <p:sldId id="270" r:id="rId20"/>
    <p:sldId id="272" r:id="rId21"/>
    <p:sldId id="275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6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6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3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5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35EC-981F-4253-AE20-F2856954359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F48A-433B-4E97-8816-FA3A5393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4C8B-9DED-4508-9CE6-73623D9D61CD}"/>
              </a:ext>
            </a:extLst>
          </p:cNvPr>
          <p:cNvSpPr txBox="1">
            <a:spLocks/>
          </p:cNvSpPr>
          <p:nvPr/>
        </p:nvSpPr>
        <p:spPr>
          <a:xfrm>
            <a:off x="7846142" y="1489058"/>
            <a:ext cx="3618271" cy="30042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b="1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80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 Minutes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5" y="738844"/>
            <a:ext cx="6850133" cy="38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2093"/>
          <a:stretch/>
        </p:blipFill>
        <p:spPr>
          <a:xfrm>
            <a:off x="857708" y="1986116"/>
            <a:ext cx="10683786" cy="4198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triped Right Arrow 2"/>
          <p:cNvSpPr/>
          <p:nvPr/>
        </p:nvSpPr>
        <p:spPr>
          <a:xfrm>
            <a:off x="623941" y="147484"/>
            <a:ext cx="2689529" cy="1317523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t="3395" r="6337" b="19189"/>
          <a:stretch/>
        </p:blipFill>
        <p:spPr>
          <a:xfrm>
            <a:off x="897504" y="1730478"/>
            <a:ext cx="10694727" cy="3962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triped Right Arrow 2"/>
          <p:cNvSpPr/>
          <p:nvPr/>
        </p:nvSpPr>
        <p:spPr>
          <a:xfrm>
            <a:off x="623941" y="147484"/>
            <a:ext cx="2689529" cy="1317523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3909" r="7473"/>
          <a:stretch/>
        </p:blipFill>
        <p:spPr>
          <a:xfrm>
            <a:off x="3962401" y="550606"/>
            <a:ext cx="7649498" cy="5920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triped Right Arrow 2"/>
          <p:cNvSpPr/>
          <p:nvPr/>
        </p:nvSpPr>
        <p:spPr>
          <a:xfrm>
            <a:off x="623941" y="147484"/>
            <a:ext cx="2689529" cy="1317523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/>
          <a:stretch/>
        </p:blipFill>
        <p:spPr>
          <a:xfrm>
            <a:off x="3628103" y="412953"/>
            <a:ext cx="8073008" cy="6135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triped Right Arrow 2"/>
          <p:cNvSpPr/>
          <p:nvPr/>
        </p:nvSpPr>
        <p:spPr>
          <a:xfrm>
            <a:off x="275303" y="147484"/>
            <a:ext cx="3156155" cy="2182761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/>
          <a:stretch/>
        </p:blipFill>
        <p:spPr>
          <a:xfrm>
            <a:off x="3451123" y="216310"/>
            <a:ext cx="8396748" cy="644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triped Right Arrow 2"/>
          <p:cNvSpPr/>
          <p:nvPr/>
        </p:nvSpPr>
        <p:spPr>
          <a:xfrm>
            <a:off x="623941" y="147484"/>
            <a:ext cx="2689529" cy="1317523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 r="4297" b="2870"/>
          <a:stretch/>
        </p:blipFill>
        <p:spPr>
          <a:xfrm>
            <a:off x="3441290" y="255638"/>
            <a:ext cx="8298429" cy="6368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triped Right Arrow 2"/>
          <p:cNvSpPr/>
          <p:nvPr/>
        </p:nvSpPr>
        <p:spPr>
          <a:xfrm>
            <a:off x="623941" y="147484"/>
            <a:ext cx="2689529" cy="1317523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2697"/>
          <a:stretch/>
        </p:blipFill>
        <p:spPr>
          <a:xfrm>
            <a:off x="3559278" y="344129"/>
            <a:ext cx="7898050" cy="6312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triped Right Arrow 2"/>
          <p:cNvSpPr/>
          <p:nvPr/>
        </p:nvSpPr>
        <p:spPr>
          <a:xfrm>
            <a:off x="373627" y="147484"/>
            <a:ext cx="2939844" cy="2212258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60257" y="147484"/>
            <a:ext cx="5053781" cy="601734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৬৪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৫৮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৫১২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৩২০০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৩৭১২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373626" y="147484"/>
            <a:ext cx="4257367" cy="2989006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৯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373626" y="147484"/>
            <a:ext cx="4257367" cy="2989006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১০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60257" y="707922"/>
            <a:ext cx="5053781" cy="54569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৩৬৭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   ৩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১৮৩৫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  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৩৪০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৯১৭৫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47574" y="300539"/>
            <a:ext cx="3545840" cy="8498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42" y="1815725"/>
            <a:ext cx="4424516" cy="4936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0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80273" y="540783"/>
            <a:ext cx="11124914" cy="5958327"/>
            <a:chOff x="526312" y="471958"/>
            <a:chExt cx="11124914" cy="5958327"/>
          </a:xfrm>
        </p:grpSpPr>
        <p:grpSp>
          <p:nvGrpSpPr>
            <p:cNvPr id="2" name="Group 1"/>
            <p:cNvGrpSpPr/>
            <p:nvPr/>
          </p:nvGrpSpPr>
          <p:grpSpPr>
            <a:xfrm>
              <a:off x="526312" y="471958"/>
              <a:ext cx="11124914" cy="5958327"/>
              <a:chOff x="473177" y="704778"/>
              <a:chExt cx="10443063" cy="546185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553564" y="704778"/>
                <a:ext cx="31242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/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4800" b="1" dirty="0">
                  <a:ln/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7" t="23799" r="-2473" b="40215"/>
              <a:stretch/>
            </p:blipFill>
            <p:spPr>
              <a:xfrm>
                <a:off x="667341" y="844825"/>
                <a:ext cx="3075057" cy="2241277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180F364-B463-43BA-B75C-207CD89D1EEF}"/>
                  </a:ext>
                </a:extLst>
              </p:cNvPr>
              <p:cNvSpPr/>
              <p:nvPr/>
            </p:nvSpPr>
            <p:spPr>
              <a:xfrm>
                <a:off x="473177" y="3796749"/>
                <a:ext cx="4080387" cy="23698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dashDot"/>
              </a:ln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defTabSz="609585">
                  <a:defRPr/>
                </a:pP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বিপ্লব</a:t>
                </a:r>
                <a:r>
                  <a:rPr lang="en-US" sz="3600" b="1" kern="0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3600" b="1" kern="0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bn-BD" sz="3200" b="1" kern="0" dirty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defTabSz="609585">
                  <a:defRPr/>
                </a:pPr>
                <a:r>
                  <a:rPr lang="bn-BD" sz="2800" b="1" kern="0" dirty="0">
                    <a:ln/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pPr algn="ctr" defTabSz="609585">
                  <a:defRPr/>
                </a:pPr>
                <a:r>
                  <a:rPr lang="en-US" sz="2800" b="1" kern="0" dirty="0" err="1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লুটিয়া</a:t>
                </a:r>
                <a:r>
                  <a:rPr lang="bn-BD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kern="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 প্রাথমিক </a:t>
                </a:r>
                <a:r>
                  <a:rPr lang="bn-BD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</a:t>
                </a:r>
                <a:r>
                  <a:rPr lang="en-US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</a:p>
              <a:p>
                <a:pPr algn="ctr" defTabSz="609585">
                  <a:defRPr/>
                </a:pPr>
                <a:r>
                  <a:rPr lang="en-US" sz="2800" b="1" kern="0" dirty="0" err="1" smtClean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লোহাগড়া</a:t>
                </a:r>
                <a:r>
                  <a:rPr lang="bn-BD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kern="0" dirty="0" err="1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নড়াইল</a:t>
                </a:r>
                <a:r>
                  <a:rPr lang="bn-BD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2800" b="1" kern="0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defTabSz="609585">
                  <a:defRPr/>
                </a:pPr>
                <a:r>
                  <a:rPr lang="bn-BD" sz="2800" b="1" kern="0" dirty="0" smtClean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০১৭</a:t>
                </a:r>
                <a:r>
                  <a:rPr lang="en-US" sz="2800" b="1" kern="0" dirty="0" smtClean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১৬৫৬১৪৯৭</a:t>
                </a:r>
                <a:endParaRPr lang="en-US" b="1" kern="0" dirty="0">
                  <a:ln/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801362" y="3623975"/>
                <a:ext cx="5114878" cy="25426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শ্রেণিঃ৩য়</a:t>
                </a:r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বিষয়ঃ প্রাথমিক গণিত </a:t>
                </a:r>
              </a:p>
              <a:p>
                <a:pPr algn="ctr"/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 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শিরোনামঃ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গুণ</a:t>
                </a:r>
                <a:endPara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পাঠ্যাংশঃ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(53-5৮পৃষ্ঠা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অধ্যায়ঃ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সময়ঃ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IN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০ মিনিট</a:t>
                </a:r>
                <a:endPara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6" t="5114" r="7739" b="8240"/>
            <a:stretch/>
          </p:blipFill>
          <p:spPr>
            <a:xfrm>
              <a:off x="8681885" y="624735"/>
              <a:ext cx="2231922" cy="2861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9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455" y="226481"/>
            <a:ext cx="331321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7" y="1746930"/>
            <a:ext cx="10102662" cy="4113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62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1110" y="286069"/>
            <a:ext cx="3116826" cy="1222825"/>
            <a:chOff x="4847304" y="276237"/>
            <a:chExt cx="3116826" cy="12228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4847304" y="276237"/>
              <a:ext cx="3116826" cy="12228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186516" y="533707"/>
              <a:ext cx="21630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95" y="543539"/>
            <a:ext cx="6254906" cy="5603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80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90" y="652614"/>
            <a:ext cx="5433553" cy="54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0041" y="286403"/>
            <a:ext cx="5280837" cy="1689882"/>
            <a:chOff x="3047086" y="502711"/>
            <a:chExt cx="5362020" cy="18548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86" y="502711"/>
              <a:ext cx="5362020" cy="185482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053624" y="855031"/>
              <a:ext cx="317426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08" y="2444915"/>
            <a:ext cx="8818498" cy="3533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4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91" y="415873"/>
            <a:ext cx="5319252" cy="59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7096" y="1370255"/>
            <a:ext cx="3396176" cy="11891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E5D3C4-92E7-4F99-A57D-D7167A695B39}"/>
              </a:ext>
            </a:extLst>
          </p:cNvPr>
          <p:cNvSpPr/>
          <p:nvPr/>
        </p:nvSpPr>
        <p:spPr>
          <a:xfrm>
            <a:off x="945919" y="4097592"/>
            <a:ext cx="2695778" cy="684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গাই</a:t>
            </a:r>
            <a:endParaRPr lang="en-US" sz="24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110" y="1560065"/>
            <a:ext cx="7315200" cy="3785652"/>
          </a:xfrm>
          <a:prstGeom prst="rect">
            <a:avLst/>
          </a:prstGeom>
          <a:noFill/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আমার নাম এক দেখ রে তোরা দেখ</a:t>
            </a:r>
          </a:p>
          <a:p>
            <a:pPr algn="ctr"/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হাঁসের মতো ডাকি আমি প্যাঁক প্যাঁক প্যাঁক</a:t>
            </a:r>
          </a:p>
          <a:p>
            <a:pPr algn="ctr"/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আমার নাম দুই মাছের রাজা রুই</a:t>
            </a:r>
          </a:p>
          <a:p>
            <a:pPr algn="ctr"/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মজা করে খেতে চাই দু- দুই টা রুই</a:t>
            </a:r>
          </a:p>
          <a:p>
            <a:pPr algn="ctr"/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আমার নাম তিন নাচি ধিন ধিন ধিন</a:t>
            </a:r>
          </a:p>
          <a:p>
            <a:pPr algn="ctr"/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চল সবাই মিলে পড়ি এ বার এক,দুই তিন  </a:t>
            </a:r>
            <a:endParaRPr lang="en-US" sz="40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979607" y="707921"/>
            <a:ext cx="3502742" cy="1143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905">
                  <a:solidFill>
                    <a:srgbClr val="C00000"/>
                  </a:solidFill>
                </a:ln>
                <a:solidFill>
                  <a:schemeClr val="accent6">
                    <a:shade val="20000"/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">
                <a:solidFill>
                  <a:srgbClr val="C00000"/>
                </a:solidFill>
              </a:ln>
              <a:solidFill>
                <a:schemeClr val="accent6">
                  <a:shade val="20000"/>
                  <a:satMod val="20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623" y="3338750"/>
            <a:ext cx="10815483" cy="27375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অনূর্ধ্ব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অংকবিশিষ্ট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অনূর্ধ্ব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অংকবিশিষ্ট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করতে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১২.5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অনূর্ধ্ব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 অংকবিশিষ্ট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অনূর্ধ্ব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অংকবিশিষ্ট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অনূর্ধ্ব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১০,০০০)।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145891" y="609600"/>
            <a:ext cx="7492180" cy="586873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গতকাল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শিখেছিলাম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17689" y="2806495"/>
            <a:ext cx="8948583" cy="2227481"/>
            <a:chOff x="152400" y="1695450"/>
            <a:chExt cx="8948583" cy="2227481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719416"/>
              <a:ext cx="63246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যে সংখ্যাকে গুণ করা হয় তাকে গুণ্য বলে।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1695450"/>
              <a:ext cx="10668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গুণ্য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213666" y="1851868"/>
              <a:ext cx="762000" cy="30480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2476772"/>
              <a:ext cx="10668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গুণক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213666" y="2640364"/>
              <a:ext cx="762000" cy="30480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7283" y="2521974"/>
              <a:ext cx="662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যে সংখ্যা দ্বারা গুণ করা হয় তাকে গুণক বলে।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3014" y="3258095"/>
              <a:ext cx="1295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গুণফল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427518" y="3428860"/>
              <a:ext cx="762000" cy="30480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42983" y="3276600"/>
              <a:ext cx="68580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গুণ করে যে ফল পাওয়া যায় তাকে গুণফল বলে।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7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0304" y="850490"/>
            <a:ext cx="7030720" cy="5181600"/>
            <a:chOff x="1905000" y="762000"/>
            <a:chExt cx="7030720" cy="518160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1" t="16666" r="14162" b="20833"/>
            <a:stretch/>
          </p:blipFill>
          <p:spPr>
            <a:xfrm>
              <a:off x="7391400" y="4495800"/>
              <a:ext cx="1544320" cy="144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Line Callout 3 (Border and Accent Bar) 3"/>
            <p:cNvSpPr/>
            <p:nvPr/>
          </p:nvSpPr>
          <p:spPr>
            <a:xfrm>
              <a:off x="1905000" y="762000"/>
              <a:ext cx="5029200" cy="3505200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33410"/>
                <a:gd name="adj6" fmla="val -16059"/>
                <a:gd name="adj7" fmla="val 135103"/>
                <a:gd name="adj8" fmla="val 105966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রাখতে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গুণ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পারতে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অব্যশই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নামতা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জানতে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0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683" y="1887389"/>
            <a:ext cx="362002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র্ট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865" t="25262" r="39052" b="6695"/>
          <a:stretch/>
        </p:blipFill>
        <p:spPr>
          <a:xfrm>
            <a:off x="5202805" y="581740"/>
            <a:ext cx="5917479" cy="601077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757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8232" y="360360"/>
            <a:ext cx="8298425" cy="6217541"/>
            <a:chOff x="2133600" y="340696"/>
            <a:chExt cx="8298425" cy="6217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2"/>
            <a:stretch/>
          </p:blipFill>
          <p:spPr>
            <a:xfrm>
              <a:off x="2133600" y="340696"/>
              <a:ext cx="8298425" cy="621754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493341" y="3449466"/>
              <a:ext cx="3932904" cy="24973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গুণ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8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707" r="1574" b="1984"/>
          <a:stretch/>
        </p:blipFill>
        <p:spPr>
          <a:xfrm>
            <a:off x="816077" y="1887794"/>
            <a:ext cx="10933471" cy="42966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triped Right Arrow 2"/>
          <p:cNvSpPr/>
          <p:nvPr/>
        </p:nvSpPr>
        <p:spPr>
          <a:xfrm>
            <a:off x="623941" y="147484"/>
            <a:ext cx="2689529" cy="1317523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245</Words>
  <Application>Microsoft Office PowerPoint</Application>
  <PresentationFormat>Widescreen</PresentationFormat>
  <Paragraphs>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10 Minutes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55</cp:revision>
  <dcterms:created xsi:type="dcterms:W3CDTF">2020-06-02T10:56:32Z</dcterms:created>
  <dcterms:modified xsi:type="dcterms:W3CDTF">2020-06-04T18:07:00Z</dcterms:modified>
</cp:coreProperties>
</file>