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6" r:id="rId1"/>
  </p:sldMasterIdLst>
  <p:notesMasterIdLst>
    <p:notesMasterId r:id="rId18"/>
  </p:notesMasterIdLst>
  <p:sldIdLst>
    <p:sldId id="256" r:id="rId2"/>
    <p:sldId id="269" r:id="rId3"/>
    <p:sldId id="258" r:id="rId4"/>
    <p:sldId id="260" r:id="rId5"/>
    <p:sldId id="284" r:id="rId6"/>
    <p:sldId id="283" r:id="rId7"/>
    <p:sldId id="286" r:id="rId8"/>
    <p:sldId id="277" r:id="rId9"/>
    <p:sldId id="278" r:id="rId10"/>
    <p:sldId id="280" r:id="rId11"/>
    <p:sldId id="281" r:id="rId12"/>
    <p:sldId id="282" r:id="rId13"/>
    <p:sldId id="261" r:id="rId14"/>
    <p:sldId id="276" r:id="rId15"/>
    <p:sldId id="262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814A5-3F36-40DB-BB44-0CD8599707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94BAB-08B2-4B8B-B683-3E67BCD1D78D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44494B-62FE-4DC2-BCD1-D1BE44C83D66}" type="parTrans" cxnId="{735E582A-CF4C-4676-8FF3-1B082DAD2B9E}">
      <dgm:prSet/>
      <dgm:spPr/>
      <dgm:t>
        <a:bodyPr/>
        <a:lstStyle/>
        <a:p>
          <a:endParaRPr lang="en-US"/>
        </a:p>
      </dgm:t>
    </dgm:pt>
    <dgm:pt modelId="{4C7B15C4-7F4A-4F1B-972F-3B06B83C69A6}" type="sibTrans" cxnId="{735E582A-CF4C-4676-8FF3-1B082DAD2B9E}">
      <dgm:prSet/>
      <dgm:spPr/>
      <dgm:t>
        <a:bodyPr/>
        <a:lstStyle/>
        <a:p>
          <a:endParaRPr lang="en-US"/>
        </a:p>
      </dgm:t>
    </dgm:pt>
    <dgm:pt modelId="{F51B7670-AB73-49BF-ADA2-05024EB216D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464288-6354-457F-B459-D364BBC9C1A7}" type="parTrans" cxnId="{324BBE95-4C43-41F5-8FC0-95741080062A}">
      <dgm:prSet/>
      <dgm:spPr/>
      <dgm:t>
        <a:bodyPr/>
        <a:lstStyle/>
        <a:p>
          <a:endParaRPr lang="en-US"/>
        </a:p>
      </dgm:t>
    </dgm:pt>
    <dgm:pt modelId="{2A324EA3-B904-480E-A927-E29A02DDC1B4}" type="sibTrans" cxnId="{324BBE95-4C43-41F5-8FC0-95741080062A}">
      <dgm:prSet/>
      <dgm:spPr/>
      <dgm:t>
        <a:bodyPr/>
        <a:lstStyle/>
        <a:p>
          <a:endParaRPr lang="en-US"/>
        </a:p>
      </dgm:t>
    </dgm:pt>
    <dgm:pt modelId="{9ECA4422-BE71-475E-8906-E888CEA8114E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সঠিকভাবে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উৎপাদিত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সম্পর্কিত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971B6A-3A14-429A-A2E9-ACECBA9845E1}" type="parTrans" cxnId="{583BF846-BEE9-47FE-86DD-4CCA8B13A429}">
      <dgm:prSet/>
      <dgm:spPr/>
      <dgm:t>
        <a:bodyPr/>
        <a:lstStyle/>
        <a:p>
          <a:endParaRPr lang="en-US"/>
        </a:p>
      </dgm:t>
    </dgm:pt>
    <dgm:pt modelId="{0110C35D-C4A6-40B4-832A-66A5DB107DB5}" type="sibTrans" cxnId="{583BF846-BEE9-47FE-86DD-4CCA8B13A429}">
      <dgm:prSet/>
      <dgm:spPr/>
      <dgm:t>
        <a:bodyPr/>
        <a:lstStyle/>
        <a:p>
          <a:endParaRPr lang="en-US"/>
        </a:p>
      </dgm:t>
    </dgm:pt>
    <dgm:pt modelId="{73236754-AF8D-49EC-93A5-2088D915825B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5621F4-A73D-410F-86FC-446155C1B149}" type="parTrans" cxnId="{BB6DC906-7B45-4A56-87F3-3FDE103D35D1}">
      <dgm:prSet/>
      <dgm:spPr/>
      <dgm:t>
        <a:bodyPr/>
        <a:lstStyle/>
        <a:p>
          <a:endParaRPr lang="en-US"/>
        </a:p>
      </dgm:t>
    </dgm:pt>
    <dgm:pt modelId="{082C2A51-DE2C-4123-BD19-36C212F8BC29}" type="sibTrans" cxnId="{BB6DC906-7B45-4A56-87F3-3FDE103D35D1}">
      <dgm:prSet/>
      <dgm:spPr/>
      <dgm:t>
        <a:bodyPr/>
        <a:lstStyle/>
        <a:p>
          <a:endParaRPr lang="en-US"/>
        </a:p>
      </dgm:t>
    </dgm:pt>
    <dgm:pt modelId="{C5AB5B71-68DE-412F-8173-59DE48C19AEF}">
      <dgm:prSet phldrT="[Text]" custT="1"/>
      <dgm:spPr/>
      <dgm:t>
        <a:bodyPr/>
        <a:lstStyle/>
        <a:p>
          <a:r>
            <a:rPr lang="en-US" sz="1800" dirty="0" err="1" smtClean="0"/>
            <a:t>উৎপাদিত</a:t>
          </a:r>
          <a:r>
            <a:rPr lang="en-US" sz="1800" dirty="0" smtClean="0"/>
            <a:t> </a:t>
          </a:r>
          <a:r>
            <a:rPr lang="en-US" sz="1800" dirty="0" err="1" smtClean="0"/>
            <a:t>পণ্য</a:t>
          </a:r>
          <a:r>
            <a:rPr lang="en-US" sz="1800" dirty="0" smtClean="0"/>
            <a:t> </a:t>
          </a:r>
          <a:r>
            <a:rPr lang="en-US" sz="1800" dirty="0" err="1" smtClean="0"/>
            <a:t>বা</a:t>
          </a:r>
          <a:r>
            <a:rPr lang="en-US" sz="1800" dirty="0" smtClean="0"/>
            <a:t> </a:t>
          </a:r>
          <a:r>
            <a:rPr lang="en-US" sz="1800" dirty="0" err="1" smtClean="0"/>
            <a:t>সেবার</a:t>
          </a:r>
          <a:r>
            <a:rPr lang="en-US" sz="1800" dirty="0" smtClean="0"/>
            <a:t> </a:t>
          </a:r>
          <a:r>
            <a:rPr lang="en-US" sz="1800" dirty="0" err="1" smtClean="0"/>
            <a:t>ব্যয়</a:t>
          </a:r>
          <a:r>
            <a:rPr lang="en-US" sz="1800" dirty="0" smtClean="0"/>
            <a:t> </a:t>
          </a:r>
          <a:r>
            <a:rPr lang="en-US" sz="1800" dirty="0" err="1" smtClean="0"/>
            <a:t>বিশ্লেষণ</a:t>
          </a:r>
          <a:r>
            <a:rPr lang="en-US" sz="1800" dirty="0" smtClean="0"/>
            <a:t>, </a:t>
          </a:r>
          <a:r>
            <a:rPr lang="en-US" sz="1800" dirty="0" err="1" smtClean="0"/>
            <a:t>নিয়ন্ত্রণ</a:t>
          </a:r>
          <a:r>
            <a:rPr lang="en-US" sz="1800" dirty="0" smtClean="0"/>
            <a:t>, </a:t>
          </a:r>
          <a:r>
            <a:rPr lang="en-US" sz="1800" dirty="0" err="1" smtClean="0"/>
            <a:t>ব্যয়</a:t>
          </a:r>
          <a:r>
            <a:rPr lang="en-US" sz="1800" dirty="0" smtClean="0"/>
            <a:t> </a:t>
          </a:r>
          <a:r>
            <a:rPr lang="en-US" sz="1800" dirty="0" err="1" smtClean="0"/>
            <a:t>নির্ণয়</a:t>
          </a:r>
          <a:r>
            <a:rPr lang="en-US" sz="1800" dirty="0" smtClean="0"/>
            <a:t>, </a:t>
          </a:r>
          <a:r>
            <a:rPr lang="en-US" sz="1800" dirty="0" err="1" smtClean="0"/>
            <a:t>প্রতিবেদন</a:t>
          </a:r>
          <a:r>
            <a:rPr lang="en-US" sz="1800" dirty="0" smtClean="0"/>
            <a:t> </a:t>
          </a:r>
          <a:r>
            <a:rPr lang="en-US" sz="1800" dirty="0" err="1" smtClean="0"/>
            <a:t>পেশে</a:t>
          </a:r>
          <a:r>
            <a:rPr lang="en-US" sz="1800" dirty="0" smtClean="0"/>
            <a:t> </a:t>
          </a:r>
          <a:r>
            <a:rPr lang="en-US" sz="1800" dirty="0" err="1" smtClean="0"/>
            <a:t>এবং</a:t>
          </a:r>
          <a:r>
            <a:rPr lang="en-US" sz="1800" dirty="0" smtClean="0"/>
            <a:t> </a:t>
          </a:r>
          <a:r>
            <a:rPr lang="en-US" sz="1800" dirty="0" err="1" smtClean="0"/>
            <a:t>প্রতিষ্ঠানের</a:t>
          </a:r>
          <a:r>
            <a:rPr lang="en-US" sz="1800" dirty="0" smtClean="0"/>
            <a:t> </a:t>
          </a:r>
          <a:r>
            <a:rPr lang="en-US" sz="1800" dirty="0" err="1" smtClean="0"/>
            <a:t>ব্যবস্থাপনাকে</a:t>
          </a:r>
          <a:r>
            <a:rPr lang="en-US" sz="1800" dirty="0" smtClean="0"/>
            <a:t> </a:t>
          </a:r>
          <a:r>
            <a:rPr lang="en-US" sz="1800" dirty="0" err="1" smtClean="0"/>
            <a:t>ব্যয়</a:t>
          </a:r>
          <a:r>
            <a:rPr lang="en-US" sz="1800" dirty="0" smtClean="0"/>
            <a:t> </a:t>
          </a:r>
          <a:r>
            <a:rPr lang="en-US" sz="1800" dirty="0" err="1" smtClean="0"/>
            <a:t>সম্পর্কিত</a:t>
          </a:r>
          <a:r>
            <a:rPr lang="en-US" sz="1800" dirty="0" smtClean="0"/>
            <a:t> </a:t>
          </a:r>
          <a:r>
            <a:rPr lang="en-US" sz="1800" dirty="0" err="1" smtClean="0"/>
            <a:t>তথ্য</a:t>
          </a:r>
          <a:r>
            <a:rPr lang="en-US" sz="1800" dirty="0" smtClean="0"/>
            <a:t> </a:t>
          </a:r>
          <a:r>
            <a:rPr lang="en-US" sz="1800" dirty="0" err="1" smtClean="0"/>
            <a:t>সরবরাহ</a:t>
          </a:r>
          <a:r>
            <a:rPr lang="en-US" sz="1800" dirty="0" smtClean="0"/>
            <a:t> </a:t>
          </a:r>
          <a:r>
            <a:rPr lang="en-US" sz="1800" dirty="0" err="1" smtClean="0"/>
            <a:t>করার</a:t>
          </a:r>
          <a:r>
            <a:rPr lang="en-US" sz="1800" dirty="0" smtClean="0"/>
            <a:t> </a:t>
          </a:r>
          <a:r>
            <a:rPr lang="en-US" sz="1800" dirty="0" err="1" smtClean="0"/>
            <a:t>কৌশল</a:t>
          </a:r>
          <a:r>
            <a:rPr lang="en-US" sz="1800" dirty="0" smtClean="0"/>
            <a:t>। </a:t>
          </a:r>
          <a:endParaRPr lang="en-US" sz="1800" dirty="0"/>
        </a:p>
      </dgm:t>
    </dgm:pt>
    <dgm:pt modelId="{3F55409A-AE46-4557-B7AF-84174C5D0CFE}" type="parTrans" cxnId="{FF81FCCA-E6F8-4304-837B-1DB9939ED91C}">
      <dgm:prSet/>
      <dgm:spPr/>
      <dgm:t>
        <a:bodyPr/>
        <a:lstStyle/>
        <a:p>
          <a:endParaRPr lang="en-US"/>
        </a:p>
      </dgm:t>
    </dgm:pt>
    <dgm:pt modelId="{96A27F19-9387-4D92-9D7C-0E1026AA62FD}" type="sibTrans" cxnId="{FF81FCCA-E6F8-4304-837B-1DB9939ED91C}">
      <dgm:prSet/>
      <dgm:spPr/>
      <dgm:t>
        <a:bodyPr/>
        <a:lstStyle/>
        <a:p>
          <a:endParaRPr lang="en-US"/>
        </a:p>
      </dgm:t>
    </dgm:pt>
    <dgm:pt modelId="{780A0523-EE5B-427D-BD4E-00DF15BF7BE6}" type="pres">
      <dgm:prSet presAssocID="{5A2814A5-3F36-40DB-BB44-0CD859970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92278A-6AD5-4D59-BA7C-905AEA7BEE30}" type="pres">
      <dgm:prSet presAssocID="{DB194BAB-08B2-4B8B-B683-3E67BCD1D78D}" presName="hierRoot1" presStyleCnt="0"/>
      <dgm:spPr/>
    </dgm:pt>
    <dgm:pt modelId="{303BFD71-1633-4BC3-984F-9DCEEB8050F4}" type="pres">
      <dgm:prSet presAssocID="{DB194BAB-08B2-4B8B-B683-3E67BCD1D78D}" presName="composite" presStyleCnt="0"/>
      <dgm:spPr/>
    </dgm:pt>
    <dgm:pt modelId="{6B28DD9E-F2A6-44F3-BECA-1D3354E49B2B}" type="pres">
      <dgm:prSet presAssocID="{DB194BAB-08B2-4B8B-B683-3E67BCD1D78D}" presName="background" presStyleLbl="node0" presStyleIdx="0" presStyleCnt="1"/>
      <dgm:spPr/>
    </dgm:pt>
    <dgm:pt modelId="{B6CA06A1-1387-459F-B7D8-DA2634E1B344}" type="pres">
      <dgm:prSet presAssocID="{DB194BAB-08B2-4B8B-B683-3E67BCD1D78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CA972-82C0-4198-81E1-4694B1F59365}" type="pres">
      <dgm:prSet presAssocID="{DB194BAB-08B2-4B8B-B683-3E67BCD1D78D}" presName="hierChild2" presStyleCnt="0"/>
      <dgm:spPr/>
    </dgm:pt>
    <dgm:pt modelId="{BC9010BD-9B2B-4519-82DD-3B1ED34F049C}" type="pres">
      <dgm:prSet presAssocID="{4B464288-6354-457F-B459-D364BBC9C1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6FA0E19-CD7B-4178-A4B3-1D84B46BCC98}" type="pres">
      <dgm:prSet presAssocID="{F51B7670-AB73-49BF-ADA2-05024EB216DA}" presName="hierRoot2" presStyleCnt="0"/>
      <dgm:spPr/>
    </dgm:pt>
    <dgm:pt modelId="{9697EFD5-D13B-400B-8591-3A3E34675620}" type="pres">
      <dgm:prSet presAssocID="{F51B7670-AB73-49BF-ADA2-05024EB216DA}" presName="composite2" presStyleCnt="0"/>
      <dgm:spPr/>
    </dgm:pt>
    <dgm:pt modelId="{732830B7-F385-4BC1-AC87-4B36BB579ED8}" type="pres">
      <dgm:prSet presAssocID="{F51B7670-AB73-49BF-ADA2-05024EB216DA}" presName="background2" presStyleLbl="node2" presStyleIdx="0" presStyleCnt="2"/>
      <dgm:spPr/>
    </dgm:pt>
    <dgm:pt modelId="{49827B29-7873-49F4-8B53-834C59698819}" type="pres">
      <dgm:prSet presAssocID="{F51B7670-AB73-49BF-ADA2-05024EB216DA}" presName="text2" presStyleLbl="fgAcc2" presStyleIdx="0" presStyleCnt="2" custLinFactNeighborY="-18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A4ECF-6D56-43A5-AB49-6978A5996594}" type="pres">
      <dgm:prSet presAssocID="{F51B7670-AB73-49BF-ADA2-05024EB216DA}" presName="hierChild3" presStyleCnt="0"/>
      <dgm:spPr/>
    </dgm:pt>
    <dgm:pt modelId="{A2F3F392-057D-4ED7-AE3E-9F1AEF2AE56A}" type="pres">
      <dgm:prSet presAssocID="{B5971B6A-3A14-429A-A2E9-ACECBA9845E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4D507414-28A0-4EE1-B792-8A6C29E09A32}" type="pres">
      <dgm:prSet presAssocID="{9ECA4422-BE71-475E-8906-E888CEA8114E}" presName="hierRoot3" presStyleCnt="0"/>
      <dgm:spPr/>
    </dgm:pt>
    <dgm:pt modelId="{DD32038B-CBAD-4C13-9051-2856327FEBE5}" type="pres">
      <dgm:prSet presAssocID="{9ECA4422-BE71-475E-8906-E888CEA8114E}" presName="composite3" presStyleCnt="0"/>
      <dgm:spPr/>
    </dgm:pt>
    <dgm:pt modelId="{1CCAFBE0-43CE-40AE-9FB7-1034A1CC68AF}" type="pres">
      <dgm:prSet presAssocID="{9ECA4422-BE71-475E-8906-E888CEA8114E}" presName="background3" presStyleLbl="node3" presStyleIdx="0" presStyleCnt="2"/>
      <dgm:spPr/>
    </dgm:pt>
    <dgm:pt modelId="{BCDC4F59-7CBB-4E71-AD94-D9DD3DA0AF09}" type="pres">
      <dgm:prSet presAssocID="{9ECA4422-BE71-475E-8906-E888CEA8114E}" presName="text3" presStyleLbl="fgAcc3" presStyleIdx="0" presStyleCnt="2" custScaleX="173131" custScaleY="141200" custLinFactNeighborY="-269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692AF-808D-4634-80FB-33CA02F675F6}" type="pres">
      <dgm:prSet presAssocID="{9ECA4422-BE71-475E-8906-E888CEA8114E}" presName="hierChild4" presStyleCnt="0"/>
      <dgm:spPr/>
    </dgm:pt>
    <dgm:pt modelId="{30B07A02-7086-4641-9A72-FB81EA1AFA70}" type="pres">
      <dgm:prSet presAssocID="{155621F4-A73D-410F-86FC-446155C1B1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08D08BE-1B05-4BEE-937E-F4971915399C}" type="pres">
      <dgm:prSet presAssocID="{73236754-AF8D-49EC-93A5-2088D915825B}" presName="hierRoot2" presStyleCnt="0"/>
      <dgm:spPr/>
    </dgm:pt>
    <dgm:pt modelId="{36873207-C329-42CF-8D5D-C9D68BAB52FB}" type="pres">
      <dgm:prSet presAssocID="{73236754-AF8D-49EC-93A5-2088D915825B}" presName="composite2" presStyleCnt="0"/>
      <dgm:spPr/>
    </dgm:pt>
    <dgm:pt modelId="{3AD94497-0645-4ECF-A27E-6FEA9642EF28}" type="pres">
      <dgm:prSet presAssocID="{73236754-AF8D-49EC-93A5-2088D915825B}" presName="background2" presStyleLbl="node2" presStyleIdx="1" presStyleCnt="2"/>
      <dgm:spPr/>
    </dgm:pt>
    <dgm:pt modelId="{4A38BFD8-8BB7-4B9D-B568-0FADAE207002}" type="pres">
      <dgm:prSet presAssocID="{73236754-AF8D-49EC-93A5-2088D915825B}" presName="text2" presStyleLbl="fgAcc2" presStyleIdx="1" presStyleCnt="2" custLinFactNeighborX="19267" custLinFactNeighborY="-18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DE006-8EF9-489B-A731-5D7BA57176CB}" type="pres">
      <dgm:prSet presAssocID="{73236754-AF8D-49EC-93A5-2088D915825B}" presName="hierChild3" presStyleCnt="0"/>
      <dgm:spPr/>
    </dgm:pt>
    <dgm:pt modelId="{DBB564B6-B1A4-49BD-B86D-74313D029515}" type="pres">
      <dgm:prSet presAssocID="{3F55409A-AE46-4557-B7AF-84174C5D0CF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7C5B736-73B0-4F4B-B50F-0D5010068F94}" type="pres">
      <dgm:prSet presAssocID="{C5AB5B71-68DE-412F-8173-59DE48C19AEF}" presName="hierRoot3" presStyleCnt="0"/>
      <dgm:spPr/>
    </dgm:pt>
    <dgm:pt modelId="{B63FE27B-1432-4EB2-8540-A52C681476D3}" type="pres">
      <dgm:prSet presAssocID="{C5AB5B71-68DE-412F-8173-59DE48C19AEF}" presName="composite3" presStyleCnt="0"/>
      <dgm:spPr/>
    </dgm:pt>
    <dgm:pt modelId="{A1B0BEC3-DCEB-495A-8901-543B045F3DB0}" type="pres">
      <dgm:prSet presAssocID="{C5AB5B71-68DE-412F-8173-59DE48C19AEF}" presName="background3" presStyleLbl="node3" presStyleIdx="1" presStyleCnt="2"/>
      <dgm:spPr/>
    </dgm:pt>
    <dgm:pt modelId="{AD8364AB-9144-46A3-8D21-53B04C228282}" type="pres">
      <dgm:prSet presAssocID="{C5AB5B71-68DE-412F-8173-59DE48C19AEF}" presName="text3" presStyleLbl="fgAcc3" presStyleIdx="1" presStyleCnt="2" custScaleX="189937" custScaleY="153076" custLinFactNeighborY="-23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26BA56-2EA4-4CEA-9590-C657A480C4D4}" type="pres">
      <dgm:prSet presAssocID="{C5AB5B71-68DE-412F-8173-59DE48C19AEF}" presName="hierChild4" presStyleCnt="0"/>
      <dgm:spPr/>
    </dgm:pt>
  </dgm:ptLst>
  <dgm:cxnLst>
    <dgm:cxn modelId="{A5DC8CFB-CD34-48BA-8FEF-62CB6DAF4434}" type="presOf" srcId="{4B464288-6354-457F-B459-D364BBC9C1A7}" destId="{BC9010BD-9B2B-4519-82DD-3B1ED34F049C}" srcOrd="0" destOrd="0" presId="urn:microsoft.com/office/officeart/2005/8/layout/hierarchy1"/>
    <dgm:cxn modelId="{BB6DC906-7B45-4A56-87F3-3FDE103D35D1}" srcId="{DB194BAB-08B2-4B8B-B683-3E67BCD1D78D}" destId="{73236754-AF8D-49EC-93A5-2088D915825B}" srcOrd="1" destOrd="0" parTransId="{155621F4-A73D-410F-86FC-446155C1B149}" sibTransId="{082C2A51-DE2C-4123-BD19-36C212F8BC29}"/>
    <dgm:cxn modelId="{583BF846-BEE9-47FE-86DD-4CCA8B13A429}" srcId="{F51B7670-AB73-49BF-ADA2-05024EB216DA}" destId="{9ECA4422-BE71-475E-8906-E888CEA8114E}" srcOrd="0" destOrd="0" parTransId="{B5971B6A-3A14-429A-A2E9-ACECBA9845E1}" sibTransId="{0110C35D-C4A6-40B4-832A-66A5DB107DB5}"/>
    <dgm:cxn modelId="{735E582A-CF4C-4676-8FF3-1B082DAD2B9E}" srcId="{5A2814A5-3F36-40DB-BB44-0CD85997079E}" destId="{DB194BAB-08B2-4B8B-B683-3E67BCD1D78D}" srcOrd="0" destOrd="0" parTransId="{5244494B-62FE-4DC2-BCD1-D1BE44C83D66}" sibTransId="{4C7B15C4-7F4A-4F1B-972F-3B06B83C69A6}"/>
    <dgm:cxn modelId="{DD609512-D462-44EB-9516-BA9600C4EF74}" type="presOf" srcId="{C5AB5B71-68DE-412F-8173-59DE48C19AEF}" destId="{AD8364AB-9144-46A3-8D21-53B04C228282}" srcOrd="0" destOrd="0" presId="urn:microsoft.com/office/officeart/2005/8/layout/hierarchy1"/>
    <dgm:cxn modelId="{324BBE95-4C43-41F5-8FC0-95741080062A}" srcId="{DB194BAB-08B2-4B8B-B683-3E67BCD1D78D}" destId="{F51B7670-AB73-49BF-ADA2-05024EB216DA}" srcOrd="0" destOrd="0" parTransId="{4B464288-6354-457F-B459-D364BBC9C1A7}" sibTransId="{2A324EA3-B904-480E-A927-E29A02DDC1B4}"/>
    <dgm:cxn modelId="{C134E17C-8477-421B-9156-8E6BA63C7DFC}" type="presOf" srcId="{B5971B6A-3A14-429A-A2E9-ACECBA9845E1}" destId="{A2F3F392-057D-4ED7-AE3E-9F1AEF2AE56A}" srcOrd="0" destOrd="0" presId="urn:microsoft.com/office/officeart/2005/8/layout/hierarchy1"/>
    <dgm:cxn modelId="{C93AB5A4-4182-458F-B707-38DE0B6A53DF}" type="presOf" srcId="{155621F4-A73D-410F-86FC-446155C1B149}" destId="{30B07A02-7086-4641-9A72-FB81EA1AFA70}" srcOrd="0" destOrd="0" presId="urn:microsoft.com/office/officeart/2005/8/layout/hierarchy1"/>
    <dgm:cxn modelId="{B199AADB-C5CB-431E-9EB1-C0FBA3F6DBC6}" type="presOf" srcId="{DB194BAB-08B2-4B8B-B683-3E67BCD1D78D}" destId="{B6CA06A1-1387-459F-B7D8-DA2634E1B344}" srcOrd="0" destOrd="0" presId="urn:microsoft.com/office/officeart/2005/8/layout/hierarchy1"/>
    <dgm:cxn modelId="{FF81FCCA-E6F8-4304-837B-1DB9939ED91C}" srcId="{73236754-AF8D-49EC-93A5-2088D915825B}" destId="{C5AB5B71-68DE-412F-8173-59DE48C19AEF}" srcOrd="0" destOrd="0" parTransId="{3F55409A-AE46-4557-B7AF-84174C5D0CFE}" sibTransId="{96A27F19-9387-4D92-9D7C-0E1026AA62FD}"/>
    <dgm:cxn modelId="{E7F7C7CF-8C5A-4FFC-8EE5-318429B26217}" type="presOf" srcId="{3F55409A-AE46-4557-B7AF-84174C5D0CFE}" destId="{DBB564B6-B1A4-49BD-B86D-74313D029515}" srcOrd="0" destOrd="0" presId="urn:microsoft.com/office/officeart/2005/8/layout/hierarchy1"/>
    <dgm:cxn modelId="{2C938868-D212-402E-ADAE-0B46151921B6}" type="presOf" srcId="{5A2814A5-3F36-40DB-BB44-0CD85997079E}" destId="{780A0523-EE5B-427D-BD4E-00DF15BF7BE6}" srcOrd="0" destOrd="0" presId="urn:microsoft.com/office/officeart/2005/8/layout/hierarchy1"/>
    <dgm:cxn modelId="{5F7A95D8-6EFC-42E7-AF80-0C766CD69FEF}" type="presOf" srcId="{73236754-AF8D-49EC-93A5-2088D915825B}" destId="{4A38BFD8-8BB7-4B9D-B568-0FADAE207002}" srcOrd="0" destOrd="0" presId="urn:microsoft.com/office/officeart/2005/8/layout/hierarchy1"/>
    <dgm:cxn modelId="{79CCF3A1-E673-4B2B-AAD5-3C62054B349A}" type="presOf" srcId="{F51B7670-AB73-49BF-ADA2-05024EB216DA}" destId="{49827B29-7873-49F4-8B53-834C59698819}" srcOrd="0" destOrd="0" presId="urn:microsoft.com/office/officeart/2005/8/layout/hierarchy1"/>
    <dgm:cxn modelId="{7A763430-3DF4-4430-8A73-BC63C7FDA126}" type="presOf" srcId="{9ECA4422-BE71-475E-8906-E888CEA8114E}" destId="{BCDC4F59-7CBB-4E71-AD94-D9DD3DA0AF09}" srcOrd="0" destOrd="0" presId="urn:microsoft.com/office/officeart/2005/8/layout/hierarchy1"/>
    <dgm:cxn modelId="{D9189981-E21C-49ED-8680-A36B3F87C2AB}" type="presParOf" srcId="{780A0523-EE5B-427D-BD4E-00DF15BF7BE6}" destId="{D392278A-6AD5-4D59-BA7C-905AEA7BEE30}" srcOrd="0" destOrd="0" presId="urn:microsoft.com/office/officeart/2005/8/layout/hierarchy1"/>
    <dgm:cxn modelId="{15666623-812C-4CDD-A584-E38E1748ABDD}" type="presParOf" srcId="{D392278A-6AD5-4D59-BA7C-905AEA7BEE30}" destId="{303BFD71-1633-4BC3-984F-9DCEEB8050F4}" srcOrd="0" destOrd="0" presId="urn:microsoft.com/office/officeart/2005/8/layout/hierarchy1"/>
    <dgm:cxn modelId="{1AADDECE-95D2-4456-9BC3-2CEA697718E6}" type="presParOf" srcId="{303BFD71-1633-4BC3-984F-9DCEEB8050F4}" destId="{6B28DD9E-F2A6-44F3-BECA-1D3354E49B2B}" srcOrd="0" destOrd="0" presId="urn:microsoft.com/office/officeart/2005/8/layout/hierarchy1"/>
    <dgm:cxn modelId="{9ACBFA24-F208-4B89-8D02-E9D8BE70D8D5}" type="presParOf" srcId="{303BFD71-1633-4BC3-984F-9DCEEB8050F4}" destId="{B6CA06A1-1387-459F-B7D8-DA2634E1B344}" srcOrd="1" destOrd="0" presId="urn:microsoft.com/office/officeart/2005/8/layout/hierarchy1"/>
    <dgm:cxn modelId="{5E7AE23F-7869-4E1F-90DE-7573B46C7E36}" type="presParOf" srcId="{D392278A-6AD5-4D59-BA7C-905AEA7BEE30}" destId="{24ACA972-82C0-4198-81E1-4694B1F59365}" srcOrd="1" destOrd="0" presId="urn:microsoft.com/office/officeart/2005/8/layout/hierarchy1"/>
    <dgm:cxn modelId="{05F2CA22-BC1C-4523-9CD3-85F5582204A2}" type="presParOf" srcId="{24ACA972-82C0-4198-81E1-4694B1F59365}" destId="{BC9010BD-9B2B-4519-82DD-3B1ED34F049C}" srcOrd="0" destOrd="0" presId="urn:microsoft.com/office/officeart/2005/8/layout/hierarchy1"/>
    <dgm:cxn modelId="{B84C5621-5BC3-4F0F-B2A0-7A0A7E092175}" type="presParOf" srcId="{24ACA972-82C0-4198-81E1-4694B1F59365}" destId="{F6FA0E19-CD7B-4178-A4B3-1D84B46BCC98}" srcOrd="1" destOrd="0" presId="urn:microsoft.com/office/officeart/2005/8/layout/hierarchy1"/>
    <dgm:cxn modelId="{AEBB2239-30B6-4C8A-93A1-0019D33A2336}" type="presParOf" srcId="{F6FA0E19-CD7B-4178-A4B3-1D84B46BCC98}" destId="{9697EFD5-D13B-400B-8591-3A3E34675620}" srcOrd="0" destOrd="0" presId="urn:microsoft.com/office/officeart/2005/8/layout/hierarchy1"/>
    <dgm:cxn modelId="{B89C7FCA-2364-4E39-8BEE-B019416294CA}" type="presParOf" srcId="{9697EFD5-D13B-400B-8591-3A3E34675620}" destId="{732830B7-F385-4BC1-AC87-4B36BB579ED8}" srcOrd="0" destOrd="0" presId="urn:microsoft.com/office/officeart/2005/8/layout/hierarchy1"/>
    <dgm:cxn modelId="{C214B23D-05EE-4959-8E7D-5CBC8C77385A}" type="presParOf" srcId="{9697EFD5-D13B-400B-8591-3A3E34675620}" destId="{49827B29-7873-49F4-8B53-834C59698819}" srcOrd="1" destOrd="0" presId="urn:microsoft.com/office/officeart/2005/8/layout/hierarchy1"/>
    <dgm:cxn modelId="{C286A8F3-A048-410E-984E-5BAA698FBE62}" type="presParOf" srcId="{F6FA0E19-CD7B-4178-A4B3-1D84B46BCC98}" destId="{C7FA4ECF-6D56-43A5-AB49-6978A5996594}" srcOrd="1" destOrd="0" presId="urn:microsoft.com/office/officeart/2005/8/layout/hierarchy1"/>
    <dgm:cxn modelId="{9F2B8C4C-79BD-4B1F-B660-15EFB4A6E369}" type="presParOf" srcId="{C7FA4ECF-6D56-43A5-AB49-6978A5996594}" destId="{A2F3F392-057D-4ED7-AE3E-9F1AEF2AE56A}" srcOrd="0" destOrd="0" presId="urn:microsoft.com/office/officeart/2005/8/layout/hierarchy1"/>
    <dgm:cxn modelId="{99729546-18D4-4E56-B3CE-3031B6D2F8C3}" type="presParOf" srcId="{C7FA4ECF-6D56-43A5-AB49-6978A5996594}" destId="{4D507414-28A0-4EE1-B792-8A6C29E09A32}" srcOrd="1" destOrd="0" presId="urn:microsoft.com/office/officeart/2005/8/layout/hierarchy1"/>
    <dgm:cxn modelId="{4CCD58A2-013A-4F12-B067-0B923B7373E5}" type="presParOf" srcId="{4D507414-28A0-4EE1-B792-8A6C29E09A32}" destId="{DD32038B-CBAD-4C13-9051-2856327FEBE5}" srcOrd="0" destOrd="0" presId="urn:microsoft.com/office/officeart/2005/8/layout/hierarchy1"/>
    <dgm:cxn modelId="{22E15C09-DA76-4565-B562-DFC08053501C}" type="presParOf" srcId="{DD32038B-CBAD-4C13-9051-2856327FEBE5}" destId="{1CCAFBE0-43CE-40AE-9FB7-1034A1CC68AF}" srcOrd="0" destOrd="0" presId="urn:microsoft.com/office/officeart/2005/8/layout/hierarchy1"/>
    <dgm:cxn modelId="{F1C68122-85FE-4547-95B5-9009FA0B3AF4}" type="presParOf" srcId="{DD32038B-CBAD-4C13-9051-2856327FEBE5}" destId="{BCDC4F59-7CBB-4E71-AD94-D9DD3DA0AF09}" srcOrd="1" destOrd="0" presId="urn:microsoft.com/office/officeart/2005/8/layout/hierarchy1"/>
    <dgm:cxn modelId="{D73FE067-3EE7-4538-9544-B305D54EA0A6}" type="presParOf" srcId="{4D507414-28A0-4EE1-B792-8A6C29E09A32}" destId="{E31692AF-808D-4634-80FB-33CA02F675F6}" srcOrd="1" destOrd="0" presId="urn:microsoft.com/office/officeart/2005/8/layout/hierarchy1"/>
    <dgm:cxn modelId="{E825206F-6D07-47B2-82EB-7F586AEA2131}" type="presParOf" srcId="{24ACA972-82C0-4198-81E1-4694B1F59365}" destId="{30B07A02-7086-4641-9A72-FB81EA1AFA70}" srcOrd="2" destOrd="0" presId="urn:microsoft.com/office/officeart/2005/8/layout/hierarchy1"/>
    <dgm:cxn modelId="{03A6669D-6464-41B0-80BC-41D95F34B7C9}" type="presParOf" srcId="{24ACA972-82C0-4198-81E1-4694B1F59365}" destId="{C08D08BE-1B05-4BEE-937E-F4971915399C}" srcOrd="3" destOrd="0" presId="urn:microsoft.com/office/officeart/2005/8/layout/hierarchy1"/>
    <dgm:cxn modelId="{D8045151-5FAE-4BB2-88BD-2A4531C333C9}" type="presParOf" srcId="{C08D08BE-1B05-4BEE-937E-F4971915399C}" destId="{36873207-C329-42CF-8D5D-C9D68BAB52FB}" srcOrd="0" destOrd="0" presId="urn:microsoft.com/office/officeart/2005/8/layout/hierarchy1"/>
    <dgm:cxn modelId="{25DDAEC3-A176-4AD0-948A-C3EC0B68C97B}" type="presParOf" srcId="{36873207-C329-42CF-8D5D-C9D68BAB52FB}" destId="{3AD94497-0645-4ECF-A27E-6FEA9642EF28}" srcOrd="0" destOrd="0" presId="urn:microsoft.com/office/officeart/2005/8/layout/hierarchy1"/>
    <dgm:cxn modelId="{9A543BBA-648B-4F6E-9CA0-30C2221CBE92}" type="presParOf" srcId="{36873207-C329-42CF-8D5D-C9D68BAB52FB}" destId="{4A38BFD8-8BB7-4B9D-B568-0FADAE207002}" srcOrd="1" destOrd="0" presId="urn:microsoft.com/office/officeart/2005/8/layout/hierarchy1"/>
    <dgm:cxn modelId="{C82901D8-07D6-4C46-B12E-CBCB1607506E}" type="presParOf" srcId="{C08D08BE-1B05-4BEE-937E-F4971915399C}" destId="{012DE006-8EF9-489B-A731-5D7BA57176CB}" srcOrd="1" destOrd="0" presId="urn:microsoft.com/office/officeart/2005/8/layout/hierarchy1"/>
    <dgm:cxn modelId="{00DA7E3F-83A5-4507-83F7-3B1AAFBC990A}" type="presParOf" srcId="{012DE006-8EF9-489B-A731-5D7BA57176CB}" destId="{DBB564B6-B1A4-49BD-B86D-74313D029515}" srcOrd="0" destOrd="0" presId="urn:microsoft.com/office/officeart/2005/8/layout/hierarchy1"/>
    <dgm:cxn modelId="{4D338EF3-6348-4FF3-860B-B64983C5AA21}" type="presParOf" srcId="{012DE006-8EF9-489B-A731-5D7BA57176CB}" destId="{17C5B736-73B0-4F4B-B50F-0D5010068F94}" srcOrd="1" destOrd="0" presId="urn:microsoft.com/office/officeart/2005/8/layout/hierarchy1"/>
    <dgm:cxn modelId="{7522963C-EE96-4A84-97E5-880C2944B542}" type="presParOf" srcId="{17C5B736-73B0-4F4B-B50F-0D5010068F94}" destId="{B63FE27B-1432-4EB2-8540-A52C681476D3}" srcOrd="0" destOrd="0" presId="urn:microsoft.com/office/officeart/2005/8/layout/hierarchy1"/>
    <dgm:cxn modelId="{5051A553-B7DA-4480-A25C-02A75ADF99AF}" type="presParOf" srcId="{B63FE27B-1432-4EB2-8540-A52C681476D3}" destId="{A1B0BEC3-DCEB-495A-8901-543B045F3DB0}" srcOrd="0" destOrd="0" presId="urn:microsoft.com/office/officeart/2005/8/layout/hierarchy1"/>
    <dgm:cxn modelId="{F2E0E4A9-9692-448C-B3B7-A62D077E5016}" type="presParOf" srcId="{B63FE27B-1432-4EB2-8540-A52C681476D3}" destId="{AD8364AB-9144-46A3-8D21-53B04C228282}" srcOrd="1" destOrd="0" presId="urn:microsoft.com/office/officeart/2005/8/layout/hierarchy1"/>
    <dgm:cxn modelId="{55222E12-B1ED-4080-A278-C5E8AB677599}" type="presParOf" srcId="{17C5B736-73B0-4F4B-B50F-0D5010068F94}" destId="{DE26BA56-2EA4-4CEA-9590-C657A480C4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E1E204-23F6-45CF-AC69-E1A8435245CA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C2AE67-B62F-4019-808C-569241D271C8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হিসাববিজ্ঞানের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পদ্ধতিসমূহ</a:t>
          </a:r>
          <a:endParaRPr lang="en-US" sz="2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8631BCBE-E0F6-4712-BDF1-66035752653C}" type="parTrans" cxnId="{42EFF745-D155-46E7-A8E7-7660E737876E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DCBDECFD-99E6-4D31-891A-C0DD47B66ECB}" type="sibTrans" cxnId="{42EFF745-D155-46E7-A8E7-7660E737876E}">
      <dgm:prSet/>
      <dgm:spPr/>
      <dgm:t>
        <a:bodyPr/>
        <a:lstStyle/>
        <a:p>
          <a:endParaRPr lang="en-US"/>
        </a:p>
      </dgm:t>
    </dgm:pt>
    <dgm:pt modelId="{9A0FA9B5-734E-48C8-B172-3C8AF43BDDF1}">
      <dgm:prSet phldrT="[Text]" custT="1"/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জব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ব্যয়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হিসাব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65672599-E8A1-47FF-AE3C-56D247C92096}" type="parTrans" cxnId="{BAC19760-1AC1-45CC-8E50-CC48B304CA04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ECED0079-1B9E-4885-936A-077E52DD0D03}" type="sibTrans" cxnId="{BAC19760-1AC1-45CC-8E50-CC48B304CA04}">
      <dgm:prSet/>
      <dgm:spPr/>
      <dgm:t>
        <a:bodyPr/>
        <a:lstStyle/>
        <a:p>
          <a:endParaRPr lang="en-US"/>
        </a:p>
      </dgm:t>
    </dgm:pt>
    <dgm:pt modelId="{8ED232A6-646A-48B5-B158-9B20A8F27280}">
      <dgm:prSet phldrT="[Text]" custT="1"/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খামার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ব্যয়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হিসাব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590902B9-6CAB-4F4D-9157-23F90C72CB3B}" type="parTrans" cxnId="{104BDF7B-CF20-4BDF-BFA4-8B10838A8946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380332D2-CE43-4A4B-95F6-1DC0951A2E91}" type="sibTrans" cxnId="{104BDF7B-CF20-4BDF-BFA4-8B10838A8946}">
      <dgm:prSet/>
      <dgm:spPr/>
      <dgm:t>
        <a:bodyPr/>
        <a:lstStyle/>
        <a:p>
          <a:endParaRPr lang="en-US"/>
        </a:p>
      </dgm:t>
    </dgm:pt>
    <dgm:pt modelId="{97F74D61-940E-4AA8-BE67-9F288741AA4B}">
      <dgm:prSet custT="1"/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প্রক্রিয়া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ব্যয়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হিসাব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3C012BC0-5F4B-4A2C-ADE6-E4606ADC7798}" type="parTrans" cxnId="{D74F3092-A3B2-4CAE-A852-BAAFF7FAEAC7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CBB36052-B87F-44B9-A692-92DD50476298}" type="sibTrans" cxnId="{D74F3092-A3B2-4CAE-A852-BAAFF7FAEAC7}">
      <dgm:prSet/>
      <dgm:spPr/>
      <dgm:t>
        <a:bodyPr/>
        <a:lstStyle/>
        <a:p>
          <a:endParaRPr lang="en-US"/>
        </a:p>
      </dgm:t>
    </dgm:pt>
    <dgm:pt modelId="{46AE7D44-9B6D-440C-88A8-AF5B3660A6BF}">
      <dgm:prSet custT="1"/>
      <dgm:spPr/>
      <dgm:t>
        <a:bodyPr vert="vert270"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১.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ব্যাচ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গুচ্ছ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হিসাব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br>
            <a:rPr lang="en-US" sz="2400" b="1" dirty="0" smtClean="0">
              <a:latin typeface="NikoshBAN" pitchFamily="2" charset="0"/>
              <a:cs typeface="NikoshBAN" pitchFamily="2" charset="0"/>
            </a:rPr>
          </a:br>
          <a:r>
            <a:rPr lang="en-US" sz="2400" b="1" dirty="0" smtClean="0">
              <a:latin typeface="NikoshBAN" pitchFamily="2" charset="0"/>
              <a:cs typeface="NikoshBAN" pitchFamily="2" charset="0"/>
            </a:rPr>
            <a:t>২.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ঠিকাকার্য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ব্যয়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হিসাব</a:t>
          </a:r>
          <a:endParaRPr lang="en-US" sz="2400" b="1" dirty="0" smtClean="0">
            <a:latin typeface="NikoshBAN" pitchFamily="2" charset="0"/>
            <a:cs typeface="NikoshBAN" pitchFamily="2" charset="0"/>
          </a:endParaRPr>
        </a:p>
      </dgm:t>
    </dgm:pt>
    <dgm:pt modelId="{7B73013A-A483-4F8E-A664-716C1D11949D}" type="parTrans" cxnId="{8C07572A-ED15-4D20-BE65-0FECC431EF25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0542B40B-2C16-4B9A-9304-67F9E9C40999}" type="sibTrans" cxnId="{8C07572A-ED15-4D20-BE65-0FECC431EF25}">
      <dgm:prSet/>
      <dgm:spPr/>
      <dgm:t>
        <a:bodyPr/>
        <a:lstStyle/>
        <a:p>
          <a:endParaRPr lang="en-US"/>
        </a:p>
      </dgm:t>
    </dgm:pt>
    <dgm:pt modelId="{0E714B02-30B4-4F80-9FE6-2CB706725B2B}">
      <dgm:prSet custT="1"/>
      <dgm:spPr/>
      <dgm:t>
        <a:bodyPr vert="vert270"/>
        <a:lstStyle/>
        <a:p>
          <a:pPr algn="ctr"/>
          <a:r>
            <a:rPr lang="en-US" sz="2400" b="1" dirty="0" smtClean="0">
              <a:latin typeface="NikoshBAN" pitchFamily="2" charset="0"/>
              <a:cs typeface="NikoshBAN" pitchFamily="2" charset="0"/>
            </a:rPr>
            <a:t>১.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স্বাভাবিক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প্রাকৃতিক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br>
            <a:rPr lang="en-US" sz="2400" b="1" dirty="0" smtClean="0">
              <a:latin typeface="NikoshBAN" pitchFamily="2" charset="0"/>
              <a:cs typeface="NikoshBAN" pitchFamily="2" charset="0"/>
            </a:rPr>
          </a:br>
          <a:r>
            <a:rPr lang="en-US" sz="2400" b="1" dirty="0" smtClean="0">
              <a:latin typeface="NikoshBAN" pitchFamily="2" charset="0"/>
              <a:cs typeface="NikoshBAN" pitchFamily="2" charset="0"/>
            </a:rPr>
            <a:t> ২.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কৃষি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শিল্প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E8716554-FA41-4718-9BAA-E89D4056D020}" type="parTrans" cxnId="{52B65C93-483A-4BD0-B627-4D15631361A3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03AE2365-E07E-4C79-A4C2-D9E4A6CAF085}" type="sibTrans" cxnId="{52B65C93-483A-4BD0-B627-4D15631361A3}">
      <dgm:prSet/>
      <dgm:spPr/>
      <dgm:t>
        <a:bodyPr/>
        <a:lstStyle/>
        <a:p>
          <a:endParaRPr lang="en-US"/>
        </a:p>
      </dgm:t>
    </dgm:pt>
    <dgm:pt modelId="{EDCA2C15-37D4-4431-83CD-76A781EEECB5}">
      <dgm:prSet custT="1"/>
      <dgm:spPr/>
      <dgm:t>
        <a:bodyPr vert="vert270"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১.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একক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ব্যয়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br>
            <a:rPr lang="en-US" sz="2400" b="1" dirty="0" smtClean="0">
              <a:latin typeface="NikoshBAN" pitchFamily="2" charset="0"/>
              <a:cs typeface="NikoshBAN" pitchFamily="2" charset="0"/>
            </a:rPr>
          </a:br>
          <a:r>
            <a:rPr lang="en-US" sz="2400" b="1" dirty="0" smtClean="0">
              <a:latin typeface="NikoshBAN" pitchFamily="2" charset="0"/>
              <a:cs typeface="NikoshBAN" pitchFamily="2" charset="0"/>
            </a:rPr>
            <a:t>২.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পরিচালন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ব্যয়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br>
            <a:rPr lang="en-US" sz="2400" b="1" dirty="0" smtClean="0">
              <a:latin typeface="NikoshBAN" pitchFamily="2" charset="0"/>
              <a:cs typeface="NikoshBAN" pitchFamily="2" charset="0"/>
            </a:rPr>
          </a:br>
          <a:r>
            <a:rPr lang="en-US" sz="2400" b="1" dirty="0" smtClean="0">
              <a:latin typeface="NikoshBAN" pitchFamily="2" charset="0"/>
              <a:cs typeface="NikoshBAN" pitchFamily="2" charset="0"/>
            </a:rPr>
            <a:t>৩.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কার্য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পরিচালনা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br>
            <a:rPr lang="en-US" sz="2400" b="1" dirty="0" smtClean="0">
              <a:latin typeface="NikoshBAN" pitchFamily="2" charset="0"/>
              <a:cs typeface="NikoshBAN" pitchFamily="2" charset="0"/>
            </a:rPr>
          </a:br>
          <a:r>
            <a:rPr lang="en-US" sz="2400" b="1" dirty="0" smtClean="0">
              <a:latin typeface="NikoshBAN" pitchFamily="2" charset="0"/>
              <a:cs typeface="NikoshBAN" pitchFamily="2" charset="0"/>
            </a:rPr>
            <a:t>৪.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বিভাগীয়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হিসাব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br>
            <a:rPr lang="en-US" sz="2400" b="1" dirty="0" smtClean="0">
              <a:latin typeface="NikoshBAN" pitchFamily="2" charset="0"/>
              <a:cs typeface="NikoshBAN" pitchFamily="2" charset="0"/>
            </a:rPr>
          </a:br>
          <a:r>
            <a:rPr lang="en-US" sz="2000" b="1" dirty="0" smtClean="0">
              <a:latin typeface="NikoshBAN" pitchFamily="2" charset="0"/>
              <a:cs typeface="NikoshBAN" pitchFamily="2" charset="0"/>
            </a:rPr>
            <a:t>৫.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বহু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একত্রীভূত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CCA0A6AF-6709-49BB-8249-DF501930A55D}" type="sibTrans" cxnId="{0FDEC80D-0457-4C1B-A481-43F18B03B4BD}">
      <dgm:prSet/>
      <dgm:spPr/>
      <dgm:t>
        <a:bodyPr/>
        <a:lstStyle/>
        <a:p>
          <a:endParaRPr lang="en-US"/>
        </a:p>
      </dgm:t>
    </dgm:pt>
    <dgm:pt modelId="{890E720B-B98A-40B3-B709-9CC098BDD611}" type="parTrans" cxnId="{0FDEC80D-0457-4C1B-A481-43F18B03B4BD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2CA03113-3FA6-4D65-95AE-9244892753A1}" type="pres">
      <dgm:prSet presAssocID="{9DE1E204-23F6-45CF-AC69-E1A8435245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077381-4463-4C40-B71D-DF94B864022D}" type="pres">
      <dgm:prSet presAssocID="{DBC2AE67-B62F-4019-808C-569241D271C8}" presName="hierRoot1" presStyleCnt="0"/>
      <dgm:spPr/>
    </dgm:pt>
    <dgm:pt modelId="{1ED281F5-B8E2-48F8-9B87-18B1031098F5}" type="pres">
      <dgm:prSet presAssocID="{DBC2AE67-B62F-4019-808C-569241D271C8}" presName="composite" presStyleCnt="0"/>
      <dgm:spPr/>
    </dgm:pt>
    <dgm:pt modelId="{2EF87D91-E3A0-48F1-B372-77B10C34A3F2}" type="pres">
      <dgm:prSet presAssocID="{DBC2AE67-B62F-4019-808C-569241D271C8}" presName="background" presStyleLbl="node0" presStyleIdx="0" presStyleCnt="1"/>
      <dgm:spPr/>
    </dgm:pt>
    <dgm:pt modelId="{2E743D6D-24E1-4EE0-9C67-FF49055A2F43}" type="pres">
      <dgm:prSet presAssocID="{DBC2AE67-B62F-4019-808C-569241D271C8}" presName="text" presStyleLbl="fgAcc0" presStyleIdx="0" presStyleCnt="1" custScaleX="170874" custScaleY="80446" custLinFactNeighborY="-221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551786-DBE0-48B3-AE91-35D75E08C47D}" type="pres">
      <dgm:prSet presAssocID="{DBC2AE67-B62F-4019-808C-569241D271C8}" presName="hierChild2" presStyleCnt="0"/>
      <dgm:spPr/>
    </dgm:pt>
    <dgm:pt modelId="{F578D21A-B156-455C-A8CB-92227C4E89C8}" type="pres">
      <dgm:prSet presAssocID="{65672599-E8A1-47FF-AE3C-56D247C9209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C00928CD-D055-4A02-8DF6-66C255F8202A}" type="pres">
      <dgm:prSet presAssocID="{9A0FA9B5-734E-48C8-B172-3C8AF43BDDF1}" presName="hierRoot2" presStyleCnt="0"/>
      <dgm:spPr/>
    </dgm:pt>
    <dgm:pt modelId="{F4B09CB5-4186-49A3-8988-43BADD0455E0}" type="pres">
      <dgm:prSet presAssocID="{9A0FA9B5-734E-48C8-B172-3C8AF43BDDF1}" presName="composite2" presStyleCnt="0"/>
      <dgm:spPr/>
    </dgm:pt>
    <dgm:pt modelId="{69FAE6E7-D50D-42A6-9D03-0CDB242A317D}" type="pres">
      <dgm:prSet presAssocID="{9A0FA9B5-734E-48C8-B172-3C8AF43BDDF1}" presName="background2" presStyleLbl="node2" presStyleIdx="0" presStyleCnt="3"/>
      <dgm:spPr/>
    </dgm:pt>
    <dgm:pt modelId="{B3DB8315-8BE4-4FFA-9853-D3385B540302}" type="pres">
      <dgm:prSet presAssocID="{9A0FA9B5-734E-48C8-B172-3C8AF43BDDF1}" presName="text2" presStyleLbl="fgAcc2" presStyleIdx="0" presStyleCnt="3" custLinFactNeighborY="-401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9A581E-A6F2-428F-ACD0-D952D3A06778}" type="pres">
      <dgm:prSet presAssocID="{9A0FA9B5-734E-48C8-B172-3C8AF43BDDF1}" presName="hierChild3" presStyleCnt="0"/>
      <dgm:spPr/>
    </dgm:pt>
    <dgm:pt modelId="{7736274A-8B7F-4B26-B614-B60F33088038}" type="pres">
      <dgm:prSet presAssocID="{7B73013A-A483-4F8E-A664-716C1D11949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4B26BCA-1FC4-44C3-8205-FAF94E0AD083}" type="pres">
      <dgm:prSet presAssocID="{46AE7D44-9B6D-440C-88A8-AF5B3660A6BF}" presName="hierRoot3" presStyleCnt="0"/>
      <dgm:spPr/>
    </dgm:pt>
    <dgm:pt modelId="{16B90E54-F65C-4972-87A9-CA64799CFAA4}" type="pres">
      <dgm:prSet presAssocID="{46AE7D44-9B6D-440C-88A8-AF5B3660A6BF}" presName="composite3" presStyleCnt="0"/>
      <dgm:spPr/>
    </dgm:pt>
    <dgm:pt modelId="{17613BFC-2A37-4722-92EE-A760BADFE0C0}" type="pres">
      <dgm:prSet presAssocID="{46AE7D44-9B6D-440C-88A8-AF5B3660A6BF}" presName="background3" presStyleLbl="node3" presStyleIdx="0" presStyleCnt="3"/>
      <dgm:spPr/>
    </dgm:pt>
    <dgm:pt modelId="{C6932DAE-A075-478D-8BC9-9E69CEF0ADF2}" type="pres">
      <dgm:prSet presAssocID="{46AE7D44-9B6D-440C-88A8-AF5B3660A6BF}" presName="text3" presStyleLbl="fgAcc3" presStyleIdx="0" presStyleCnt="3" custAng="5400000" custScaleX="105125" custScaleY="154918" custLinFactNeighborY="-31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97078F-B8AC-4237-9CCA-19B3150FE258}" type="pres">
      <dgm:prSet presAssocID="{46AE7D44-9B6D-440C-88A8-AF5B3660A6BF}" presName="hierChild4" presStyleCnt="0"/>
      <dgm:spPr/>
    </dgm:pt>
    <dgm:pt modelId="{54C05132-DB50-4A95-98F8-15733895D20D}" type="pres">
      <dgm:prSet presAssocID="{590902B9-6CAB-4F4D-9157-23F90C72CB3B}" presName="Name10" presStyleLbl="parChTrans1D2" presStyleIdx="1" presStyleCnt="3"/>
      <dgm:spPr/>
      <dgm:t>
        <a:bodyPr/>
        <a:lstStyle/>
        <a:p>
          <a:endParaRPr lang="en-US"/>
        </a:p>
      </dgm:t>
    </dgm:pt>
    <dgm:pt modelId="{0D8ABAF5-CE6E-4B7B-BE3E-74B408B32A99}" type="pres">
      <dgm:prSet presAssocID="{8ED232A6-646A-48B5-B158-9B20A8F27280}" presName="hierRoot2" presStyleCnt="0"/>
      <dgm:spPr/>
    </dgm:pt>
    <dgm:pt modelId="{85D11FD8-A6FC-43CA-A1D9-AFFF68EB9382}" type="pres">
      <dgm:prSet presAssocID="{8ED232A6-646A-48B5-B158-9B20A8F27280}" presName="composite2" presStyleCnt="0"/>
      <dgm:spPr/>
    </dgm:pt>
    <dgm:pt modelId="{3B86D515-520C-4754-8D75-C0060CAE601C}" type="pres">
      <dgm:prSet presAssocID="{8ED232A6-646A-48B5-B158-9B20A8F27280}" presName="background2" presStyleLbl="node2" presStyleIdx="1" presStyleCnt="3"/>
      <dgm:spPr/>
    </dgm:pt>
    <dgm:pt modelId="{53A8615D-6503-420D-A2A3-080CDCEE50DE}" type="pres">
      <dgm:prSet presAssocID="{8ED232A6-646A-48B5-B158-9B20A8F27280}" presName="text2" presStyleLbl="fgAcc2" presStyleIdx="1" presStyleCnt="3" custLinFactNeighborY="-401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B8FC0-6452-44B4-876F-D0F9A58AA18C}" type="pres">
      <dgm:prSet presAssocID="{8ED232A6-646A-48B5-B158-9B20A8F27280}" presName="hierChild3" presStyleCnt="0"/>
      <dgm:spPr/>
    </dgm:pt>
    <dgm:pt modelId="{2DFAC072-B295-4464-8A6F-259AF6B2FEC9}" type="pres">
      <dgm:prSet presAssocID="{E8716554-FA41-4718-9BAA-E89D4056D020}" presName="Name17" presStyleLbl="parChTrans1D3" presStyleIdx="1" presStyleCnt="3"/>
      <dgm:spPr/>
      <dgm:t>
        <a:bodyPr/>
        <a:lstStyle/>
        <a:p>
          <a:endParaRPr lang="en-US"/>
        </a:p>
      </dgm:t>
    </dgm:pt>
    <dgm:pt modelId="{2ADF6093-9D2E-4613-B505-9F5398E743F9}" type="pres">
      <dgm:prSet presAssocID="{0E714B02-30B4-4F80-9FE6-2CB706725B2B}" presName="hierRoot3" presStyleCnt="0"/>
      <dgm:spPr/>
    </dgm:pt>
    <dgm:pt modelId="{9DA879DD-6D60-4FC3-B65D-A470BF8F8C04}" type="pres">
      <dgm:prSet presAssocID="{0E714B02-30B4-4F80-9FE6-2CB706725B2B}" presName="composite3" presStyleCnt="0"/>
      <dgm:spPr/>
    </dgm:pt>
    <dgm:pt modelId="{344029CD-1B12-450A-BFB7-715908E60B80}" type="pres">
      <dgm:prSet presAssocID="{0E714B02-30B4-4F80-9FE6-2CB706725B2B}" presName="background3" presStyleLbl="node3" presStyleIdx="1" presStyleCnt="3"/>
      <dgm:spPr/>
    </dgm:pt>
    <dgm:pt modelId="{06D60F39-DF16-4799-8709-2F30D898F7DB}" type="pres">
      <dgm:prSet presAssocID="{0E714B02-30B4-4F80-9FE6-2CB706725B2B}" presName="text3" presStyleLbl="fgAcc3" presStyleIdx="1" presStyleCnt="3" custAng="5400000" custScaleX="105125" custScaleY="134938" custLinFactNeighborX="7959" custLinFactNeighborY="-288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9B0899-3479-4AD4-8C50-3ED0B59228ED}" type="pres">
      <dgm:prSet presAssocID="{0E714B02-30B4-4F80-9FE6-2CB706725B2B}" presName="hierChild4" presStyleCnt="0"/>
      <dgm:spPr/>
    </dgm:pt>
    <dgm:pt modelId="{63D87700-9BA2-49CC-BD1E-43B7DA16C9ED}" type="pres">
      <dgm:prSet presAssocID="{3C012BC0-5F4B-4A2C-ADE6-E4606ADC779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F99C72B-BFD4-4266-A3C3-0C910F1E3851}" type="pres">
      <dgm:prSet presAssocID="{97F74D61-940E-4AA8-BE67-9F288741AA4B}" presName="hierRoot2" presStyleCnt="0"/>
      <dgm:spPr/>
    </dgm:pt>
    <dgm:pt modelId="{0E2974CB-B383-46BD-B2A1-F0D303673430}" type="pres">
      <dgm:prSet presAssocID="{97F74D61-940E-4AA8-BE67-9F288741AA4B}" presName="composite2" presStyleCnt="0"/>
      <dgm:spPr/>
    </dgm:pt>
    <dgm:pt modelId="{8BF81E7B-652F-4835-B1D6-858A5CDBF460}" type="pres">
      <dgm:prSet presAssocID="{97F74D61-940E-4AA8-BE67-9F288741AA4B}" presName="background2" presStyleLbl="node2" presStyleIdx="2" presStyleCnt="3"/>
      <dgm:spPr/>
    </dgm:pt>
    <dgm:pt modelId="{5E5FC962-DF7A-46FA-8C2F-69522E0DFC68}" type="pres">
      <dgm:prSet presAssocID="{97F74D61-940E-4AA8-BE67-9F288741AA4B}" presName="text2" presStyleLbl="fgAcc2" presStyleIdx="2" presStyleCnt="3" custLinFactNeighborY="-401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3D6FD5-0EF8-4780-A6B4-AF4F7CEF8287}" type="pres">
      <dgm:prSet presAssocID="{97F74D61-940E-4AA8-BE67-9F288741AA4B}" presName="hierChild3" presStyleCnt="0"/>
      <dgm:spPr/>
    </dgm:pt>
    <dgm:pt modelId="{4DB4D05D-1BCB-4F0F-A18C-63B2F684CD24}" type="pres">
      <dgm:prSet presAssocID="{890E720B-B98A-40B3-B709-9CC098BDD611}" presName="Name17" presStyleLbl="parChTrans1D3" presStyleIdx="2" presStyleCnt="3"/>
      <dgm:spPr/>
      <dgm:t>
        <a:bodyPr/>
        <a:lstStyle/>
        <a:p>
          <a:endParaRPr lang="en-US"/>
        </a:p>
      </dgm:t>
    </dgm:pt>
    <dgm:pt modelId="{7FBDA7B2-6BD9-44EE-83AD-2B9B9840E536}" type="pres">
      <dgm:prSet presAssocID="{EDCA2C15-37D4-4431-83CD-76A781EEECB5}" presName="hierRoot3" presStyleCnt="0"/>
      <dgm:spPr/>
    </dgm:pt>
    <dgm:pt modelId="{F1832D5C-3ACA-4ABC-8CED-DB6B3AECB1B7}" type="pres">
      <dgm:prSet presAssocID="{EDCA2C15-37D4-4431-83CD-76A781EEECB5}" presName="composite3" presStyleCnt="0"/>
      <dgm:spPr/>
    </dgm:pt>
    <dgm:pt modelId="{690A6FD4-5C4D-482D-A4C8-DED1E8245FCC}" type="pres">
      <dgm:prSet presAssocID="{EDCA2C15-37D4-4431-83CD-76A781EEECB5}" presName="background3" presStyleLbl="node3" presStyleIdx="2" presStyleCnt="3"/>
      <dgm:spPr/>
    </dgm:pt>
    <dgm:pt modelId="{46F203B0-3E5D-4089-9289-9EAEE9D43CEA}" type="pres">
      <dgm:prSet presAssocID="{EDCA2C15-37D4-4431-83CD-76A781EEECB5}" presName="text3" presStyleLbl="fgAcc3" presStyleIdx="2" presStyleCnt="3" custAng="5400000" custScaleX="107966" custScaleY="159461" custLinFactNeighborY="-31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AA49F2-3D7F-4EC3-B3C3-CBCBDA204D61}" type="pres">
      <dgm:prSet presAssocID="{EDCA2C15-37D4-4431-83CD-76A781EEECB5}" presName="hierChild4" presStyleCnt="0"/>
      <dgm:spPr/>
    </dgm:pt>
  </dgm:ptLst>
  <dgm:cxnLst>
    <dgm:cxn modelId="{D74F3092-A3B2-4CAE-A852-BAAFF7FAEAC7}" srcId="{DBC2AE67-B62F-4019-808C-569241D271C8}" destId="{97F74D61-940E-4AA8-BE67-9F288741AA4B}" srcOrd="2" destOrd="0" parTransId="{3C012BC0-5F4B-4A2C-ADE6-E4606ADC7798}" sibTransId="{CBB36052-B87F-44B9-A692-92DD50476298}"/>
    <dgm:cxn modelId="{9C0CDDF4-AA97-43D7-89D0-CCFC2286DD24}" type="presOf" srcId="{E8716554-FA41-4718-9BAA-E89D4056D020}" destId="{2DFAC072-B295-4464-8A6F-259AF6B2FEC9}" srcOrd="0" destOrd="0" presId="urn:microsoft.com/office/officeart/2005/8/layout/hierarchy1"/>
    <dgm:cxn modelId="{43CA114D-2BE7-4429-BE8A-C3D9D6CEC9A6}" type="presOf" srcId="{DBC2AE67-B62F-4019-808C-569241D271C8}" destId="{2E743D6D-24E1-4EE0-9C67-FF49055A2F43}" srcOrd="0" destOrd="0" presId="urn:microsoft.com/office/officeart/2005/8/layout/hierarchy1"/>
    <dgm:cxn modelId="{2DCB69C3-90D6-421C-9D82-9E54FABB02FF}" type="presOf" srcId="{0E714B02-30B4-4F80-9FE6-2CB706725B2B}" destId="{06D60F39-DF16-4799-8709-2F30D898F7DB}" srcOrd="0" destOrd="0" presId="urn:microsoft.com/office/officeart/2005/8/layout/hierarchy1"/>
    <dgm:cxn modelId="{1C33CD9B-CC52-4952-A04F-DE49219EC8F3}" type="presOf" srcId="{9DE1E204-23F6-45CF-AC69-E1A8435245CA}" destId="{2CA03113-3FA6-4D65-95AE-9244892753A1}" srcOrd="0" destOrd="0" presId="urn:microsoft.com/office/officeart/2005/8/layout/hierarchy1"/>
    <dgm:cxn modelId="{2C2672D9-DFB1-47E1-9616-525ADACB092F}" type="presOf" srcId="{9A0FA9B5-734E-48C8-B172-3C8AF43BDDF1}" destId="{B3DB8315-8BE4-4FFA-9853-D3385B540302}" srcOrd="0" destOrd="0" presId="urn:microsoft.com/office/officeart/2005/8/layout/hierarchy1"/>
    <dgm:cxn modelId="{BAC19760-1AC1-45CC-8E50-CC48B304CA04}" srcId="{DBC2AE67-B62F-4019-808C-569241D271C8}" destId="{9A0FA9B5-734E-48C8-B172-3C8AF43BDDF1}" srcOrd="0" destOrd="0" parTransId="{65672599-E8A1-47FF-AE3C-56D247C92096}" sibTransId="{ECED0079-1B9E-4885-936A-077E52DD0D03}"/>
    <dgm:cxn modelId="{5F0C6278-D029-4E2D-B0C9-3EFF5BAB8BF8}" type="presOf" srcId="{65672599-E8A1-47FF-AE3C-56D247C92096}" destId="{F578D21A-B156-455C-A8CB-92227C4E89C8}" srcOrd="0" destOrd="0" presId="urn:microsoft.com/office/officeart/2005/8/layout/hierarchy1"/>
    <dgm:cxn modelId="{0349DAEE-1FA2-4FBA-8681-D56B46CF5B78}" type="presOf" srcId="{7B73013A-A483-4F8E-A664-716C1D11949D}" destId="{7736274A-8B7F-4B26-B614-B60F33088038}" srcOrd="0" destOrd="0" presId="urn:microsoft.com/office/officeart/2005/8/layout/hierarchy1"/>
    <dgm:cxn modelId="{8C07572A-ED15-4D20-BE65-0FECC431EF25}" srcId="{9A0FA9B5-734E-48C8-B172-3C8AF43BDDF1}" destId="{46AE7D44-9B6D-440C-88A8-AF5B3660A6BF}" srcOrd="0" destOrd="0" parTransId="{7B73013A-A483-4F8E-A664-716C1D11949D}" sibTransId="{0542B40B-2C16-4B9A-9304-67F9E9C40999}"/>
    <dgm:cxn modelId="{6E75D8B0-A650-400D-86EF-8F695C7DD1FC}" type="presOf" srcId="{3C012BC0-5F4B-4A2C-ADE6-E4606ADC7798}" destId="{63D87700-9BA2-49CC-BD1E-43B7DA16C9ED}" srcOrd="0" destOrd="0" presId="urn:microsoft.com/office/officeart/2005/8/layout/hierarchy1"/>
    <dgm:cxn modelId="{0CAB5290-7C68-47C7-BB21-C748447E48CA}" type="presOf" srcId="{890E720B-B98A-40B3-B709-9CC098BDD611}" destId="{4DB4D05D-1BCB-4F0F-A18C-63B2F684CD24}" srcOrd="0" destOrd="0" presId="urn:microsoft.com/office/officeart/2005/8/layout/hierarchy1"/>
    <dgm:cxn modelId="{8993EA02-1DAF-4398-817F-B54CD6322AED}" type="presOf" srcId="{46AE7D44-9B6D-440C-88A8-AF5B3660A6BF}" destId="{C6932DAE-A075-478D-8BC9-9E69CEF0ADF2}" srcOrd="0" destOrd="0" presId="urn:microsoft.com/office/officeart/2005/8/layout/hierarchy1"/>
    <dgm:cxn modelId="{52B65C93-483A-4BD0-B627-4D15631361A3}" srcId="{8ED232A6-646A-48B5-B158-9B20A8F27280}" destId="{0E714B02-30B4-4F80-9FE6-2CB706725B2B}" srcOrd="0" destOrd="0" parTransId="{E8716554-FA41-4718-9BAA-E89D4056D020}" sibTransId="{03AE2365-E07E-4C79-A4C2-D9E4A6CAF085}"/>
    <dgm:cxn modelId="{0FDEC80D-0457-4C1B-A481-43F18B03B4BD}" srcId="{97F74D61-940E-4AA8-BE67-9F288741AA4B}" destId="{EDCA2C15-37D4-4431-83CD-76A781EEECB5}" srcOrd="0" destOrd="0" parTransId="{890E720B-B98A-40B3-B709-9CC098BDD611}" sibTransId="{CCA0A6AF-6709-49BB-8249-DF501930A55D}"/>
    <dgm:cxn modelId="{104BDF7B-CF20-4BDF-BFA4-8B10838A8946}" srcId="{DBC2AE67-B62F-4019-808C-569241D271C8}" destId="{8ED232A6-646A-48B5-B158-9B20A8F27280}" srcOrd="1" destOrd="0" parTransId="{590902B9-6CAB-4F4D-9157-23F90C72CB3B}" sibTransId="{380332D2-CE43-4A4B-95F6-1DC0951A2E91}"/>
    <dgm:cxn modelId="{80338728-120D-443B-9687-285AA60E848A}" type="presOf" srcId="{97F74D61-940E-4AA8-BE67-9F288741AA4B}" destId="{5E5FC962-DF7A-46FA-8C2F-69522E0DFC68}" srcOrd="0" destOrd="0" presId="urn:microsoft.com/office/officeart/2005/8/layout/hierarchy1"/>
    <dgm:cxn modelId="{54AEC7AA-AC0D-410A-B84B-21CE2C8C09E0}" type="presOf" srcId="{590902B9-6CAB-4F4D-9157-23F90C72CB3B}" destId="{54C05132-DB50-4A95-98F8-15733895D20D}" srcOrd="0" destOrd="0" presId="urn:microsoft.com/office/officeart/2005/8/layout/hierarchy1"/>
    <dgm:cxn modelId="{40B6D608-1E80-45D2-AED7-97782D7425E0}" type="presOf" srcId="{8ED232A6-646A-48B5-B158-9B20A8F27280}" destId="{53A8615D-6503-420D-A2A3-080CDCEE50DE}" srcOrd="0" destOrd="0" presId="urn:microsoft.com/office/officeart/2005/8/layout/hierarchy1"/>
    <dgm:cxn modelId="{42EFF745-D155-46E7-A8E7-7660E737876E}" srcId="{9DE1E204-23F6-45CF-AC69-E1A8435245CA}" destId="{DBC2AE67-B62F-4019-808C-569241D271C8}" srcOrd="0" destOrd="0" parTransId="{8631BCBE-E0F6-4712-BDF1-66035752653C}" sibTransId="{DCBDECFD-99E6-4D31-891A-C0DD47B66ECB}"/>
    <dgm:cxn modelId="{15D7146D-9343-424C-8AAA-64DF1E14BD82}" type="presOf" srcId="{EDCA2C15-37D4-4431-83CD-76A781EEECB5}" destId="{46F203B0-3E5D-4089-9289-9EAEE9D43CEA}" srcOrd="0" destOrd="0" presId="urn:microsoft.com/office/officeart/2005/8/layout/hierarchy1"/>
    <dgm:cxn modelId="{06C68E91-9D35-48DF-90E9-C5EEB883D3FA}" type="presParOf" srcId="{2CA03113-3FA6-4D65-95AE-9244892753A1}" destId="{F2077381-4463-4C40-B71D-DF94B864022D}" srcOrd="0" destOrd="0" presId="urn:microsoft.com/office/officeart/2005/8/layout/hierarchy1"/>
    <dgm:cxn modelId="{E528C0AE-23ED-426D-A633-02AE044EDA91}" type="presParOf" srcId="{F2077381-4463-4C40-B71D-DF94B864022D}" destId="{1ED281F5-B8E2-48F8-9B87-18B1031098F5}" srcOrd="0" destOrd="0" presId="urn:microsoft.com/office/officeart/2005/8/layout/hierarchy1"/>
    <dgm:cxn modelId="{B6CB4251-BED2-49D5-A225-84C62E5A484C}" type="presParOf" srcId="{1ED281F5-B8E2-48F8-9B87-18B1031098F5}" destId="{2EF87D91-E3A0-48F1-B372-77B10C34A3F2}" srcOrd="0" destOrd="0" presId="urn:microsoft.com/office/officeart/2005/8/layout/hierarchy1"/>
    <dgm:cxn modelId="{349DD7E1-4C3F-485F-9CE7-02A88F7725B4}" type="presParOf" srcId="{1ED281F5-B8E2-48F8-9B87-18B1031098F5}" destId="{2E743D6D-24E1-4EE0-9C67-FF49055A2F43}" srcOrd="1" destOrd="0" presId="urn:microsoft.com/office/officeart/2005/8/layout/hierarchy1"/>
    <dgm:cxn modelId="{72E94123-9F85-4B22-ADF2-D9AD9017AC0D}" type="presParOf" srcId="{F2077381-4463-4C40-B71D-DF94B864022D}" destId="{E2551786-DBE0-48B3-AE91-35D75E08C47D}" srcOrd="1" destOrd="0" presId="urn:microsoft.com/office/officeart/2005/8/layout/hierarchy1"/>
    <dgm:cxn modelId="{52990C7F-435C-4FA7-A795-80A10584BE8A}" type="presParOf" srcId="{E2551786-DBE0-48B3-AE91-35D75E08C47D}" destId="{F578D21A-B156-455C-A8CB-92227C4E89C8}" srcOrd="0" destOrd="0" presId="urn:microsoft.com/office/officeart/2005/8/layout/hierarchy1"/>
    <dgm:cxn modelId="{5D565EA7-AD03-48D6-89EC-128CAC0D493B}" type="presParOf" srcId="{E2551786-DBE0-48B3-AE91-35D75E08C47D}" destId="{C00928CD-D055-4A02-8DF6-66C255F8202A}" srcOrd="1" destOrd="0" presId="urn:microsoft.com/office/officeart/2005/8/layout/hierarchy1"/>
    <dgm:cxn modelId="{D48AF68F-F4E8-49F9-988F-DC55B14907C5}" type="presParOf" srcId="{C00928CD-D055-4A02-8DF6-66C255F8202A}" destId="{F4B09CB5-4186-49A3-8988-43BADD0455E0}" srcOrd="0" destOrd="0" presId="urn:microsoft.com/office/officeart/2005/8/layout/hierarchy1"/>
    <dgm:cxn modelId="{AD4D4685-D86D-45AB-8DCC-E37FAC7BB554}" type="presParOf" srcId="{F4B09CB5-4186-49A3-8988-43BADD0455E0}" destId="{69FAE6E7-D50D-42A6-9D03-0CDB242A317D}" srcOrd="0" destOrd="0" presId="urn:microsoft.com/office/officeart/2005/8/layout/hierarchy1"/>
    <dgm:cxn modelId="{29862FB6-BDA2-429A-91A7-9797AE387A18}" type="presParOf" srcId="{F4B09CB5-4186-49A3-8988-43BADD0455E0}" destId="{B3DB8315-8BE4-4FFA-9853-D3385B540302}" srcOrd="1" destOrd="0" presId="urn:microsoft.com/office/officeart/2005/8/layout/hierarchy1"/>
    <dgm:cxn modelId="{F40B6F4D-6CC4-44B6-9DC6-F7D561ABEDE6}" type="presParOf" srcId="{C00928CD-D055-4A02-8DF6-66C255F8202A}" destId="{2B9A581E-A6F2-428F-ACD0-D952D3A06778}" srcOrd="1" destOrd="0" presId="urn:microsoft.com/office/officeart/2005/8/layout/hierarchy1"/>
    <dgm:cxn modelId="{18ABE3F6-8311-421E-B903-48D2E3D834FA}" type="presParOf" srcId="{2B9A581E-A6F2-428F-ACD0-D952D3A06778}" destId="{7736274A-8B7F-4B26-B614-B60F33088038}" srcOrd="0" destOrd="0" presId="urn:microsoft.com/office/officeart/2005/8/layout/hierarchy1"/>
    <dgm:cxn modelId="{5FC4F18C-EEE0-4A8C-B5E7-F2D6CC63A8D6}" type="presParOf" srcId="{2B9A581E-A6F2-428F-ACD0-D952D3A06778}" destId="{14B26BCA-1FC4-44C3-8205-FAF94E0AD083}" srcOrd="1" destOrd="0" presId="urn:microsoft.com/office/officeart/2005/8/layout/hierarchy1"/>
    <dgm:cxn modelId="{B09368DE-75DC-48C5-AED6-CFA65440E505}" type="presParOf" srcId="{14B26BCA-1FC4-44C3-8205-FAF94E0AD083}" destId="{16B90E54-F65C-4972-87A9-CA64799CFAA4}" srcOrd="0" destOrd="0" presId="urn:microsoft.com/office/officeart/2005/8/layout/hierarchy1"/>
    <dgm:cxn modelId="{18DF5DF4-D77C-4BF0-AEC1-E3B1052C033E}" type="presParOf" srcId="{16B90E54-F65C-4972-87A9-CA64799CFAA4}" destId="{17613BFC-2A37-4722-92EE-A760BADFE0C0}" srcOrd="0" destOrd="0" presId="urn:microsoft.com/office/officeart/2005/8/layout/hierarchy1"/>
    <dgm:cxn modelId="{F641646F-F819-45D9-9102-E4E33171FF29}" type="presParOf" srcId="{16B90E54-F65C-4972-87A9-CA64799CFAA4}" destId="{C6932DAE-A075-478D-8BC9-9E69CEF0ADF2}" srcOrd="1" destOrd="0" presId="urn:microsoft.com/office/officeart/2005/8/layout/hierarchy1"/>
    <dgm:cxn modelId="{E91A5017-CEBB-40D0-B3AC-02EE0241BDD5}" type="presParOf" srcId="{14B26BCA-1FC4-44C3-8205-FAF94E0AD083}" destId="{4097078F-B8AC-4237-9CCA-19B3150FE258}" srcOrd="1" destOrd="0" presId="urn:microsoft.com/office/officeart/2005/8/layout/hierarchy1"/>
    <dgm:cxn modelId="{E786E1B8-152F-4792-9F5A-521A6E7E1EA2}" type="presParOf" srcId="{E2551786-DBE0-48B3-AE91-35D75E08C47D}" destId="{54C05132-DB50-4A95-98F8-15733895D20D}" srcOrd="2" destOrd="0" presId="urn:microsoft.com/office/officeart/2005/8/layout/hierarchy1"/>
    <dgm:cxn modelId="{B909A406-7128-4000-86CD-BDABDE776203}" type="presParOf" srcId="{E2551786-DBE0-48B3-AE91-35D75E08C47D}" destId="{0D8ABAF5-CE6E-4B7B-BE3E-74B408B32A99}" srcOrd="3" destOrd="0" presId="urn:microsoft.com/office/officeart/2005/8/layout/hierarchy1"/>
    <dgm:cxn modelId="{C950872D-BFC2-4723-8856-6963E67F664F}" type="presParOf" srcId="{0D8ABAF5-CE6E-4B7B-BE3E-74B408B32A99}" destId="{85D11FD8-A6FC-43CA-A1D9-AFFF68EB9382}" srcOrd="0" destOrd="0" presId="urn:microsoft.com/office/officeart/2005/8/layout/hierarchy1"/>
    <dgm:cxn modelId="{9E6F2330-BF2E-4296-9675-713178BD7AA5}" type="presParOf" srcId="{85D11FD8-A6FC-43CA-A1D9-AFFF68EB9382}" destId="{3B86D515-520C-4754-8D75-C0060CAE601C}" srcOrd="0" destOrd="0" presId="urn:microsoft.com/office/officeart/2005/8/layout/hierarchy1"/>
    <dgm:cxn modelId="{A5D4266A-9FAF-4610-AC51-59293DF81BF2}" type="presParOf" srcId="{85D11FD8-A6FC-43CA-A1D9-AFFF68EB9382}" destId="{53A8615D-6503-420D-A2A3-080CDCEE50DE}" srcOrd="1" destOrd="0" presId="urn:microsoft.com/office/officeart/2005/8/layout/hierarchy1"/>
    <dgm:cxn modelId="{46B88007-659B-4A6D-B4DB-64905F88BFDD}" type="presParOf" srcId="{0D8ABAF5-CE6E-4B7B-BE3E-74B408B32A99}" destId="{85AB8FC0-6452-44B4-876F-D0F9A58AA18C}" srcOrd="1" destOrd="0" presId="urn:microsoft.com/office/officeart/2005/8/layout/hierarchy1"/>
    <dgm:cxn modelId="{FC4289C2-B498-4DE9-81AE-EAB51262E307}" type="presParOf" srcId="{85AB8FC0-6452-44B4-876F-D0F9A58AA18C}" destId="{2DFAC072-B295-4464-8A6F-259AF6B2FEC9}" srcOrd="0" destOrd="0" presId="urn:microsoft.com/office/officeart/2005/8/layout/hierarchy1"/>
    <dgm:cxn modelId="{E78978C4-1DB5-4ED8-8535-F6ECCCCB29BB}" type="presParOf" srcId="{85AB8FC0-6452-44B4-876F-D0F9A58AA18C}" destId="{2ADF6093-9D2E-4613-B505-9F5398E743F9}" srcOrd="1" destOrd="0" presId="urn:microsoft.com/office/officeart/2005/8/layout/hierarchy1"/>
    <dgm:cxn modelId="{75288494-8DCA-4217-9C2D-F1D7E4BECBD4}" type="presParOf" srcId="{2ADF6093-9D2E-4613-B505-9F5398E743F9}" destId="{9DA879DD-6D60-4FC3-B65D-A470BF8F8C04}" srcOrd="0" destOrd="0" presId="urn:microsoft.com/office/officeart/2005/8/layout/hierarchy1"/>
    <dgm:cxn modelId="{7A0BE2F8-195A-4A70-B16B-DC001BC1A7FC}" type="presParOf" srcId="{9DA879DD-6D60-4FC3-B65D-A470BF8F8C04}" destId="{344029CD-1B12-450A-BFB7-715908E60B80}" srcOrd="0" destOrd="0" presId="urn:microsoft.com/office/officeart/2005/8/layout/hierarchy1"/>
    <dgm:cxn modelId="{702C7275-B7FE-433E-82EF-DA62D8BBD2BC}" type="presParOf" srcId="{9DA879DD-6D60-4FC3-B65D-A470BF8F8C04}" destId="{06D60F39-DF16-4799-8709-2F30D898F7DB}" srcOrd="1" destOrd="0" presId="urn:microsoft.com/office/officeart/2005/8/layout/hierarchy1"/>
    <dgm:cxn modelId="{F75CD013-C093-4C0B-8DA7-A85FD867ED94}" type="presParOf" srcId="{2ADF6093-9D2E-4613-B505-9F5398E743F9}" destId="{7B9B0899-3479-4AD4-8C50-3ED0B59228ED}" srcOrd="1" destOrd="0" presId="urn:microsoft.com/office/officeart/2005/8/layout/hierarchy1"/>
    <dgm:cxn modelId="{DE56C2DB-C387-408A-97F1-FFA6BE20761F}" type="presParOf" srcId="{E2551786-DBE0-48B3-AE91-35D75E08C47D}" destId="{63D87700-9BA2-49CC-BD1E-43B7DA16C9ED}" srcOrd="4" destOrd="0" presId="urn:microsoft.com/office/officeart/2005/8/layout/hierarchy1"/>
    <dgm:cxn modelId="{55E32878-A492-43A5-97E4-9FA58ABCFB5D}" type="presParOf" srcId="{E2551786-DBE0-48B3-AE91-35D75E08C47D}" destId="{8F99C72B-BFD4-4266-A3C3-0C910F1E3851}" srcOrd="5" destOrd="0" presId="urn:microsoft.com/office/officeart/2005/8/layout/hierarchy1"/>
    <dgm:cxn modelId="{846E125E-B8B9-4452-B89F-7AA8CD7FE7F8}" type="presParOf" srcId="{8F99C72B-BFD4-4266-A3C3-0C910F1E3851}" destId="{0E2974CB-B383-46BD-B2A1-F0D303673430}" srcOrd="0" destOrd="0" presId="urn:microsoft.com/office/officeart/2005/8/layout/hierarchy1"/>
    <dgm:cxn modelId="{3075E0B5-06DF-470B-9093-18C4BB2A3837}" type="presParOf" srcId="{0E2974CB-B383-46BD-B2A1-F0D303673430}" destId="{8BF81E7B-652F-4835-B1D6-858A5CDBF460}" srcOrd="0" destOrd="0" presId="urn:microsoft.com/office/officeart/2005/8/layout/hierarchy1"/>
    <dgm:cxn modelId="{61C24EA5-6258-43EB-80DC-5359D1FFC4C7}" type="presParOf" srcId="{0E2974CB-B383-46BD-B2A1-F0D303673430}" destId="{5E5FC962-DF7A-46FA-8C2F-69522E0DFC68}" srcOrd="1" destOrd="0" presId="urn:microsoft.com/office/officeart/2005/8/layout/hierarchy1"/>
    <dgm:cxn modelId="{04933E10-17C2-49C0-8965-50E4A3932D7B}" type="presParOf" srcId="{8F99C72B-BFD4-4266-A3C3-0C910F1E3851}" destId="{0F3D6FD5-0EF8-4780-A6B4-AF4F7CEF8287}" srcOrd="1" destOrd="0" presId="urn:microsoft.com/office/officeart/2005/8/layout/hierarchy1"/>
    <dgm:cxn modelId="{75E252CD-9353-4F81-85DF-F3250C686B8C}" type="presParOf" srcId="{0F3D6FD5-0EF8-4780-A6B4-AF4F7CEF8287}" destId="{4DB4D05D-1BCB-4F0F-A18C-63B2F684CD24}" srcOrd="0" destOrd="0" presId="urn:microsoft.com/office/officeart/2005/8/layout/hierarchy1"/>
    <dgm:cxn modelId="{6091FA2C-D1B3-49AA-AD01-4A79FC46FA86}" type="presParOf" srcId="{0F3D6FD5-0EF8-4780-A6B4-AF4F7CEF8287}" destId="{7FBDA7B2-6BD9-44EE-83AD-2B9B9840E536}" srcOrd="1" destOrd="0" presId="urn:microsoft.com/office/officeart/2005/8/layout/hierarchy1"/>
    <dgm:cxn modelId="{36BBDFAC-B188-4F0F-8739-AD5F09666735}" type="presParOf" srcId="{7FBDA7B2-6BD9-44EE-83AD-2B9B9840E536}" destId="{F1832D5C-3ACA-4ABC-8CED-DB6B3AECB1B7}" srcOrd="0" destOrd="0" presId="urn:microsoft.com/office/officeart/2005/8/layout/hierarchy1"/>
    <dgm:cxn modelId="{A9172B10-8F81-4617-8ED3-D941D09B490F}" type="presParOf" srcId="{F1832D5C-3ACA-4ABC-8CED-DB6B3AECB1B7}" destId="{690A6FD4-5C4D-482D-A4C8-DED1E8245FCC}" srcOrd="0" destOrd="0" presId="urn:microsoft.com/office/officeart/2005/8/layout/hierarchy1"/>
    <dgm:cxn modelId="{5619E38D-CA99-40DE-B03C-48FBBAD603B3}" type="presParOf" srcId="{F1832D5C-3ACA-4ABC-8CED-DB6B3AECB1B7}" destId="{46F203B0-3E5D-4089-9289-9EAEE9D43CEA}" srcOrd="1" destOrd="0" presId="urn:microsoft.com/office/officeart/2005/8/layout/hierarchy1"/>
    <dgm:cxn modelId="{016765CE-2E37-44E6-9FFD-F007C338E8D3}" type="presParOf" srcId="{7FBDA7B2-6BD9-44EE-83AD-2B9B9840E536}" destId="{CFAA49F2-3D7F-4EC3-B3C3-CBCBDA204D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240853-9818-49BA-9603-C7815950F257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0D15AD-307A-49A7-A966-8E897B7151DC}">
      <dgm:prSet phldrT="[Text]" custT="1"/>
      <dgm:spPr/>
      <dgm:t>
        <a:bodyPr/>
        <a:lstStyle/>
        <a:p>
          <a:r>
            <a:rPr lang="en-US" sz="2500" b="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2500" b="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500" b="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হিসাববিজ্ঞানের</a:t>
          </a:r>
          <a:r>
            <a:rPr lang="en-US" sz="2500" b="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কৌশল</a:t>
          </a:r>
          <a:r>
            <a:rPr lang="en-US" sz="2500" b="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500" b="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830674A-CFF7-4042-A733-1CC98300A200}" type="parTrans" cxnId="{2F2F550C-B077-4D22-B97D-1C0720426ADC}">
      <dgm:prSet/>
      <dgm:spPr/>
      <dgm:t>
        <a:bodyPr/>
        <a:lstStyle/>
        <a:p>
          <a:endParaRPr lang="en-US"/>
        </a:p>
      </dgm:t>
    </dgm:pt>
    <dgm:pt modelId="{50AC78A8-D0B0-41BE-A50B-F09CEB29D945}" type="sibTrans" cxnId="{2F2F550C-B077-4D22-B97D-1C0720426ADC}">
      <dgm:prSet/>
      <dgm:spPr/>
      <dgm:t>
        <a:bodyPr/>
        <a:lstStyle/>
        <a:p>
          <a:endParaRPr lang="en-US"/>
        </a:p>
      </dgm:t>
    </dgm:pt>
    <dgm:pt modelId="{CD75A296-CB9C-4186-9B5C-796B6830CD65}">
      <dgm:prSet phldrT="[Text]" custT="1"/>
      <dgm:spPr/>
      <dgm:t>
        <a:bodyPr/>
        <a:lstStyle/>
        <a:p>
          <a:r>
            <a:rPr lang="en-US" sz="2500" b="0" dirty="0" smtClean="0">
              <a:latin typeface="NikoshBAN" pitchFamily="2" charset="0"/>
              <a:cs typeface="NikoshBAN" pitchFamily="2" charset="0"/>
            </a:rPr>
            <a:t>১.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ঐতিহাসিক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চিরাচরিত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প্রকৃত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ব্যয়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FDC02BD5-954A-4A92-B6CE-34D8845932F9}" type="parTrans" cxnId="{296856F5-5302-4189-BD61-4FE9BB595866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509216C-D142-420F-B295-D1737C234108}" type="sibTrans" cxnId="{296856F5-5302-4189-BD61-4FE9BB595866}">
      <dgm:prSet/>
      <dgm:spPr/>
      <dgm:t>
        <a:bodyPr/>
        <a:lstStyle/>
        <a:p>
          <a:endParaRPr lang="en-US"/>
        </a:p>
      </dgm:t>
    </dgm:pt>
    <dgm:pt modelId="{D20D3134-8DB0-44FD-9FD8-76A750EE2882}">
      <dgm:prSet phldrT="[Text]" custT="1"/>
      <dgm:spPr/>
      <dgm:t>
        <a:bodyPr/>
        <a:lstStyle/>
        <a:p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সমরূপ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BD446006-C511-4A0C-9EE8-AEAFB9095C18}" type="parTrans" cxnId="{4ADF0E72-944C-4F1C-A404-A2AF4FFE89E4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C30059-9B30-406F-993B-B46EDB1894D2}" type="sibTrans" cxnId="{4ADF0E72-944C-4F1C-A404-A2AF4FFE89E4}">
      <dgm:prSet/>
      <dgm:spPr/>
      <dgm:t>
        <a:bodyPr/>
        <a:lstStyle/>
        <a:p>
          <a:endParaRPr lang="en-US"/>
        </a:p>
      </dgm:t>
    </dgm:pt>
    <dgm:pt modelId="{487C40F3-D65E-40C4-AF05-4F6406D23ECF}">
      <dgm:prSet phldrT="[Text]" custT="1"/>
      <dgm:spPr/>
      <dgm:t>
        <a:bodyPr/>
        <a:lstStyle/>
        <a:p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পরিশোধন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/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অন্তভূর্ক্তি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/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884BE979-9615-4D30-9F49-8A8D8720889A}" type="parTrans" cxnId="{546A3002-C0D4-4843-97B0-0E4FE4B48B3D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DE567C-0680-4EDD-82CB-6881CF3A20DE}" type="sibTrans" cxnId="{546A3002-C0D4-4843-97B0-0E4FE4B48B3D}">
      <dgm:prSet/>
      <dgm:spPr/>
      <dgm:t>
        <a:bodyPr/>
        <a:lstStyle/>
        <a:p>
          <a:endParaRPr lang="en-US"/>
        </a:p>
      </dgm:t>
    </dgm:pt>
    <dgm:pt modelId="{90A220DC-2340-4A36-BB31-782B9CE89733}">
      <dgm:prSet custT="1"/>
      <dgm:spPr/>
      <dgm:t>
        <a:bodyPr/>
        <a:lstStyle/>
        <a:p>
          <a:r>
            <a:rPr lang="en-US" sz="2500" b="0" dirty="0" smtClean="0">
              <a:latin typeface="NikoshBAN" pitchFamily="2" charset="0"/>
              <a:cs typeface="NikoshBAN" pitchFamily="2" charset="0"/>
            </a:rPr>
            <a:t>৫.মান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প্রমাণ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ব্যয়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নির্ণয়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CB11C0C3-619D-42F1-BAD5-099512432B34}" type="parTrans" cxnId="{E0EFBDD1-9D97-4FA7-88E7-215C7D1B79E3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EA2F98B-2A2A-426A-9DDD-C903A69DD99F}" type="sibTrans" cxnId="{E0EFBDD1-9D97-4FA7-88E7-215C7D1B79E3}">
      <dgm:prSet/>
      <dgm:spPr/>
      <dgm:t>
        <a:bodyPr/>
        <a:lstStyle/>
        <a:p>
          <a:endParaRPr lang="en-US"/>
        </a:p>
      </dgm:t>
    </dgm:pt>
    <dgm:pt modelId="{AFC99351-E764-45A7-AB64-9694F4EA4F38}">
      <dgm:prSet custT="1"/>
      <dgm:spPr/>
      <dgm:t>
        <a:bodyPr/>
        <a:lstStyle/>
        <a:p>
          <a:r>
            <a:rPr lang="en-US" sz="2500" b="0" dirty="0" smtClean="0">
              <a:latin typeface="NikoshBAN" pitchFamily="2" charset="0"/>
              <a:cs typeface="NikoshBAN" pitchFamily="2" charset="0"/>
            </a:rPr>
            <a:t>৪.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প্রান্তিক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/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প্রত্যক্ষ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/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পরিবর্তনশীল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ব্যয়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হিসাব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8624C2FA-809B-4B00-8B3A-6FB6F26F41F8}" type="parTrans" cxnId="{055DF140-3E2F-468A-A4E0-5D2D05454FA1}">
      <dgm:prSet custT="1"/>
      <dgm:spPr/>
      <dgm:t>
        <a:bodyPr/>
        <a:lstStyle/>
        <a:p>
          <a:endParaRPr lang="en-US" sz="2400"/>
        </a:p>
      </dgm:t>
    </dgm:pt>
    <dgm:pt modelId="{F342156E-98E3-425D-BB8F-089C7092D290}" type="sibTrans" cxnId="{055DF140-3E2F-468A-A4E0-5D2D05454FA1}">
      <dgm:prSet/>
      <dgm:spPr/>
      <dgm:t>
        <a:bodyPr/>
        <a:lstStyle/>
        <a:p>
          <a:endParaRPr lang="en-US"/>
        </a:p>
      </dgm:t>
    </dgm:pt>
    <dgm:pt modelId="{8246A1F0-4AD0-4AE5-9897-9D45D076295E}" type="pres">
      <dgm:prSet presAssocID="{E0240853-9818-49BA-9603-C7815950F2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89502-48CC-4E41-86A1-796AF4453B49}" type="pres">
      <dgm:prSet presAssocID="{D10D15AD-307A-49A7-A966-8E897B7151DC}" presName="centerShape" presStyleLbl="node0" presStyleIdx="0" presStyleCnt="1" custScaleX="162613" custScaleY="104905"/>
      <dgm:spPr/>
      <dgm:t>
        <a:bodyPr/>
        <a:lstStyle/>
        <a:p>
          <a:endParaRPr lang="en-US"/>
        </a:p>
      </dgm:t>
    </dgm:pt>
    <dgm:pt modelId="{A45969C2-D12D-4042-A3B8-457A7C3BB775}" type="pres">
      <dgm:prSet presAssocID="{FDC02BD5-954A-4A92-B6CE-34D8845932F9}" presName="parTrans" presStyleLbl="sibTrans2D1" presStyleIdx="0" presStyleCnt="5" custScaleX="114398"/>
      <dgm:spPr/>
      <dgm:t>
        <a:bodyPr/>
        <a:lstStyle/>
        <a:p>
          <a:endParaRPr lang="en-US"/>
        </a:p>
      </dgm:t>
    </dgm:pt>
    <dgm:pt modelId="{2139FE19-0962-44AD-9843-08596C1E0D45}" type="pres">
      <dgm:prSet presAssocID="{FDC02BD5-954A-4A92-B6CE-34D8845932F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5368D70-2076-4841-8A6B-87B8F9D94B21}" type="pres">
      <dgm:prSet presAssocID="{CD75A296-CB9C-4186-9B5C-796B6830CD65}" presName="node" presStyleLbl="node1" presStyleIdx="0" presStyleCnt="5" custScaleX="156703" custRadScaleRad="101929" custRadScaleInc="-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652AB-BB86-4E6F-8D10-03DAA0CD8A42}" type="pres">
      <dgm:prSet presAssocID="{BD446006-C511-4A0C-9EE8-AEAFB9095C18}" presName="parTrans" presStyleLbl="sibTrans2D1" presStyleIdx="1" presStyleCnt="5" custScaleX="114398"/>
      <dgm:spPr/>
      <dgm:t>
        <a:bodyPr/>
        <a:lstStyle/>
        <a:p>
          <a:endParaRPr lang="en-US"/>
        </a:p>
      </dgm:t>
    </dgm:pt>
    <dgm:pt modelId="{2A452C56-B40F-4F2A-AA51-B7E678C6019A}" type="pres">
      <dgm:prSet presAssocID="{BD446006-C511-4A0C-9EE8-AEAFB9095C1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8B2A574-44B0-4229-8AF9-56B78D09EA1F}" type="pres">
      <dgm:prSet presAssocID="{D20D3134-8DB0-44FD-9FD8-76A750EE2882}" presName="node" presStyleLbl="node1" presStyleIdx="1" presStyleCnt="5" custScaleX="141262" custRadScaleRad="110494" custRadScaleInc="1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00E0E-4E37-4EC3-A943-E409FA4F905E}" type="pres">
      <dgm:prSet presAssocID="{884BE979-9615-4D30-9F49-8A8D8720889A}" presName="parTrans" presStyleLbl="sibTrans2D1" presStyleIdx="2" presStyleCnt="5" custScaleX="114398"/>
      <dgm:spPr/>
      <dgm:t>
        <a:bodyPr/>
        <a:lstStyle/>
        <a:p>
          <a:endParaRPr lang="en-US"/>
        </a:p>
      </dgm:t>
    </dgm:pt>
    <dgm:pt modelId="{47B72C12-7567-4B88-AB41-30C9CCDC021C}" type="pres">
      <dgm:prSet presAssocID="{884BE979-9615-4D30-9F49-8A8D8720889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D0E74EA-7F97-4D68-AB71-5AF841088603}" type="pres">
      <dgm:prSet presAssocID="{487C40F3-D65E-40C4-AF05-4F6406D23ECF}" presName="node" presStyleLbl="node1" presStyleIdx="2" presStyleCnt="5" custScaleX="148907" custRadScaleRad="103775" custRadScaleInc="-33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C0D0E-1F8A-4222-A3B5-F30A657E7166}" type="pres">
      <dgm:prSet presAssocID="{8624C2FA-809B-4B00-8B3A-6FB6F26F41F8}" presName="parTrans" presStyleLbl="sibTrans2D1" presStyleIdx="3" presStyleCnt="5" custScaleX="114398"/>
      <dgm:spPr/>
      <dgm:t>
        <a:bodyPr/>
        <a:lstStyle/>
        <a:p>
          <a:endParaRPr lang="en-US"/>
        </a:p>
      </dgm:t>
    </dgm:pt>
    <dgm:pt modelId="{377C6C49-2B46-4E71-9382-B3199B438ECF}" type="pres">
      <dgm:prSet presAssocID="{8624C2FA-809B-4B00-8B3A-6FB6F26F41F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A95AE95-7ABB-4A8B-9A25-F6692C429454}" type="pres">
      <dgm:prSet presAssocID="{AFC99351-E764-45A7-AB64-9694F4EA4F38}" presName="node" presStyleLbl="node1" presStyleIdx="3" presStyleCnt="5" custScaleX="148906" custRadScaleRad="107022" custRadScaleInc="24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E9693-AB86-48B5-8D41-FDCFB1A2843D}" type="pres">
      <dgm:prSet presAssocID="{CB11C0C3-619D-42F1-BAD5-099512432B34}" presName="parTrans" presStyleLbl="sibTrans2D1" presStyleIdx="4" presStyleCnt="5" custScaleX="114398"/>
      <dgm:spPr/>
      <dgm:t>
        <a:bodyPr/>
        <a:lstStyle/>
        <a:p>
          <a:endParaRPr lang="en-US"/>
        </a:p>
      </dgm:t>
    </dgm:pt>
    <dgm:pt modelId="{08064546-9F52-4459-9633-3EE6A00F8229}" type="pres">
      <dgm:prSet presAssocID="{CB11C0C3-619D-42F1-BAD5-099512432B3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6FA26C5-2829-426B-96E0-508F7D632C66}" type="pres">
      <dgm:prSet presAssocID="{90A220DC-2340-4A36-BB31-782B9CE89733}" presName="node" presStyleLbl="node1" presStyleIdx="4" presStyleCnt="5" custScaleX="136784" custRadScaleRad="113011" custRadScaleInc="-5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F550C-B077-4D22-B97D-1C0720426ADC}" srcId="{E0240853-9818-49BA-9603-C7815950F257}" destId="{D10D15AD-307A-49A7-A966-8E897B7151DC}" srcOrd="0" destOrd="0" parTransId="{9830674A-CFF7-4042-A733-1CC98300A200}" sibTransId="{50AC78A8-D0B0-41BE-A50B-F09CEB29D945}"/>
    <dgm:cxn modelId="{868F7414-66AC-4B81-B327-9E4B42BA4AD8}" type="presOf" srcId="{CD75A296-CB9C-4186-9B5C-796B6830CD65}" destId="{E5368D70-2076-4841-8A6B-87B8F9D94B21}" srcOrd="0" destOrd="0" presId="urn:microsoft.com/office/officeart/2005/8/layout/radial5"/>
    <dgm:cxn modelId="{546A3002-C0D4-4843-97B0-0E4FE4B48B3D}" srcId="{D10D15AD-307A-49A7-A966-8E897B7151DC}" destId="{487C40F3-D65E-40C4-AF05-4F6406D23ECF}" srcOrd="2" destOrd="0" parTransId="{884BE979-9615-4D30-9F49-8A8D8720889A}" sibTransId="{5FDE567C-0680-4EDD-82CB-6881CF3A20DE}"/>
    <dgm:cxn modelId="{78F97399-5902-4A8F-84C4-769F9AF29B69}" type="presOf" srcId="{487C40F3-D65E-40C4-AF05-4F6406D23ECF}" destId="{CD0E74EA-7F97-4D68-AB71-5AF841088603}" srcOrd="0" destOrd="0" presId="urn:microsoft.com/office/officeart/2005/8/layout/radial5"/>
    <dgm:cxn modelId="{5CDE6F74-7FE9-4FA1-87B3-5D9D7FC6BA8D}" type="presOf" srcId="{8624C2FA-809B-4B00-8B3A-6FB6F26F41F8}" destId="{3E6C0D0E-1F8A-4222-A3B5-F30A657E7166}" srcOrd="0" destOrd="0" presId="urn:microsoft.com/office/officeart/2005/8/layout/radial5"/>
    <dgm:cxn modelId="{296856F5-5302-4189-BD61-4FE9BB595866}" srcId="{D10D15AD-307A-49A7-A966-8E897B7151DC}" destId="{CD75A296-CB9C-4186-9B5C-796B6830CD65}" srcOrd="0" destOrd="0" parTransId="{FDC02BD5-954A-4A92-B6CE-34D8845932F9}" sibTransId="{E509216C-D142-420F-B295-D1737C234108}"/>
    <dgm:cxn modelId="{3FFFF9AD-91C3-470F-A585-86DAD3CDA6B6}" type="presOf" srcId="{884BE979-9615-4D30-9F49-8A8D8720889A}" destId="{47B72C12-7567-4B88-AB41-30C9CCDC021C}" srcOrd="1" destOrd="0" presId="urn:microsoft.com/office/officeart/2005/8/layout/radial5"/>
    <dgm:cxn modelId="{E0EFBDD1-9D97-4FA7-88E7-215C7D1B79E3}" srcId="{D10D15AD-307A-49A7-A966-8E897B7151DC}" destId="{90A220DC-2340-4A36-BB31-782B9CE89733}" srcOrd="4" destOrd="0" parTransId="{CB11C0C3-619D-42F1-BAD5-099512432B34}" sibTransId="{0EA2F98B-2A2A-426A-9DDD-C903A69DD99F}"/>
    <dgm:cxn modelId="{EEF855DD-8430-4498-A9C6-037DE92CBFB4}" type="presOf" srcId="{8624C2FA-809B-4B00-8B3A-6FB6F26F41F8}" destId="{377C6C49-2B46-4E71-9382-B3199B438ECF}" srcOrd="1" destOrd="0" presId="urn:microsoft.com/office/officeart/2005/8/layout/radial5"/>
    <dgm:cxn modelId="{E56EFD27-3B0C-4D98-8961-43E226537F0D}" type="presOf" srcId="{90A220DC-2340-4A36-BB31-782B9CE89733}" destId="{96FA26C5-2829-426B-96E0-508F7D632C66}" srcOrd="0" destOrd="0" presId="urn:microsoft.com/office/officeart/2005/8/layout/radial5"/>
    <dgm:cxn modelId="{2FD6EC52-B67E-4DE6-B1E9-405CE4655EF4}" type="presOf" srcId="{CB11C0C3-619D-42F1-BAD5-099512432B34}" destId="{BF8E9693-AB86-48B5-8D41-FDCFB1A2843D}" srcOrd="0" destOrd="0" presId="urn:microsoft.com/office/officeart/2005/8/layout/radial5"/>
    <dgm:cxn modelId="{880088DE-FB0F-4BEB-B13D-FD55D90CFBCB}" type="presOf" srcId="{AFC99351-E764-45A7-AB64-9694F4EA4F38}" destId="{3A95AE95-7ABB-4A8B-9A25-F6692C429454}" srcOrd="0" destOrd="0" presId="urn:microsoft.com/office/officeart/2005/8/layout/radial5"/>
    <dgm:cxn modelId="{B25F1526-2DBC-4AFF-A5E5-274EFFDA9925}" type="presOf" srcId="{E0240853-9818-49BA-9603-C7815950F257}" destId="{8246A1F0-4AD0-4AE5-9897-9D45D076295E}" srcOrd="0" destOrd="0" presId="urn:microsoft.com/office/officeart/2005/8/layout/radial5"/>
    <dgm:cxn modelId="{498C6DDF-FC8E-430F-8EA3-8344D649D8D8}" type="presOf" srcId="{BD446006-C511-4A0C-9EE8-AEAFB9095C18}" destId="{2A452C56-B40F-4F2A-AA51-B7E678C6019A}" srcOrd="1" destOrd="0" presId="urn:microsoft.com/office/officeart/2005/8/layout/radial5"/>
    <dgm:cxn modelId="{DBFA475C-D2A1-487D-B203-0DC41480034D}" type="presOf" srcId="{FDC02BD5-954A-4A92-B6CE-34D8845932F9}" destId="{2139FE19-0962-44AD-9843-08596C1E0D45}" srcOrd="1" destOrd="0" presId="urn:microsoft.com/office/officeart/2005/8/layout/radial5"/>
    <dgm:cxn modelId="{C1500D3C-87A9-4A64-BAC6-4E2DCA008DDC}" type="presOf" srcId="{FDC02BD5-954A-4A92-B6CE-34D8845932F9}" destId="{A45969C2-D12D-4042-A3B8-457A7C3BB775}" srcOrd="0" destOrd="0" presId="urn:microsoft.com/office/officeart/2005/8/layout/radial5"/>
    <dgm:cxn modelId="{4B19ABCF-9647-4D98-BF19-0DB0D8EEA597}" type="presOf" srcId="{CB11C0C3-619D-42F1-BAD5-099512432B34}" destId="{08064546-9F52-4459-9633-3EE6A00F8229}" srcOrd="1" destOrd="0" presId="urn:microsoft.com/office/officeart/2005/8/layout/radial5"/>
    <dgm:cxn modelId="{BC30C779-46DF-4167-99BC-F18C08CED121}" type="presOf" srcId="{884BE979-9615-4D30-9F49-8A8D8720889A}" destId="{BA600E0E-4E37-4EC3-A943-E409FA4F905E}" srcOrd="0" destOrd="0" presId="urn:microsoft.com/office/officeart/2005/8/layout/radial5"/>
    <dgm:cxn modelId="{983D4794-7369-4AF8-94DB-DA1F263A6D83}" type="presOf" srcId="{BD446006-C511-4A0C-9EE8-AEAFB9095C18}" destId="{189652AB-BB86-4E6F-8D10-03DAA0CD8A42}" srcOrd="0" destOrd="0" presId="urn:microsoft.com/office/officeart/2005/8/layout/radial5"/>
    <dgm:cxn modelId="{055DF140-3E2F-468A-A4E0-5D2D05454FA1}" srcId="{D10D15AD-307A-49A7-A966-8E897B7151DC}" destId="{AFC99351-E764-45A7-AB64-9694F4EA4F38}" srcOrd="3" destOrd="0" parTransId="{8624C2FA-809B-4B00-8B3A-6FB6F26F41F8}" sibTransId="{F342156E-98E3-425D-BB8F-089C7092D290}"/>
    <dgm:cxn modelId="{5CE8B1C5-027E-4539-AA73-D4CCA2EE6AAE}" type="presOf" srcId="{D10D15AD-307A-49A7-A966-8E897B7151DC}" destId="{70F89502-48CC-4E41-86A1-796AF4453B49}" srcOrd="0" destOrd="0" presId="urn:microsoft.com/office/officeart/2005/8/layout/radial5"/>
    <dgm:cxn modelId="{4ADF0E72-944C-4F1C-A404-A2AF4FFE89E4}" srcId="{D10D15AD-307A-49A7-A966-8E897B7151DC}" destId="{D20D3134-8DB0-44FD-9FD8-76A750EE2882}" srcOrd="1" destOrd="0" parTransId="{BD446006-C511-4A0C-9EE8-AEAFB9095C18}" sibTransId="{BBC30059-9B30-406F-993B-B46EDB1894D2}"/>
    <dgm:cxn modelId="{A16F5DF4-40B8-4134-9F29-B943C77854CA}" type="presOf" srcId="{D20D3134-8DB0-44FD-9FD8-76A750EE2882}" destId="{68B2A574-44B0-4229-8AF9-56B78D09EA1F}" srcOrd="0" destOrd="0" presId="urn:microsoft.com/office/officeart/2005/8/layout/radial5"/>
    <dgm:cxn modelId="{37F6C73D-EBD9-42AE-AD4E-4FA5024720B4}" type="presParOf" srcId="{8246A1F0-4AD0-4AE5-9897-9D45D076295E}" destId="{70F89502-48CC-4E41-86A1-796AF4453B49}" srcOrd="0" destOrd="0" presId="urn:microsoft.com/office/officeart/2005/8/layout/radial5"/>
    <dgm:cxn modelId="{81704F8B-A0C6-4BFA-9045-3ECC599170F6}" type="presParOf" srcId="{8246A1F0-4AD0-4AE5-9897-9D45D076295E}" destId="{A45969C2-D12D-4042-A3B8-457A7C3BB775}" srcOrd="1" destOrd="0" presId="urn:microsoft.com/office/officeart/2005/8/layout/radial5"/>
    <dgm:cxn modelId="{B4464DDC-24E8-470E-B836-CC7DF3AE8C6B}" type="presParOf" srcId="{A45969C2-D12D-4042-A3B8-457A7C3BB775}" destId="{2139FE19-0962-44AD-9843-08596C1E0D45}" srcOrd="0" destOrd="0" presId="urn:microsoft.com/office/officeart/2005/8/layout/radial5"/>
    <dgm:cxn modelId="{9CEDE9A1-4A2A-436C-8CE5-B4F60679D814}" type="presParOf" srcId="{8246A1F0-4AD0-4AE5-9897-9D45D076295E}" destId="{E5368D70-2076-4841-8A6B-87B8F9D94B21}" srcOrd="2" destOrd="0" presId="urn:microsoft.com/office/officeart/2005/8/layout/radial5"/>
    <dgm:cxn modelId="{3DA57FD8-417E-448E-839A-D9F07F53DED3}" type="presParOf" srcId="{8246A1F0-4AD0-4AE5-9897-9D45D076295E}" destId="{189652AB-BB86-4E6F-8D10-03DAA0CD8A42}" srcOrd="3" destOrd="0" presId="urn:microsoft.com/office/officeart/2005/8/layout/radial5"/>
    <dgm:cxn modelId="{7ACA2CCA-73B4-4D22-B217-D4BB0388C138}" type="presParOf" srcId="{189652AB-BB86-4E6F-8D10-03DAA0CD8A42}" destId="{2A452C56-B40F-4F2A-AA51-B7E678C6019A}" srcOrd="0" destOrd="0" presId="urn:microsoft.com/office/officeart/2005/8/layout/radial5"/>
    <dgm:cxn modelId="{444394A1-F517-4E69-A0FD-36D27C03D443}" type="presParOf" srcId="{8246A1F0-4AD0-4AE5-9897-9D45D076295E}" destId="{68B2A574-44B0-4229-8AF9-56B78D09EA1F}" srcOrd="4" destOrd="0" presId="urn:microsoft.com/office/officeart/2005/8/layout/radial5"/>
    <dgm:cxn modelId="{20426A79-60BE-4285-B9BE-507DF43EE020}" type="presParOf" srcId="{8246A1F0-4AD0-4AE5-9897-9D45D076295E}" destId="{BA600E0E-4E37-4EC3-A943-E409FA4F905E}" srcOrd="5" destOrd="0" presId="urn:microsoft.com/office/officeart/2005/8/layout/radial5"/>
    <dgm:cxn modelId="{529E376E-F03C-4A48-9FF7-8FE70F0AD886}" type="presParOf" srcId="{BA600E0E-4E37-4EC3-A943-E409FA4F905E}" destId="{47B72C12-7567-4B88-AB41-30C9CCDC021C}" srcOrd="0" destOrd="0" presId="urn:microsoft.com/office/officeart/2005/8/layout/radial5"/>
    <dgm:cxn modelId="{229209BF-DE5F-4A1A-BD89-D0056014B502}" type="presParOf" srcId="{8246A1F0-4AD0-4AE5-9897-9D45D076295E}" destId="{CD0E74EA-7F97-4D68-AB71-5AF841088603}" srcOrd="6" destOrd="0" presId="urn:microsoft.com/office/officeart/2005/8/layout/radial5"/>
    <dgm:cxn modelId="{BD6075CD-62C0-4381-992E-43CBCB384467}" type="presParOf" srcId="{8246A1F0-4AD0-4AE5-9897-9D45D076295E}" destId="{3E6C0D0E-1F8A-4222-A3B5-F30A657E7166}" srcOrd="7" destOrd="0" presId="urn:microsoft.com/office/officeart/2005/8/layout/radial5"/>
    <dgm:cxn modelId="{F0D1A236-03A9-4CF0-BDF6-C4EFEA412B71}" type="presParOf" srcId="{3E6C0D0E-1F8A-4222-A3B5-F30A657E7166}" destId="{377C6C49-2B46-4E71-9382-B3199B438ECF}" srcOrd="0" destOrd="0" presId="urn:microsoft.com/office/officeart/2005/8/layout/radial5"/>
    <dgm:cxn modelId="{A41EDAB4-AD62-4D20-8502-6167B4CE67A3}" type="presParOf" srcId="{8246A1F0-4AD0-4AE5-9897-9D45D076295E}" destId="{3A95AE95-7ABB-4A8B-9A25-F6692C429454}" srcOrd="8" destOrd="0" presId="urn:microsoft.com/office/officeart/2005/8/layout/radial5"/>
    <dgm:cxn modelId="{9377DCD5-597F-44D8-9D88-B245C3DC0C7E}" type="presParOf" srcId="{8246A1F0-4AD0-4AE5-9897-9D45D076295E}" destId="{BF8E9693-AB86-48B5-8D41-FDCFB1A2843D}" srcOrd="9" destOrd="0" presId="urn:microsoft.com/office/officeart/2005/8/layout/radial5"/>
    <dgm:cxn modelId="{FBEC9263-53B5-4C6D-B451-76F0722FF9EB}" type="presParOf" srcId="{BF8E9693-AB86-48B5-8D41-FDCFB1A2843D}" destId="{08064546-9F52-4459-9633-3EE6A00F8229}" srcOrd="0" destOrd="0" presId="urn:microsoft.com/office/officeart/2005/8/layout/radial5"/>
    <dgm:cxn modelId="{624862B9-FA25-42B0-A0B3-A4D3A5F063D8}" type="presParOf" srcId="{8246A1F0-4AD0-4AE5-9897-9D45D076295E}" destId="{96FA26C5-2829-426B-96E0-508F7D632C6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240853-9818-49BA-9603-C7815950F257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0D15AD-307A-49A7-A966-8E897B7151DC}">
      <dgm:prSet phldrT="[Text]" custT="1"/>
      <dgm:spPr/>
      <dgm:t>
        <a:bodyPr/>
        <a:lstStyle/>
        <a:p>
          <a:r>
            <a:rPr lang="en-US" sz="22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2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2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2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চক্র</a:t>
          </a:r>
          <a:endParaRPr lang="en-US" sz="22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830674A-CFF7-4042-A733-1CC98300A200}" type="parTrans" cxnId="{2F2F550C-B077-4D22-B97D-1C0720426AD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AC78A8-D0B0-41BE-A50B-F09CEB29D945}" type="sibTrans" cxnId="{2F2F550C-B077-4D22-B97D-1C0720426AD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75A296-CB9C-4186-9B5C-796B6830CD65}">
      <dgm:prSet phldrT="[Text]" custT="1"/>
      <dgm:spPr/>
      <dgm:t>
        <a:bodyPr/>
        <a:lstStyle/>
        <a:p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উপাত্ত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চিহ্নিতকরণ</a:t>
          </a:r>
          <a:r>
            <a:rPr lang="en-US" sz="21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100" b="1" dirty="0">
            <a:latin typeface="NikoshBAN" pitchFamily="2" charset="0"/>
            <a:cs typeface="NikoshBAN" pitchFamily="2" charset="0"/>
          </a:endParaRPr>
        </a:p>
      </dgm:t>
    </dgm:pt>
    <dgm:pt modelId="{FDC02BD5-954A-4A92-B6CE-34D8845932F9}" type="parTrans" cxnId="{296856F5-5302-4189-BD61-4FE9BB595866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509216C-D142-420F-B295-D1737C234108}" type="sibTrans" cxnId="{296856F5-5302-4189-BD61-4FE9BB59586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0D3134-8DB0-44FD-9FD8-76A750EE2882}">
      <dgm:prSet phldrT="[Text]" custT="1"/>
      <dgm:spPr/>
      <dgm:t>
        <a:bodyPr/>
        <a:lstStyle/>
        <a:p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লিপিবদ্ধকরণ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BD446006-C511-4A0C-9EE8-AEAFB9095C18}" type="parTrans" cxnId="{4ADF0E72-944C-4F1C-A404-A2AF4FFE89E4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C30059-9B30-406F-993B-B46EDB1894D2}" type="sibTrans" cxnId="{4ADF0E72-944C-4F1C-A404-A2AF4FFE89E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7C40F3-D65E-40C4-AF05-4F6406D23ECF}">
      <dgm:prSet phldrT="[Text]" custT="1"/>
      <dgm:spPr/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৭.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ব্যয়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নিয়ন্ত্রণ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884BE979-9615-4D30-9F49-8A8D8720889A}" type="parTrans" cxnId="{546A3002-C0D4-4843-97B0-0E4FE4B48B3D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DE567C-0680-4EDD-82CB-6881CF3A20DE}" type="sibTrans" cxnId="{546A3002-C0D4-4843-97B0-0E4FE4B48B3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A220DC-2340-4A36-BB31-782B9CE89733}">
      <dgm:prSet custT="1"/>
      <dgm:spPr/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৯.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সিদ্ধান্ত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গ্রহণ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CB11C0C3-619D-42F1-BAD5-099512432B34}" type="parTrans" cxnId="{E0EFBDD1-9D97-4FA7-88E7-215C7D1B79E3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EA2F98B-2A2A-426A-9DDD-C903A69DD99F}" type="sibTrans" cxnId="{E0EFBDD1-9D97-4FA7-88E7-215C7D1B79E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C99351-E764-45A7-AB64-9694F4EA4F38}">
      <dgm:prSet custT="1"/>
      <dgm:spPr/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400" b="1" dirty="0" smtClean="0">
              <a:latin typeface="NikoshBAN" pitchFamily="2" charset="0"/>
              <a:cs typeface="NikoshBAN" pitchFamily="2" charset="0"/>
            </a:rPr>
          </a:br>
          <a:r>
            <a:rPr lang="en-US" sz="2400" b="1" dirty="0" smtClean="0">
              <a:latin typeface="NikoshBAN" pitchFamily="2" charset="0"/>
              <a:cs typeface="NikoshBAN" pitchFamily="2" charset="0"/>
            </a:rPr>
            <a:t>৮.পরিকল্পনা </a:t>
          </a:r>
          <a:br>
            <a:rPr lang="en-US" sz="2400" b="1" dirty="0" smtClean="0">
              <a:latin typeface="NikoshBAN" pitchFamily="2" charset="0"/>
              <a:cs typeface="NikoshBAN" pitchFamily="2" charset="0"/>
            </a:rPr>
          </a:br>
          <a:r>
            <a:rPr lang="en-US" sz="2400" b="1" dirty="0" smtClean="0">
              <a:latin typeface="NikoshBAN" pitchFamily="2" charset="0"/>
              <a:cs typeface="NikoshBAN" pitchFamily="2" charset="0"/>
            </a:rPr>
            <a:t>ও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বাজেট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প্রণয়ন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8624C2FA-809B-4B00-8B3A-6FB6F26F41F8}" type="parTrans" cxnId="{055DF140-3E2F-468A-A4E0-5D2D05454FA1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42156E-98E3-425D-BB8F-089C7092D290}" type="sibTrans" cxnId="{055DF140-3E2F-468A-A4E0-5D2D05454FA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41451B-F786-489A-9B97-73FDBBA72AC3}">
      <dgm:prSet phldrT="[Text]"/>
      <dgm:spPr/>
      <dgm:t>
        <a:bodyPr/>
        <a:lstStyle/>
        <a:p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বিন্যাসকরণ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F704DC10-E597-4C2D-A390-6E9728F8DF32}" type="parTrans" cxnId="{D9D568D6-1BC5-477B-B750-B98B5D4EE44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D314D4-A5A0-4AA1-A65C-7B3522CA15CF}" type="sibTrans" cxnId="{D9D568D6-1BC5-477B-B750-B98B5D4EE44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92B0F6-BDD6-4E8D-AEAE-C6C799CCF374}">
      <dgm:prSet phldrT="[Text]"/>
      <dgm:spPr/>
      <dgm:t>
        <a:bodyPr/>
        <a:lstStyle/>
        <a:p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1E3774CE-D67F-43E0-AB99-A311FCE47E53}" type="parTrans" cxnId="{BD9C2A15-0DF4-4A25-8E35-EFDF8EFDF0A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69766D-3B62-424B-9AC2-55C15EBCA247}" type="sibTrans" cxnId="{BD9C2A15-0DF4-4A25-8E35-EFDF8EFDF0A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EB2BAB-0640-4358-88E9-F8A1D0DDCA9A}">
      <dgm:prSet phldrT="[Text]"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৫.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একক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প্রতি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ব্যয়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নির্ধারণ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C03F2DD-6094-49F4-A14C-3D9593A6412E}" type="parTrans" cxnId="{54B91C4D-EA98-45B7-97DE-3F967CEDE24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8F445C-4296-49AC-BAD2-2332E5E45FE9}" type="sibTrans" cxnId="{54B91C4D-EA98-45B7-97DE-3F967CEDE24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E5E173-8AEC-4370-891F-3D4B90913182}">
      <dgm:prSet phldrT="[Text]"/>
      <dgm:spPr/>
      <dgm:t>
        <a:bodyPr/>
        <a:lstStyle/>
        <a:p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6.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5CF221D0-A222-4AE1-9378-2DC969E960A4}" type="parTrans" cxnId="{F71662AC-2058-4D68-9C19-C7284893962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08D591-C11C-461D-A6F8-01C94F0849DB}" type="sibTrans" cxnId="{F71662AC-2058-4D68-9C19-C7284893962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46A1F0-4AD0-4AE5-9897-9D45D076295E}" type="pres">
      <dgm:prSet presAssocID="{E0240853-9818-49BA-9603-C7815950F2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89502-48CC-4E41-86A1-796AF4453B49}" type="pres">
      <dgm:prSet presAssocID="{D10D15AD-307A-49A7-A966-8E897B7151DC}" presName="centerShape" presStyleLbl="node0" presStyleIdx="0" presStyleCnt="1" custScaleX="135642" custScaleY="137772"/>
      <dgm:spPr/>
      <dgm:t>
        <a:bodyPr/>
        <a:lstStyle/>
        <a:p>
          <a:endParaRPr lang="en-US"/>
        </a:p>
      </dgm:t>
    </dgm:pt>
    <dgm:pt modelId="{A45969C2-D12D-4042-A3B8-457A7C3BB775}" type="pres">
      <dgm:prSet presAssocID="{FDC02BD5-954A-4A92-B6CE-34D8845932F9}" presName="parTrans" presStyleLbl="sibTrans2D1" presStyleIdx="0" presStyleCnt="9" custScaleX="114398"/>
      <dgm:spPr/>
      <dgm:t>
        <a:bodyPr/>
        <a:lstStyle/>
        <a:p>
          <a:endParaRPr lang="en-US"/>
        </a:p>
      </dgm:t>
    </dgm:pt>
    <dgm:pt modelId="{2139FE19-0962-44AD-9843-08596C1E0D45}" type="pres">
      <dgm:prSet presAssocID="{FDC02BD5-954A-4A92-B6CE-34D8845932F9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E5368D70-2076-4841-8A6B-87B8F9D94B21}" type="pres">
      <dgm:prSet presAssocID="{CD75A296-CB9C-4186-9B5C-796B6830CD65}" presName="node" presStyleLbl="node1" presStyleIdx="0" presStyleCnt="9" custScaleX="114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652AB-BB86-4E6F-8D10-03DAA0CD8A42}" type="pres">
      <dgm:prSet presAssocID="{BD446006-C511-4A0C-9EE8-AEAFB9095C18}" presName="parTrans" presStyleLbl="sibTrans2D1" presStyleIdx="1" presStyleCnt="9" custScaleX="114398"/>
      <dgm:spPr/>
      <dgm:t>
        <a:bodyPr/>
        <a:lstStyle/>
        <a:p>
          <a:endParaRPr lang="en-US"/>
        </a:p>
      </dgm:t>
    </dgm:pt>
    <dgm:pt modelId="{2A452C56-B40F-4F2A-AA51-B7E678C6019A}" type="pres">
      <dgm:prSet presAssocID="{BD446006-C511-4A0C-9EE8-AEAFB9095C18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68B2A574-44B0-4229-8AF9-56B78D09EA1F}" type="pres">
      <dgm:prSet presAssocID="{D20D3134-8DB0-44FD-9FD8-76A750EE2882}" presName="node" presStyleLbl="node1" presStyleIdx="1" presStyleCnt="9" custScaleX="120366" custRadScaleRad="108514" custRadScaleInc="25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A27D2-27D6-41DB-8CA9-9A31EDF6A6C3}" type="pres">
      <dgm:prSet presAssocID="{F704DC10-E597-4C2D-A390-6E9728F8DF32}" presName="parTrans" presStyleLbl="sibTrans2D1" presStyleIdx="2" presStyleCnt="9" custScaleX="114398"/>
      <dgm:spPr/>
      <dgm:t>
        <a:bodyPr/>
        <a:lstStyle/>
        <a:p>
          <a:endParaRPr lang="en-US"/>
        </a:p>
      </dgm:t>
    </dgm:pt>
    <dgm:pt modelId="{97F8A6E4-FFB7-4555-85AE-1929F0F42F19}" type="pres">
      <dgm:prSet presAssocID="{F704DC10-E597-4C2D-A390-6E9728F8DF32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6C90D36E-A2FE-42C9-8531-051A430C6D35}" type="pres">
      <dgm:prSet presAssocID="{C841451B-F786-489A-9B97-73FDBBA72AC3}" presName="node" presStyleLbl="node1" presStyleIdx="2" presStyleCnt="9" custScaleX="150299" custRadScaleRad="112786" custRadScaleInc="5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9C379-B3A0-4B51-96A8-5B5FF597D889}" type="pres">
      <dgm:prSet presAssocID="{1E3774CE-D67F-43E0-AB99-A311FCE47E53}" presName="parTrans" presStyleLbl="sibTrans2D1" presStyleIdx="3" presStyleCnt="9" custScaleX="114398"/>
      <dgm:spPr/>
      <dgm:t>
        <a:bodyPr/>
        <a:lstStyle/>
        <a:p>
          <a:endParaRPr lang="en-US"/>
        </a:p>
      </dgm:t>
    </dgm:pt>
    <dgm:pt modelId="{B9DB1619-8C9C-4B4D-93D8-8877005E517D}" type="pres">
      <dgm:prSet presAssocID="{1E3774CE-D67F-43E0-AB99-A311FCE47E53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AF4DE244-2AA2-4369-B611-8F83ADCFA50C}" type="pres">
      <dgm:prSet presAssocID="{D592B0F6-BDD6-4E8D-AEAE-C6C799CCF374}" presName="node" presStyleLbl="node1" presStyleIdx="3" presStyleCnt="9" custScaleX="114398" custRadScaleRad="103834" custRadScaleInc="-6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082E7-3AB0-4262-B1A8-D0FAD2900FDE}" type="pres">
      <dgm:prSet presAssocID="{3C03F2DD-6094-49F4-A14C-3D9593A6412E}" presName="parTrans" presStyleLbl="sibTrans2D1" presStyleIdx="4" presStyleCnt="9" custScaleX="114398"/>
      <dgm:spPr/>
      <dgm:t>
        <a:bodyPr/>
        <a:lstStyle/>
        <a:p>
          <a:endParaRPr lang="en-US"/>
        </a:p>
      </dgm:t>
    </dgm:pt>
    <dgm:pt modelId="{4DE5312C-F123-4CDA-A145-2F71889703D3}" type="pres">
      <dgm:prSet presAssocID="{3C03F2DD-6094-49F4-A14C-3D9593A6412E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0E7ACB2D-D1A8-4140-848A-E1615BC42849}" type="pres">
      <dgm:prSet presAssocID="{69EB2BAB-0640-4358-88E9-F8A1D0DDCA9A}" presName="node" presStyleLbl="node1" presStyleIdx="4" presStyleCnt="9" custScaleX="114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92A30-4B15-4567-BC39-6827CB4C6638}" type="pres">
      <dgm:prSet presAssocID="{5CF221D0-A222-4AE1-9378-2DC969E960A4}" presName="parTrans" presStyleLbl="sibTrans2D1" presStyleIdx="5" presStyleCnt="9" custScaleX="114398"/>
      <dgm:spPr/>
      <dgm:t>
        <a:bodyPr/>
        <a:lstStyle/>
        <a:p>
          <a:endParaRPr lang="en-US"/>
        </a:p>
      </dgm:t>
    </dgm:pt>
    <dgm:pt modelId="{EDC9CD8B-7794-4A15-A125-8AEA883CE9F4}" type="pres">
      <dgm:prSet presAssocID="{5CF221D0-A222-4AE1-9378-2DC969E960A4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EF91257B-FD70-426B-BCDF-D083C4FBE6B6}" type="pres">
      <dgm:prSet presAssocID="{9BE5E173-8AEC-4370-891F-3D4B90913182}" presName="node" presStyleLbl="node1" presStyleIdx="5" presStyleCnt="9" custScaleX="114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00E0E-4E37-4EC3-A943-E409FA4F905E}" type="pres">
      <dgm:prSet presAssocID="{884BE979-9615-4D30-9F49-8A8D8720889A}" presName="parTrans" presStyleLbl="sibTrans2D1" presStyleIdx="6" presStyleCnt="9" custScaleX="114398"/>
      <dgm:spPr/>
      <dgm:t>
        <a:bodyPr/>
        <a:lstStyle/>
        <a:p>
          <a:endParaRPr lang="en-US"/>
        </a:p>
      </dgm:t>
    </dgm:pt>
    <dgm:pt modelId="{47B72C12-7567-4B88-AB41-30C9CCDC021C}" type="pres">
      <dgm:prSet presAssocID="{884BE979-9615-4D30-9F49-8A8D8720889A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CD0E74EA-7F97-4D68-AB71-5AF841088603}" type="pres">
      <dgm:prSet presAssocID="{487C40F3-D65E-40C4-AF05-4F6406D23ECF}" presName="node" presStyleLbl="node1" presStyleIdx="6" presStyleCnt="9" custScaleX="114398" custRadScaleRad="103834" custRadScaleInc="6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C0D0E-1F8A-4222-A3B5-F30A657E7166}" type="pres">
      <dgm:prSet presAssocID="{8624C2FA-809B-4B00-8B3A-6FB6F26F41F8}" presName="parTrans" presStyleLbl="sibTrans2D1" presStyleIdx="7" presStyleCnt="9" custScaleX="114398"/>
      <dgm:spPr/>
      <dgm:t>
        <a:bodyPr/>
        <a:lstStyle/>
        <a:p>
          <a:endParaRPr lang="en-US"/>
        </a:p>
      </dgm:t>
    </dgm:pt>
    <dgm:pt modelId="{377C6C49-2B46-4E71-9382-B3199B438ECF}" type="pres">
      <dgm:prSet presAssocID="{8624C2FA-809B-4B00-8B3A-6FB6F26F41F8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3A95AE95-7ABB-4A8B-9A25-F6692C429454}" type="pres">
      <dgm:prSet presAssocID="{AFC99351-E764-45A7-AB64-9694F4EA4F38}" presName="node" presStyleLbl="node1" presStyleIdx="7" presStyleCnt="9" custScaleX="138331" custRadScaleRad="105026" custRadScaleInc="-2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E9693-AB86-48B5-8D41-FDCFB1A2843D}" type="pres">
      <dgm:prSet presAssocID="{CB11C0C3-619D-42F1-BAD5-099512432B34}" presName="parTrans" presStyleLbl="sibTrans2D1" presStyleIdx="8" presStyleCnt="9" custScaleX="114398"/>
      <dgm:spPr/>
      <dgm:t>
        <a:bodyPr/>
        <a:lstStyle/>
        <a:p>
          <a:endParaRPr lang="en-US"/>
        </a:p>
      </dgm:t>
    </dgm:pt>
    <dgm:pt modelId="{08064546-9F52-4459-9633-3EE6A00F8229}" type="pres">
      <dgm:prSet presAssocID="{CB11C0C3-619D-42F1-BAD5-099512432B34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96FA26C5-2829-426B-96E0-508F7D632C66}" type="pres">
      <dgm:prSet presAssocID="{90A220DC-2340-4A36-BB31-782B9CE89733}" presName="node" presStyleLbl="node1" presStyleIdx="8" presStyleCnt="9" custScaleX="114398" custRadScaleRad="111373" custRadScaleInc="-12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ED241A-DA73-4FBC-ADAA-DD774CA372E9}" type="presOf" srcId="{8624C2FA-809B-4B00-8B3A-6FB6F26F41F8}" destId="{377C6C49-2B46-4E71-9382-B3199B438ECF}" srcOrd="1" destOrd="0" presId="urn:microsoft.com/office/officeart/2005/8/layout/radial5"/>
    <dgm:cxn modelId="{7F8CDC50-86C4-44C9-A6B8-07BF6769D28A}" type="presOf" srcId="{D10D15AD-307A-49A7-A966-8E897B7151DC}" destId="{70F89502-48CC-4E41-86A1-796AF4453B49}" srcOrd="0" destOrd="0" presId="urn:microsoft.com/office/officeart/2005/8/layout/radial5"/>
    <dgm:cxn modelId="{2F2F550C-B077-4D22-B97D-1C0720426ADC}" srcId="{E0240853-9818-49BA-9603-C7815950F257}" destId="{D10D15AD-307A-49A7-A966-8E897B7151DC}" srcOrd="0" destOrd="0" parTransId="{9830674A-CFF7-4042-A733-1CC98300A200}" sibTransId="{50AC78A8-D0B0-41BE-A50B-F09CEB29D945}"/>
    <dgm:cxn modelId="{9B75DED7-B9E5-4C8A-931D-E2CEB5C8492E}" type="presOf" srcId="{BD446006-C511-4A0C-9EE8-AEAFB9095C18}" destId="{2A452C56-B40F-4F2A-AA51-B7E678C6019A}" srcOrd="1" destOrd="0" presId="urn:microsoft.com/office/officeart/2005/8/layout/radial5"/>
    <dgm:cxn modelId="{8A4F4293-6B25-40F8-ABB9-1E6F4EC827A4}" type="presOf" srcId="{FDC02BD5-954A-4A92-B6CE-34D8845932F9}" destId="{A45969C2-D12D-4042-A3B8-457A7C3BB775}" srcOrd="0" destOrd="0" presId="urn:microsoft.com/office/officeart/2005/8/layout/radial5"/>
    <dgm:cxn modelId="{5A1E77A1-CC56-4ED9-B025-EA59252045F6}" type="presOf" srcId="{9BE5E173-8AEC-4370-891F-3D4B90913182}" destId="{EF91257B-FD70-426B-BCDF-D083C4FBE6B6}" srcOrd="0" destOrd="0" presId="urn:microsoft.com/office/officeart/2005/8/layout/radial5"/>
    <dgm:cxn modelId="{60ABF288-273C-4437-A3E1-27480FD307CD}" type="presOf" srcId="{3C03F2DD-6094-49F4-A14C-3D9593A6412E}" destId="{232082E7-3AB0-4262-B1A8-D0FAD2900FDE}" srcOrd="0" destOrd="0" presId="urn:microsoft.com/office/officeart/2005/8/layout/radial5"/>
    <dgm:cxn modelId="{834A537C-98EC-4902-96AE-C3E571EB1679}" type="presOf" srcId="{F704DC10-E597-4C2D-A390-6E9728F8DF32}" destId="{1BFA27D2-27D6-41DB-8CA9-9A31EDF6A6C3}" srcOrd="0" destOrd="0" presId="urn:microsoft.com/office/officeart/2005/8/layout/radial5"/>
    <dgm:cxn modelId="{FB0E5E2C-757D-4446-894F-25199BCEE419}" type="presOf" srcId="{CB11C0C3-619D-42F1-BAD5-099512432B34}" destId="{BF8E9693-AB86-48B5-8D41-FDCFB1A2843D}" srcOrd="0" destOrd="0" presId="urn:microsoft.com/office/officeart/2005/8/layout/radial5"/>
    <dgm:cxn modelId="{2AC7D0F8-ED6C-41A2-9C4A-6C65424150EF}" type="presOf" srcId="{D592B0F6-BDD6-4E8D-AEAE-C6C799CCF374}" destId="{AF4DE244-2AA2-4369-B611-8F83ADCFA50C}" srcOrd="0" destOrd="0" presId="urn:microsoft.com/office/officeart/2005/8/layout/radial5"/>
    <dgm:cxn modelId="{546A3002-C0D4-4843-97B0-0E4FE4B48B3D}" srcId="{D10D15AD-307A-49A7-A966-8E897B7151DC}" destId="{487C40F3-D65E-40C4-AF05-4F6406D23ECF}" srcOrd="6" destOrd="0" parTransId="{884BE979-9615-4D30-9F49-8A8D8720889A}" sibTransId="{5FDE567C-0680-4EDD-82CB-6881CF3A20DE}"/>
    <dgm:cxn modelId="{D9D568D6-1BC5-477B-B750-B98B5D4EE447}" srcId="{D10D15AD-307A-49A7-A966-8E897B7151DC}" destId="{C841451B-F786-489A-9B97-73FDBBA72AC3}" srcOrd="2" destOrd="0" parTransId="{F704DC10-E597-4C2D-A390-6E9728F8DF32}" sibTransId="{5CD314D4-A5A0-4AA1-A65C-7B3522CA15CF}"/>
    <dgm:cxn modelId="{F1A866B6-DB78-4E01-93C1-CB5DD41256CA}" type="presOf" srcId="{CB11C0C3-619D-42F1-BAD5-099512432B34}" destId="{08064546-9F52-4459-9633-3EE6A00F8229}" srcOrd="1" destOrd="0" presId="urn:microsoft.com/office/officeart/2005/8/layout/radial5"/>
    <dgm:cxn modelId="{E67FB404-7978-49AB-8271-EFB4CFDDD453}" type="presOf" srcId="{884BE979-9615-4D30-9F49-8A8D8720889A}" destId="{47B72C12-7567-4B88-AB41-30C9CCDC021C}" srcOrd="1" destOrd="0" presId="urn:microsoft.com/office/officeart/2005/8/layout/radial5"/>
    <dgm:cxn modelId="{57A3CD5C-E8C3-41A9-9AB9-974C0336314D}" type="presOf" srcId="{AFC99351-E764-45A7-AB64-9694F4EA4F38}" destId="{3A95AE95-7ABB-4A8B-9A25-F6692C429454}" srcOrd="0" destOrd="0" presId="urn:microsoft.com/office/officeart/2005/8/layout/radial5"/>
    <dgm:cxn modelId="{DD22C9C1-D608-4459-A0A5-16B6A143AF98}" type="presOf" srcId="{F704DC10-E597-4C2D-A390-6E9728F8DF32}" destId="{97F8A6E4-FFB7-4555-85AE-1929F0F42F19}" srcOrd="1" destOrd="0" presId="urn:microsoft.com/office/officeart/2005/8/layout/radial5"/>
    <dgm:cxn modelId="{296856F5-5302-4189-BD61-4FE9BB595866}" srcId="{D10D15AD-307A-49A7-A966-8E897B7151DC}" destId="{CD75A296-CB9C-4186-9B5C-796B6830CD65}" srcOrd="0" destOrd="0" parTransId="{FDC02BD5-954A-4A92-B6CE-34D8845932F9}" sibTransId="{E509216C-D142-420F-B295-D1737C234108}"/>
    <dgm:cxn modelId="{486E87E5-75BA-4B2E-A2FA-0CDDC6941BE6}" type="presOf" srcId="{3C03F2DD-6094-49F4-A14C-3D9593A6412E}" destId="{4DE5312C-F123-4CDA-A145-2F71889703D3}" srcOrd="1" destOrd="0" presId="urn:microsoft.com/office/officeart/2005/8/layout/radial5"/>
    <dgm:cxn modelId="{54B91C4D-EA98-45B7-97DE-3F967CEDE249}" srcId="{D10D15AD-307A-49A7-A966-8E897B7151DC}" destId="{69EB2BAB-0640-4358-88E9-F8A1D0DDCA9A}" srcOrd="4" destOrd="0" parTransId="{3C03F2DD-6094-49F4-A14C-3D9593A6412E}" sibTransId="{528F445C-4296-49AC-BAD2-2332E5E45FE9}"/>
    <dgm:cxn modelId="{F71662AC-2058-4D68-9C19-C72848939627}" srcId="{D10D15AD-307A-49A7-A966-8E897B7151DC}" destId="{9BE5E173-8AEC-4370-891F-3D4B90913182}" srcOrd="5" destOrd="0" parTransId="{5CF221D0-A222-4AE1-9378-2DC969E960A4}" sibTransId="{D108D591-C11C-461D-A6F8-01C94F0849DB}"/>
    <dgm:cxn modelId="{E0EFBDD1-9D97-4FA7-88E7-215C7D1B79E3}" srcId="{D10D15AD-307A-49A7-A966-8E897B7151DC}" destId="{90A220DC-2340-4A36-BB31-782B9CE89733}" srcOrd="8" destOrd="0" parTransId="{CB11C0C3-619D-42F1-BAD5-099512432B34}" sibTransId="{0EA2F98B-2A2A-426A-9DDD-C903A69DD99F}"/>
    <dgm:cxn modelId="{4D54B876-7D35-4ADB-83EC-1700A261D96A}" type="presOf" srcId="{1E3774CE-D67F-43E0-AB99-A311FCE47E53}" destId="{76A9C379-B3A0-4B51-96A8-5B5FF597D889}" srcOrd="0" destOrd="0" presId="urn:microsoft.com/office/officeart/2005/8/layout/radial5"/>
    <dgm:cxn modelId="{B6BF5A5C-14D7-4FDB-8BDA-3575AC24B438}" type="presOf" srcId="{E0240853-9818-49BA-9603-C7815950F257}" destId="{8246A1F0-4AD0-4AE5-9897-9D45D076295E}" srcOrd="0" destOrd="0" presId="urn:microsoft.com/office/officeart/2005/8/layout/radial5"/>
    <dgm:cxn modelId="{F443752C-1F4B-40E2-813F-98D52A913DC3}" type="presOf" srcId="{BD446006-C511-4A0C-9EE8-AEAFB9095C18}" destId="{189652AB-BB86-4E6F-8D10-03DAA0CD8A42}" srcOrd="0" destOrd="0" presId="urn:microsoft.com/office/officeart/2005/8/layout/radial5"/>
    <dgm:cxn modelId="{E8F439A4-1004-476B-AE22-759CBE8DE865}" type="presOf" srcId="{90A220DC-2340-4A36-BB31-782B9CE89733}" destId="{96FA26C5-2829-426B-96E0-508F7D632C66}" srcOrd="0" destOrd="0" presId="urn:microsoft.com/office/officeart/2005/8/layout/radial5"/>
    <dgm:cxn modelId="{B8866AF9-10C9-4669-A40B-3F8183ADD5BE}" type="presOf" srcId="{FDC02BD5-954A-4A92-B6CE-34D8845932F9}" destId="{2139FE19-0962-44AD-9843-08596C1E0D45}" srcOrd="1" destOrd="0" presId="urn:microsoft.com/office/officeart/2005/8/layout/radial5"/>
    <dgm:cxn modelId="{BD9C2A15-0DF4-4A25-8E35-EFDF8EFDF0AE}" srcId="{D10D15AD-307A-49A7-A966-8E897B7151DC}" destId="{D592B0F6-BDD6-4E8D-AEAE-C6C799CCF374}" srcOrd="3" destOrd="0" parTransId="{1E3774CE-D67F-43E0-AB99-A311FCE47E53}" sibTransId="{3E69766D-3B62-424B-9AC2-55C15EBCA247}"/>
    <dgm:cxn modelId="{4F14650D-09F5-4FC6-83C3-D937C5C21603}" type="presOf" srcId="{487C40F3-D65E-40C4-AF05-4F6406D23ECF}" destId="{CD0E74EA-7F97-4D68-AB71-5AF841088603}" srcOrd="0" destOrd="0" presId="urn:microsoft.com/office/officeart/2005/8/layout/radial5"/>
    <dgm:cxn modelId="{F853E58B-9562-4F8F-9D76-2C1C1E163F3A}" type="presOf" srcId="{CD75A296-CB9C-4186-9B5C-796B6830CD65}" destId="{E5368D70-2076-4841-8A6B-87B8F9D94B21}" srcOrd="0" destOrd="0" presId="urn:microsoft.com/office/officeart/2005/8/layout/radial5"/>
    <dgm:cxn modelId="{77A8F811-C320-4D24-9D1E-BBD094A59EB2}" type="presOf" srcId="{8624C2FA-809B-4B00-8B3A-6FB6F26F41F8}" destId="{3E6C0D0E-1F8A-4222-A3B5-F30A657E7166}" srcOrd="0" destOrd="0" presId="urn:microsoft.com/office/officeart/2005/8/layout/radial5"/>
    <dgm:cxn modelId="{FDFECFD5-828F-49AF-9F5D-DEE3D7627453}" type="presOf" srcId="{69EB2BAB-0640-4358-88E9-F8A1D0DDCA9A}" destId="{0E7ACB2D-D1A8-4140-848A-E1615BC42849}" srcOrd="0" destOrd="0" presId="urn:microsoft.com/office/officeart/2005/8/layout/radial5"/>
    <dgm:cxn modelId="{9CDF801D-BA51-4F64-A5BB-3543C612CD35}" type="presOf" srcId="{5CF221D0-A222-4AE1-9378-2DC969E960A4}" destId="{EDC9CD8B-7794-4A15-A125-8AEA883CE9F4}" srcOrd="1" destOrd="0" presId="urn:microsoft.com/office/officeart/2005/8/layout/radial5"/>
    <dgm:cxn modelId="{14E1CEE2-B8B6-4A55-A7AB-AF0C0B9CEC41}" type="presOf" srcId="{C841451B-F786-489A-9B97-73FDBBA72AC3}" destId="{6C90D36E-A2FE-42C9-8531-051A430C6D35}" srcOrd="0" destOrd="0" presId="urn:microsoft.com/office/officeart/2005/8/layout/radial5"/>
    <dgm:cxn modelId="{40D55EBA-9124-4DBE-8DEE-A2814C1A2AE8}" type="presOf" srcId="{884BE979-9615-4D30-9F49-8A8D8720889A}" destId="{BA600E0E-4E37-4EC3-A943-E409FA4F905E}" srcOrd="0" destOrd="0" presId="urn:microsoft.com/office/officeart/2005/8/layout/radial5"/>
    <dgm:cxn modelId="{479EDA51-A724-4D35-9B27-4B030B389CEF}" type="presOf" srcId="{5CF221D0-A222-4AE1-9378-2DC969E960A4}" destId="{68692A30-4B15-4567-BC39-6827CB4C6638}" srcOrd="0" destOrd="0" presId="urn:microsoft.com/office/officeart/2005/8/layout/radial5"/>
    <dgm:cxn modelId="{055DF140-3E2F-468A-A4E0-5D2D05454FA1}" srcId="{D10D15AD-307A-49A7-A966-8E897B7151DC}" destId="{AFC99351-E764-45A7-AB64-9694F4EA4F38}" srcOrd="7" destOrd="0" parTransId="{8624C2FA-809B-4B00-8B3A-6FB6F26F41F8}" sibTransId="{F342156E-98E3-425D-BB8F-089C7092D290}"/>
    <dgm:cxn modelId="{88651A37-0E57-4C48-B279-A47B611C11D0}" type="presOf" srcId="{1E3774CE-D67F-43E0-AB99-A311FCE47E53}" destId="{B9DB1619-8C9C-4B4D-93D8-8877005E517D}" srcOrd="1" destOrd="0" presId="urn:microsoft.com/office/officeart/2005/8/layout/radial5"/>
    <dgm:cxn modelId="{A74C381C-FA35-4DA1-A7DA-8577781F0BD3}" type="presOf" srcId="{D20D3134-8DB0-44FD-9FD8-76A750EE2882}" destId="{68B2A574-44B0-4229-8AF9-56B78D09EA1F}" srcOrd="0" destOrd="0" presId="urn:microsoft.com/office/officeart/2005/8/layout/radial5"/>
    <dgm:cxn modelId="{4ADF0E72-944C-4F1C-A404-A2AF4FFE89E4}" srcId="{D10D15AD-307A-49A7-A966-8E897B7151DC}" destId="{D20D3134-8DB0-44FD-9FD8-76A750EE2882}" srcOrd="1" destOrd="0" parTransId="{BD446006-C511-4A0C-9EE8-AEAFB9095C18}" sibTransId="{BBC30059-9B30-406F-993B-B46EDB1894D2}"/>
    <dgm:cxn modelId="{7704C777-1140-494C-9E1B-05F282C9830C}" type="presParOf" srcId="{8246A1F0-4AD0-4AE5-9897-9D45D076295E}" destId="{70F89502-48CC-4E41-86A1-796AF4453B49}" srcOrd="0" destOrd="0" presId="urn:microsoft.com/office/officeart/2005/8/layout/radial5"/>
    <dgm:cxn modelId="{C6E855A4-0437-4947-B256-2BF829E229CF}" type="presParOf" srcId="{8246A1F0-4AD0-4AE5-9897-9D45D076295E}" destId="{A45969C2-D12D-4042-A3B8-457A7C3BB775}" srcOrd="1" destOrd="0" presId="urn:microsoft.com/office/officeart/2005/8/layout/radial5"/>
    <dgm:cxn modelId="{C3621D69-6280-4D11-82C9-F65CFAAF2B7E}" type="presParOf" srcId="{A45969C2-D12D-4042-A3B8-457A7C3BB775}" destId="{2139FE19-0962-44AD-9843-08596C1E0D45}" srcOrd="0" destOrd="0" presId="urn:microsoft.com/office/officeart/2005/8/layout/radial5"/>
    <dgm:cxn modelId="{7325E360-AD98-462B-A9FF-3C20B2695399}" type="presParOf" srcId="{8246A1F0-4AD0-4AE5-9897-9D45D076295E}" destId="{E5368D70-2076-4841-8A6B-87B8F9D94B21}" srcOrd="2" destOrd="0" presId="urn:microsoft.com/office/officeart/2005/8/layout/radial5"/>
    <dgm:cxn modelId="{F5237378-06E5-4CD0-AB95-0782598C7FB0}" type="presParOf" srcId="{8246A1F0-4AD0-4AE5-9897-9D45D076295E}" destId="{189652AB-BB86-4E6F-8D10-03DAA0CD8A42}" srcOrd="3" destOrd="0" presId="urn:microsoft.com/office/officeart/2005/8/layout/radial5"/>
    <dgm:cxn modelId="{44B73FBF-73D6-4679-AB3E-3C1C31BCF3F0}" type="presParOf" srcId="{189652AB-BB86-4E6F-8D10-03DAA0CD8A42}" destId="{2A452C56-B40F-4F2A-AA51-B7E678C6019A}" srcOrd="0" destOrd="0" presId="urn:microsoft.com/office/officeart/2005/8/layout/radial5"/>
    <dgm:cxn modelId="{A2DE7480-23A3-4233-AF3C-6A7FCC8921D5}" type="presParOf" srcId="{8246A1F0-4AD0-4AE5-9897-9D45D076295E}" destId="{68B2A574-44B0-4229-8AF9-56B78D09EA1F}" srcOrd="4" destOrd="0" presId="urn:microsoft.com/office/officeart/2005/8/layout/radial5"/>
    <dgm:cxn modelId="{C11CBFFF-CA89-4C6A-AFCB-9DB55928949C}" type="presParOf" srcId="{8246A1F0-4AD0-4AE5-9897-9D45D076295E}" destId="{1BFA27D2-27D6-41DB-8CA9-9A31EDF6A6C3}" srcOrd="5" destOrd="0" presId="urn:microsoft.com/office/officeart/2005/8/layout/radial5"/>
    <dgm:cxn modelId="{166709E0-F1C7-441E-A87D-76EDBB98142F}" type="presParOf" srcId="{1BFA27D2-27D6-41DB-8CA9-9A31EDF6A6C3}" destId="{97F8A6E4-FFB7-4555-85AE-1929F0F42F19}" srcOrd="0" destOrd="0" presId="urn:microsoft.com/office/officeart/2005/8/layout/radial5"/>
    <dgm:cxn modelId="{187E2338-EAA6-4FA0-B806-64A5FD0F26D0}" type="presParOf" srcId="{8246A1F0-4AD0-4AE5-9897-9D45D076295E}" destId="{6C90D36E-A2FE-42C9-8531-051A430C6D35}" srcOrd="6" destOrd="0" presId="urn:microsoft.com/office/officeart/2005/8/layout/radial5"/>
    <dgm:cxn modelId="{4397586A-8000-4C07-BD33-4914D99FB688}" type="presParOf" srcId="{8246A1F0-4AD0-4AE5-9897-9D45D076295E}" destId="{76A9C379-B3A0-4B51-96A8-5B5FF597D889}" srcOrd="7" destOrd="0" presId="urn:microsoft.com/office/officeart/2005/8/layout/radial5"/>
    <dgm:cxn modelId="{65E6CB2C-60AB-4B41-81AA-5691B1DA4DB6}" type="presParOf" srcId="{76A9C379-B3A0-4B51-96A8-5B5FF597D889}" destId="{B9DB1619-8C9C-4B4D-93D8-8877005E517D}" srcOrd="0" destOrd="0" presId="urn:microsoft.com/office/officeart/2005/8/layout/radial5"/>
    <dgm:cxn modelId="{158204F6-D9AE-40C6-BA9A-BF1C08565A48}" type="presParOf" srcId="{8246A1F0-4AD0-4AE5-9897-9D45D076295E}" destId="{AF4DE244-2AA2-4369-B611-8F83ADCFA50C}" srcOrd="8" destOrd="0" presId="urn:microsoft.com/office/officeart/2005/8/layout/radial5"/>
    <dgm:cxn modelId="{FCA99740-5296-48D8-B789-4674046B41A3}" type="presParOf" srcId="{8246A1F0-4AD0-4AE5-9897-9D45D076295E}" destId="{232082E7-3AB0-4262-B1A8-D0FAD2900FDE}" srcOrd="9" destOrd="0" presId="urn:microsoft.com/office/officeart/2005/8/layout/radial5"/>
    <dgm:cxn modelId="{A669055D-A65D-4F4F-96BC-DAAD5091A2DF}" type="presParOf" srcId="{232082E7-3AB0-4262-B1A8-D0FAD2900FDE}" destId="{4DE5312C-F123-4CDA-A145-2F71889703D3}" srcOrd="0" destOrd="0" presId="urn:microsoft.com/office/officeart/2005/8/layout/radial5"/>
    <dgm:cxn modelId="{74B0BC5D-972E-4C3C-B066-D3B52E5504E1}" type="presParOf" srcId="{8246A1F0-4AD0-4AE5-9897-9D45D076295E}" destId="{0E7ACB2D-D1A8-4140-848A-E1615BC42849}" srcOrd="10" destOrd="0" presId="urn:microsoft.com/office/officeart/2005/8/layout/radial5"/>
    <dgm:cxn modelId="{6F07E9C5-77A1-4BEE-A499-503198A51D96}" type="presParOf" srcId="{8246A1F0-4AD0-4AE5-9897-9D45D076295E}" destId="{68692A30-4B15-4567-BC39-6827CB4C6638}" srcOrd="11" destOrd="0" presId="urn:microsoft.com/office/officeart/2005/8/layout/radial5"/>
    <dgm:cxn modelId="{11063B82-40DF-49B0-A2B3-DEFDE18AF8F5}" type="presParOf" srcId="{68692A30-4B15-4567-BC39-6827CB4C6638}" destId="{EDC9CD8B-7794-4A15-A125-8AEA883CE9F4}" srcOrd="0" destOrd="0" presId="urn:microsoft.com/office/officeart/2005/8/layout/radial5"/>
    <dgm:cxn modelId="{0674962B-91FB-4C7A-B7BA-14ECEE2BF52F}" type="presParOf" srcId="{8246A1F0-4AD0-4AE5-9897-9D45D076295E}" destId="{EF91257B-FD70-426B-BCDF-D083C4FBE6B6}" srcOrd="12" destOrd="0" presId="urn:microsoft.com/office/officeart/2005/8/layout/radial5"/>
    <dgm:cxn modelId="{5307DC12-3BD3-4534-9209-574D0D676243}" type="presParOf" srcId="{8246A1F0-4AD0-4AE5-9897-9D45D076295E}" destId="{BA600E0E-4E37-4EC3-A943-E409FA4F905E}" srcOrd="13" destOrd="0" presId="urn:microsoft.com/office/officeart/2005/8/layout/radial5"/>
    <dgm:cxn modelId="{95439F9B-DF47-4725-91D7-73DC67C456E1}" type="presParOf" srcId="{BA600E0E-4E37-4EC3-A943-E409FA4F905E}" destId="{47B72C12-7567-4B88-AB41-30C9CCDC021C}" srcOrd="0" destOrd="0" presId="urn:microsoft.com/office/officeart/2005/8/layout/radial5"/>
    <dgm:cxn modelId="{E145FFEE-7C49-4F9D-8DFE-398F226EE29D}" type="presParOf" srcId="{8246A1F0-4AD0-4AE5-9897-9D45D076295E}" destId="{CD0E74EA-7F97-4D68-AB71-5AF841088603}" srcOrd="14" destOrd="0" presId="urn:microsoft.com/office/officeart/2005/8/layout/radial5"/>
    <dgm:cxn modelId="{2C1D85E5-749C-4A33-8D4F-3638A9BE66BC}" type="presParOf" srcId="{8246A1F0-4AD0-4AE5-9897-9D45D076295E}" destId="{3E6C0D0E-1F8A-4222-A3B5-F30A657E7166}" srcOrd="15" destOrd="0" presId="urn:microsoft.com/office/officeart/2005/8/layout/radial5"/>
    <dgm:cxn modelId="{41B1E1F6-A4E9-45B8-A648-DFF9C44BB416}" type="presParOf" srcId="{3E6C0D0E-1F8A-4222-A3B5-F30A657E7166}" destId="{377C6C49-2B46-4E71-9382-B3199B438ECF}" srcOrd="0" destOrd="0" presId="urn:microsoft.com/office/officeart/2005/8/layout/radial5"/>
    <dgm:cxn modelId="{3CE03505-16BE-4C75-BA98-61DCFFA892E5}" type="presParOf" srcId="{8246A1F0-4AD0-4AE5-9897-9D45D076295E}" destId="{3A95AE95-7ABB-4A8B-9A25-F6692C429454}" srcOrd="16" destOrd="0" presId="urn:microsoft.com/office/officeart/2005/8/layout/radial5"/>
    <dgm:cxn modelId="{D2886A58-D37A-409C-ABA3-89891CA8FD5E}" type="presParOf" srcId="{8246A1F0-4AD0-4AE5-9897-9D45D076295E}" destId="{BF8E9693-AB86-48B5-8D41-FDCFB1A2843D}" srcOrd="17" destOrd="0" presId="urn:microsoft.com/office/officeart/2005/8/layout/radial5"/>
    <dgm:cxn modelId="{83D0E05B-A231-4F56-9E32-2BBE0D030CC2}" type="presParOf" srcId="{BF8E9693-AB86-48B5-8D41-FDCFB1A2843D}" destId="{08064546-9F52-4459-9633-3EE6A00F8229}" srcOrd="0" destOrd="0" presId="urn:microsoft.com/office/officeart/2005/8/layout/radial5"/>
    <dgm:cxn modelId="{9C0C88F2-E143-41FB-9F3B-D40DBB120BAA}" type="presParOf" srcId="{8246A1F0-4AD0-4AE5-9897-9D45D076295E}" destId="{96FA26C5-2829-426B-96E0-508F7D632C66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3D8DF4-5910-41EB-8C95-A2DFCDE3838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ABD7DE-6B78-4771-924B-EAB365DAFF1B}">
      <dgm:prSet phldrT="[Text]" custT="1"/>
      <dgm:spPr/>
      <dgm:t>
        <a:bodyPr/>
        <a:lstStyle/>
        <a:p>
          <a:r>
            <a:rPr lang="en-US" sz="3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কাঁচামাল</a:t>
          </a:r>
          <a:r>
            <a:rPr lang="en-US" sz="3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3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5DDC6E-D1F9-40D4-844C-1E07E402B262}" type="parTrans" cxnId="{65349CB9-FBA5-4712-98E5-D58C9547118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D53C31-7EE8-452E-AD23-F4CA7A4DCEDB}" type="sibTrans" cxnId="{65349CB9-FBA5-4712-98E5-D58C9547118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D234CD-4594-40B7-811B-544C93A5F212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প্রত্যক্ষ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কাঁচামাল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389C71-7B65-4A62-B46F-5509117A1C87}" type="parTrans" cxnId="{F503FDE3-95AF-468C-9C94-07A19D4DC08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79D383-D8CE-48F7-A0D1-776B895D48E3}" type="sibTrans" cxnId="{F503FDE3-95AF-468C-9C94-07A19D4DC08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A35F8C-BD22-40EC-A2E4-D9EFC091220F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পরোক্ষ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কাঁচামাল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D9D6FA-0288-4871-904E-0EBB3386286C}" type="parTrans" cxnId="{061DDA30-FFDC-463D-BF7D-F526F7FB8E1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97EAD2-782C-4F62-832B-4F8A7CCBE9E2}" type="sibTrans" cxnId="{061DDA30-FFDC-463D-BF7D-F526F7FB8E1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F9C50D-2A81-4121-A54A-ECE531FD2882}">
      <dgm:prSet phldrT="[Text]" custT="1"/>
      <dgm:spPr/>
      <dgm:t>
        <a:bodyPr/>
        <a:lstStyle/>
        <a:p>
          <a:r>
            <a:rPr lang="en-US" sz="3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শ্রম</a:t>
          </a:r>
          <a:r>
            <a:rPr lang="en-US" sz="3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3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BA7A6-EE0F-404A-9A18-A59BA0E9DEAC}" type="parTrans" cxnId="{408D1EDB-1F08-4761-B015-C7E0D094E03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7056E0-5A14-4297-9E88-1B6E96DFA349}" type="sibTrans" cxnId="{408D1EDB-1F08-4761-B015-C7E0D094E03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7A7688-E4F5-4632-BE53-6BE3AA7694B7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প্রত্যক্ষ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শ্রম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95811E-9F05-4729-96BE-9B63521027A1}" type="parTrans" cxnId="{1259E946-7FC9-4E0B-AEC1-130FF015CC7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84047F-C9F9-43EB-B7BD-FD9DAAAC5B75}" type="sibTrans" cxnId="{1259E946-7FC9-4E0B-AEC1-130FF015CC7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D771BD-376A-4341-9502-0AFD7177C790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পরোক্ষ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শ্রম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25EC44-9713-4F88-9599-8ADE6717C0B0}" type="parTrans" cxnId="{1335C78C-14AE-49A3-A74F-54812A7E424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DFF80D-57BF-40A0-B677-82E789415785}" type="sibTrans" cxnId="{1335C78C-14AE-49A3-A74F-54812A7E424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2E3FD2-FBF7-4ADB-A9F0-CFD819A578EA}">
      <dgm:prSet phldrT="[Text]" custT="1"/>
      <dgm:spPr/>
      <dgm:t>
        <a:bodyPr/>
        <a:lstStyle/>
        <a:p>
          <a:r>
            <a:rPr lang="en-US" sz="3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3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endParaRPr lang="en-US" sz="3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6D5E43-A51F-4DB5-8BD0-314FEF76FDB7}" type="parTrans" cxnId="{6A1FD028-D16C-4E48-AD5A-74055D8F2B9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2A2207-9681-4C0F-88C9-539C3AD813E0}" type="sibTrans" cxnId="{6A1FD028-D16C-4E48-AD5A-74055D8F2B9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C4F9D7-011B-4813-B93F-5B3DD3E1969F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প্রত্যক্ষ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1B3889-8FBD-4E7D-8FEC-190A839AE597}" type="parTrans" cxnId="{C0987CDC-2220-490C-BBCA-B2353871F12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72CC04-ED14-4519-B0FC-5C697D225373}" type="sibTrans" cxnId="{C0987CDC-2220-490C-BBCA-B2353871F12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55098D-C916-4B72-82F5-9F4EE9D46777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পরোক্ষ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কারাখানা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অফিস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প্রশাসনিক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বন্টন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7EE4DB-0BB1-43D3-9371-4A1D351766AE}" type="parTrans" cxnId="{83887868-265F-4E30-92B1-18570F10224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1EA59A-1EF0-4CF3-BBC5-FA3762135EE3}" type="sibTrans" cxnId="{83887868-265F-4E30-92B1-18570F10224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CF7DE-9483-43A1-8E37-4E3A09668EF0}" type="pres">
      <dgm:prSet presAssocID="{783D8DF4-5910-41EB-8C95-A2DFCDE383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1B240B-0323-4AF7-8F21-70703A37CBC5}" type="pres">
      <dgm:prSet presAssocID="{F9ABD7DE-6B78-4771-924B-EAB365DAFF1B}" presName="root" presStyleCnt="0"/>
      <dgm:spPr/>
    </dgm:pt>
    <dgm:pt modelId="{12B08871-B6D6-48E5-B70B-DD4C0C804EDF}" type="pres">
      <dgm:prSet presAssocID="{F9ABD7DE-6B78-4771-924B-EAB365DAFF1B}" presName="rootComposite" presStyleCnt="0"/>
      <dgm:spPr/>
    </dgm:pt>
    <dgm:pt modelId="{823F5FFE-DBAF-4114-AB61-BC2664F8A3FD}" type="pres">
      <dgm:prSet presAssocID="{F9ABD7DE-6B78-4771-924B-EAB365DAFF1B}" presName="rootText" presStyleLbl="node1" presStyleIdx="0" presStyleCnt="3" custScaleY="51292" custLinFactNeighborX="11401" custLinFactNeighborY="-19714"/>
      <dgm:spPr/>
      <dgm:t>
        <a:bodyPr/>
        <a:lstStyle/>
        <a:p>
          <a:endParaRPr lang="en-US"/>
        </a:p>
      </dgm:t>
    </dgm:pt>
    <dgm:pt modelId="{C7C4113C-08B1-477E-B0AE-651ECF409418}" type="pres">
      <dgm:prSet presAssocID="{F9ABD7DE-6B78-4771-924B-EAB365DAFF1B}" presName="rootConnector" presStyleLbl="node1" presStyleIdx="0" presStyleCnt="3"/>
      <dgm:spPr/>
      <dgm:t>
        <a:bodyPr/>
        <a:lstStyle/>
        <a:p>
          <a:endParaRPr lang="en-US"/>
        </a:p>
      </dgm:t>
    </dgm:pt>
    <dgm:pt modelId="{C6836AFD-094F-4B08-AA62-03EB7E5870BB}" type="pres">
      <dgm:prSet presAssocID="{F9ABD7DE-6B78-4771-924B-EAB365DAFF1B}" presName="childShape" presStyleCnt="0"/>
      <dgm:spPr/>
    </dgm:pt>
    <dgm:pt modelId="{396E4E66-1EFA-4D2F-B6DF-562BF4A685A8}" type="pres">
      <dgm:prSet presAssocID="{4F389C71-7B65-4A62-B46F-5509117A1C87}" presName="Name13" presStyleLbl="parChTrans1D2" presStyleIdx="0" presStyleCnt="6"/>
      <dgm:spPr/>
      <dgm:t>
        <a:bodyPr/>
        <a:lstStyle/>
        <a:p>
          <a:endParaRPr lang="en-US"/>
        </a:p>
      </dgm:t>
    </dgm:pt>
    <dgm:pt modelId="{60861C63-1A47-4DF4-BC76-800BE1313E2A}" type="pres">
      <dgm:prSet presAssocID="{3DD234CD-4594-40B7-811B-544C93A5F212}" presName="childText" presStyleLbl="bgAcc1" presStyleIdx="0" presStyleCnt="6" custLinFactNeighborY="-29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193E3-8CDC-43EB-A105-D35F8213BC5F}" type="pres">
      <dgm:prSet presAssocID="{69D9D6FA-0288-4871-904E-0EBB3386286C}" presName="Name13" presStyleLbl="parChTrans1D2" presStyleIdx="1" presStyleCnt="6"/>
      <dgm:spPr/>
      <dgm:t>
        <a:bodyPr/>
        <a:lstStyle/>
        <a:p>
          <a:endParaRPr lang="en-US"/>
        </a:p>
      </dgm:t>
    </dgm:pt>
    <dgm:pt modelId="{C8F3ED88-0FEC-43CE-8C23-8364EF9858ED}" type="pres">
      <dgm:prSet presAssocID="{ADA35F8C-BD22-40EC-A2E4-D9EFC091220F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CCD54-BAFE-406F-8D51-EC58C3E690D6}" type="pres">
      <dgm:prSet presAssocID="{EAF9C50D-2A81-4121-A54A-ECE531FD2882}" presName="root" presStyleCnt="0"/>
      <dgm:spPr/>
    </dgm:pt>
    <dgm:pt modelId="{ADAD4AF2-F3BC-4724-996A-105D21937E0F}" type="pres">
      <dgm:prSet presAssocID="{EAF9C50D-2A81-4121-A54A-ECE531FD2882}" presName="rootComposite" presStyleCnt="0"/>
      <dgm:spPr/>
    </dgm:pt>
    <dgm:pt modelId="{8A3E001C-4E85-421C-ABC1-5139CF902512}" type="pres">
      <dgm:prSet presAssocID="{EAF9C50D-2A81-4121-A54A-ECE531FD2882}" presName="rootText" presStyleLbl="node1" presStyleIdx="1" presStyleCnt="3" custScaleY="50565" custLinFactNeighborX="7973" custLinFactNeighborY="-19714"/>
      <dgm:spPr/>
      <dgm:t>
        <a:bodyPr/>
        <a:lstStyle/>
        <a:p>
          <a:endParaRPr lang="en-US"/>
        </a:p>
      </dgm:t>
    </dgm:pt>
    <dgm:pt modelId="{348014FD-5279-4079-ADBA-6DED5BCC3AA4}" type="pres">
      <dgm:prSet presAssocID="{EAF9C50D-2A81-4121-A54A-ECE531FD2882}" presName="rootConnector" presStyleLbl="node1" presStyleIdx="1" presStyleCnt="3"/>
      <dgm:spPr/>
      <dgm:t>
        <a:bodyPr/>
        <a:lstStyle/>
        <a:p>
          <a:endParaRPr lang="en-US"/>
        </a:p>
      </dgm:t>
    </dgm:pt>
    <dgm:pt modelId="{9920E234-1D14-4E1E-99D7-2D364537C083}" type="pres">
      <dgm:prSet presAssocID="{EAF9C50D-2A81-4121-A54A-ECE531FD2882}" presName="childShape" presStyleCnt="0"/>
      <dgm:spPr/>
    </dgm:pt>
    <dgm:pt modelId="{F41DCF8F-98BD-4FA0-9444-E62554DBB831}" type="pres">
      <dgm:prSet presAssocID="{B295811E-9F05-4729-96BE-9B63521027A1}" presName="Name13" presStyleLbl="parChTrans1D2" presStyleIdx="2" presStyleCnt="6"/>
      <dgm:spPr/>
      <dgm:t>
        <a:bodyPr/>
        <a:lstStyle/>
        <a:p>
          <a:endParaRPr lang="en-US"/>
        </a:p>
      </dgm:t>
    </dgm:pt>
    <dgm:pt modelId="{D58A5C51-8D29-42F8-89E7-1D9BD1F39243}" type="pres">
      <dgm:prSet presAssocID="{227A7688-E4F5-4632-BE53-6BE3AA7694B7}" presName="childText" presStyleLbl="bgAcc1" presStyleIdx="2" presStyleCnt="6" custLinFactNeighborY="-29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BCC1A-C505-47E6-9DE3-5DC7A1B74916}" type="pres">
      <dgm:prSet presAssocID="{AA25EC44-9713-4F88-9599-8ADE6717C0B0}" presName="Name13" presStyleLbl="parChTrans1D2" presStyleIdx="3" presStyleCnt="6"/>
      <dgm:spPr/>
      <dgm:t>
        <a:bodyPr/>
        <a:lstStyle/>
        <a:p>
          <a:endParaRPr lang="en-US"/>
        </a:p>
      </dgm:t>
    </dgm:pt>
    <dgm:pt modelId="{EA406AE5-84CC-4105-96FF-BCC7535EA055}" type="pres">
      <dgm:prSet presAssocID="{F0D771BD-376A-4341-9502-0AFD7177C79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AEB9E-CC2F-422C-93E4-86AC2B28E3A8}" type="pres">
      <dgm:prSet presAssocID="{0C2E3FD2-FBF7-4ADB-A9F0-CFD819A578EA}" presName="root" presStyleCnt="0"/>
      <dgm:spPr/>
    </dgm:pt>
    <dgm:pt modelId="{247CEEBD-AB5D-4187-95DA-CFA8BD8E447B}" type="pres">
      <dgm:prSet presAssocID="{0C2E3FD2-FBF7-4ADB-A9F0-CFD819A578EA}" presName="rootComposite" presStyleCnt="0"/>
      <dgm:spPr/>
    </dgm:pt>
    <dgm:pt modelId="{97075BE1-32AC-4A88-B23C-B22EF5EAC5D7}" type="pres">
      <dgm:prSet presAssocID="{0C2E3FD2-FBF7-4ADB-A9F0-CFD819A578EA}" presName="rootText" presStyleLbl="node1" presStyleIdx="2" presStyleCnt="3" custScaleY="49082" custLinFactNeighborY="-35051"/>
      <dgm:spPr/>
      <dgm:t>
        <a:bodyPr/>
        <a:lstStyle/>
        <a:p>
          <a:endParaRPr lang="en-US"/>
        </a:p>
      </dgm:t>
    </dgm:pt>
    <dgm:pt modelId="{664D7BAE-9CDA-469C-8FCD-E1C231565379}" type="pres">
      <dgm:prSet presAssocID="{0C2E3FD2-FBF7-4ADB-A9F0-CFD819A578EA}" presName="rootConnector" presStyleLbl="node1" presStyleIdx="2" presStyleCnt="3"/>
      <dgm:spPr/>
      <dgm:t>
        <a:bodyPr/>
        <a:lstStyle/>
        <a:p>
          <a:endParaRPr lang="en-US"/>
        </a:p>
      </dgm:t>
    </dgm:pt>
    <dgm:pt modelId="{4F2BB16A-76CC-4B63-9276-80F13EBFC416}" type="pres">
      <dgm:prSet presAssocID="{0C2E3FD2-FBF7-4ADB-A9F0-CFD819A578EA}" presName="childShape" presStyleCnt="0"/>
      <dgm:spPr/>
    </dgm:pt>
    <dgm:pt modelId="{2F93BA6D-E993-428D-8507-F7CD45E95241}" type="pres">
      <dgm:prSet presAssocID="{041B3889-8FBD-4E7D-8FEC-190A839AE597}" presName="Name13" presStyleLbl="parChTrans1D2" presStyleIdx="4" presStyleCnt="6"/>
      <dgm:spPr/>
      <dgm:t>
        <a:bodyPr/>
        <a:lstStyle/>
        <a:p>
          <a:endParaRPr lang="en-US"/>
        </a:p>
      </dgm:t>
    </dgm:pt>
    <dgm:pt modelId="{D798F344-395F-4628-99B9-1D75ADA790C8}" type="pres">
      <dgm:prSet presAssocID="{35C4F9D7-011B-4813-B93F-5B3DD3E1969F}" presName="childText" presStyleLbl="bgAcc1" presStyleIdx="4" presStyleCnt="6" custLinFactNeighborY="-29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07387-DB27-479E-BCB5-D40DED2DF11C}" type="pres">
      <dgm:prSet presAssocID="{C17EE4DB-0BB1-43D3-9371-4A1D351766AE}" presName="Name13" presStyleLbl="parChTrans1D2" presStyleIdx="5" presStyleCnt="6"/>
      <dgm:spPr/>
      <dgm:t>
        <a:bodyPr/>
        <a:lstStyle/>
        <a:p>
          <a:endParaRPr lang="en-US"/>
        </a:p>
      </dgm:t>
    </dgm:pt>
    <dgm:pt modelId="{835D3315-28D5-4F22-81FC-D39809F10026}" type="pres">
      <dgm:prSet presAssocID="{CC55098D-C916-4B72-82F5-9F4EE9D46777}" presName="childText" presStyleLbl="bgAcc1" presStyleIdx="5" presStyleCnt="6" custScaleX="134040" custScaleY="201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3FDE3-95AF-468C-9C94-07A19D4DC082}" srcId="{F9ABD7DE-6B78-4771-924B-EAB365DAFF1B}" destId="{3DD234CD-4594-40B7-811B-544C93A5F212}" srcOrd="0" destOrd="0" parTransId="{4F389C71-7B65-4A62-B46F-5509117A1C87}" sibTransId="{6B79D383-D8CE-48F7-A0D1-776B895D48E3}"/>
    <dgm:cxn modelId="{F9BEBC39-E13E-421D-96D6-9CE2227D92BD}" type="presOf" srcId="{C17EE4DB-0BB1-43D3-9371-4A1D351766AE}" destId="{F5B07387-DB27-479E-BCB5-D40DED2DF11C}" srcOrd="0" destOrd="0" presId="urn:microsoft.com/office/officeart/2005/8/layout/hierarchy3"/>
    <dgm:cxn modelId="{EC799873-836D-431E-A753-4326F17097CA}" type="presOf" srcId="{783D8DF4-5910-41EB-8C95-A2DFCDE38389}" destId="{074CF7DE-9483-43A1-8E37-4E3A09668EF0}" srcOrd="0" destOrd="0" presId="urn:microsoft.com/office/officeart/2005/8/layout/hierarchy3"/>
    <dgm:cxn modelId="{FF5ABFA8-CC7B-4FDF-B873-E3C471C619BC}" type="presOf" srcId="{AA25EC44-9713-4F88-9599-8ADE6717C0B0}" destId="{CD0BCC1A-C505-47E6-9DE3-5DC7A1B74916}" srcOrd="0" destOrd="0" presId="urn:microsoft.com/office/officeart/2005/8/layout/hierarchy3"/>
    <dgm:cxn modelId="{46A09F0E-A113-47B2-BA53-51B7CEEFC56D}" type="presOf" srcId="{EAF9C50D-2A81-4121-A54A-ECE531FD2882}" destId="{8A3E001C-4E85-421C-ABC1-5139CF902512}" srcOrd="0" destOrd="0" presId="urn:microsoft.com/office/officeart/2005/8/layout/hierarchy3"/>
    <dgm:cxn modelId="{C0987CDC-2220-490C-BBCA-B2353871F121}" srcId="{0C2E3FD2-FBF7-4ADB-A9F0-CFD819A578EA}" destId="{35C4F9D7-011B-4813-B93F-5B3DD3E1969F}" srcOrd="0" destOrd="0" parTransId="{041B3889-8FBD-4E7D-8FEC-190A839AE597}" sibTransId="{A972CC04-ED14-4519-B0FC-5C697D225373}"/>
    <dgm:cxn modelId="{CE0F3FEF-E78D-49E4-AFE3-340570BD538E}" type="presOf" srcId="{F9ABD7DE-6B78-4771-924B-EAB365DAFF1B}" destId="{823F5FFE-DBAF-4114-AB61-BC2664F8A3FD}" srcOrd="0" destOrd="0" presId="urn:microsoft.com/office/officeart/2005/8/layout/hierarchy3"/>
    <dgm:cxn modelId="{6D1F9F83-903C-4751-B08A-DC74667852E7}" type="presOf" srcId="{35C4F9D7-011B-4813-B93F-5B3DD3E1969F}" destId="{D798F344-395F-4628-99B9-1D75ADA790C8}" srcOrd="0" destOrd="0" presId="urn:microsoft.com/office/officeart/2005/8/layout/hierarchy3"/>
    <dgm:cxn modelId="{06DFFF04-5875-48E7-84EA-A17F8C0EB1CE}" type="presOf" srcId="{227A7688-E4F5-4632-BE53-6BE3AA7694B7}" destId="{D58A5C51-8D29-42F8-89E7-1D9BD1F39243}" srcOrd="0" destOrd="0" presId="urn:microsoft.com/office/officeart/2005/8/layout/hierarchy3"/>
    <dgm:cxn modelId="{6A1FD028-D16C-4E48-AD5A-74055D8F2B94}" srcId="{783D8DF4-5910-41EB-8C95-A2DFCDE38389}" destId="{0C2E3FD2-FBF7-4ADB-A9F0-CFD819A578EA}" srcOrd="2" destOrd="0" parTransId="{3E6D5E43-A51F-4DB5-8BD0-314FEF76FDB7}" sibTransId="{9A2A2207-9681-4C0F-88C9-539C3AD813E0}"/>
    <dgm:cxn modelId="{32CAADCE-8985-4593-8D5A-747CCDC2BD5D}" type="presOf" srcId="{0C2E3FD2-FBF7-4ADB-A9F0-CFD819A578EA}" destId="{97075BE1-32AC-4A88-B23C-B22EF5EAC5D7}" srcOrd="0" destOrd="0" presId="urn:microsoft.com/office/officeart/2005/8/layout/hierarchy3"/>
    <dgm:cxn modelId="{82890511-F765-4884-B65D-747C62F0D095}" type="presOf" srcId="{ADA35F8C-BD22-40EC-A2E4-D9EFC091220F}" destId="{C8F3ED88-0FEC-43CE-8C23-8364EF9858ED}" srcOrd="0" destOrd="0" presId="urn:microsoft.com/office/officeart/2005/8/layout/hierarchy3"/>
    <dgm:cxn modelId="{1259E946-7FC9-4E0B-AEC1-130FF015CC71}" srcId="{EAF9C50D-2A81-4121-A54A-ECE531FD2882}" destId="{227A7688-E4F5-4632-BE53-6BE3AA7694B7}" srcOrd="0" destOrd="0" parTransId="{B295811E-9F05-4729-96BE-9B63521027A1}" sibTransId="{1B84047F-C9F9-43EB-B7BD-FD9DAAAC5B75}"/>
    <dgm:cxn modelId="{83887868-265F-4E30-92B1-18570F10224D}" srcId="{0C2E3FD2-FBF7-4ADB-A9F0-CFD819A578EA}" destId="{CC55098D-C916-4B72-82F5-9F4EE9D46777}" srcOrd="1" destOrd="0" parTransId="{C17EE4DB-0BB1-43D3-9371-4A1D351766AE}" sibTransId="{991EA59A-1EF0-4CF3-BBC5-FA3762135EE3}"/>
    <dgm:cxn modelId="{1335C78C-14AE-49A3-A74F-54812A7E4249}" srcId="{EAF9C50D-2A81-4121-A54A-ECE531FD2882}" destId="{F0D771BD-376A-4341-9502-0AFD7177C790}" srcOrd="1" destOrd="0" parTransId="{AA25EC44-9713-4F88-9599-8ADE6717C0B0}" sibTransId="{D6DFF80D-57BF-40A0-B677-82E789415785}"/>
    <dgm:cxn modelId="{061DDA30-FFDC-463D-BF7D-F526F7FB8E1C}" srcId="{F9ABD7DE-6B78-4771-924B-EAB365DAFF1B}" destId="{ADA35F8C-BD22-40EC-A2E4-D9EFC091220F}" srcOrd="1" destOrd="0" parTransId="{69D9D6FA-0288-4871-904E-0EBB3386286C}" sibTransId="{E597EAD2-782C-4F62-832B-4F8A7CCBE9E2}"/>
    <dgm:cxn modelId="{65349CB9-FBA5-4712-98E5-D58C95471185}" srcId="{783D8DF4-5910-41EB-8C95-A2DFCDE38389}" destId="{F9ABD7DE-6B78-4771-924B-EAB365DAFF1B}" srcOrd="0" destOrd="0" parTransId="{895DDC6E-D1F9-40D4-844C-1E07E402B262}" sibTransId="{1FD53C31-7EE8-452E-AD23-F4CA7A4DCEDB}"/>
    <dgm:cxn modelId="{383C4227-2502-4F8C-8C67-A919895C7346}" type="presOf" srcId="{EAF9C50D-2A81-4121-A54A-ECE531FD2882}" destId="{348014FD-5279-4079-ADBA-6DED5BCC3AA4}" srcOrd="1" destOrd="0" presId="urn:microsoft.com/office/officeart/2005/8/layout/hierarchy3"/>
    <dgm:cxn modelId="{EBB2B8D0-CA47-4963-AC62-A8941E85924C}" type="presOf" srcId="{041B3889-8FBD-4E7D-8FEC-190A839AE597}" destId="{2F93BA6D-E993-428D-8507-F7CD45E95241}" srcOrd="0" destOrd="0" presId="urn:microsoft.com/office/officeart/2005/8/layout/hierarchy3"/>
    <dgm:cxn modelId="{215A41CC-E57B-415C-A63B-9E082C3CA906}" type="presOf" srcId="{B295811E-9F05-4729-96BE-9B63521027A1}" destId="{F41DCF8F-98BD-4FA0-9444-E62554DBB831}" srcOrd="0" destOrd="0" presId="urn:microsoft.com/office/officeart/2005/8/layout/hierarchy3"/>
    <dgm:cxn modelId="{C7C2E927-E24F-400C-9BA4-FC5A66EF4834}" type="presOf" srcId="{0C2E3FD2-FBF7-4ADB-A9F0-CFD819A578EA}" destId="{664D7BAE-9CDA-469C-8FCD-E1C231565379}" srcOrd="1" destOrd="0" presId="urn:microsoft.com/office/officeart/2005/8/layout/hierarchy3"/>
    <dgm:cxn modelId="{E305137D-9182-41A9-99A3-A78218B75A78}" type="presOf" srcId="{CC55098D-C916-4B72-82F5-9F4EE9D46777}" destId="{835D3315-28D5-4F22-81FC-D39809F10026}" srcOrd="0" destOrd="0" presId="urn:microsoft.com/office/officeart/2005/8/layout/hierarchy3"/>
    <dgm:cxn modelId="{514661E8-09E3-4214-BE31-F0CF33711492}" type="presOf" srcId="{4F389C71-7B65-4A62-B46F-5509117A1C87}" destId="{396E4E66-1EFA-4D2F-B6DF-562BF4A685A8}" srcOrd="0" destOrd="0" presId="urn:microsoft.com/office/officeart/2005/8/layout/hierarchy3"/>
    <dgm:cxn modelId="{8B9D4F50-C5E6-47FA-8C4B-8BD054046E94}" type="presOf" srcId="{F9ABD7DE-6B78-4771-924B-EAB365DAFF1B}" destId="{C7C4113C-08B1-477E-B0AE-651ECF409418}" srcOrd="1" destOrd="0" presId="urn:microsoft.com/office/officeart/2005/8/layout/hierarchy3"/>
    <dgm:cxn modelId="{F40AB630-9C12-4960-B673-856D3BCA33B4}" type="presOf" srcId="{3DD234CD-4594-40B7-811B-544C93A5F212}" destId="{60861C63-1A47-4DF4-BC76-800BE1313E2A}" srcOrd="0" destOrd="0" presId="urn:microsoft.com/office/officeart/2005/8/layout/hierarchy3"/>
    <dgm:cxn modelId="{E26B1008-FA98-4980-B65A-D9FFEF579C7C}" type="presOf" srcId="{F0D771BD-376A-4341-9502-0AFD7177C790}" destId="{EA406AE5-84CC-4105-96FF-BCC7535EA055}" srcOrd="0" destOrd="0" presId="urn:microsoft.com/office/officeart/2005/8/layout/hierarchy3"/>
    <dgm:cxn modelId="{4AFEE512-4282-4B60-8A55-2887D60DF5ED}" type="presOf" srcId="{69D9D6FA-0288-4871-904E-0EBB3386286C}" destId="{B18193E3-8CDC-43EB-A105-D35F8213BC5F}" srcOrd="0" destOrd="0" presId="urn:microsoft.com/office/officeart/2005/8/layout/hierarchy3"/>
    <dgm:cxn modelId="{408D1EDB-1F08-4761-B015-C7E0D094E037}" srcId="{783D8DF4-5910-41EB-8C95-A2DFCDE38389}" destId="{EAF9C50D-2A81-4121-A54A-ECE531FD2882}" srcOrd="1" destOrd="0" parTransId="{EACBA7A6-EE0F-404A-9A18-A59BA0E9DEAC}" sibTransId="{657056E0-5A14-4297-9E88-1B6E96DFA349}"/>
    <dgm:cxn modelId="{0B9D0F1C-B9A3-4B98-8686-7B518FE08A73}" type="presParOf" srcId="{074CF7DE-9483-43A1-8E37-4E3A09668EF0}" destId="{1A1B240B-0323-4AF7-8F21-70703A37CBC5}" srcOrd="0" destOrd="0" presId="urn:microsoft.com/office/officeart/2005/8/layout/hierarchy3"/>
    <dgm:cxn modelId="{42A9C597-7F24-4835-881C-31840EDFE0B2}" type="presParOf" srcId="{1A1B240B-0323-4AF7-8F21-70703A37CBC5}" destId="{12B08871-B6D6-48E5-B70B-DD4C0C804EDF}" srcOrd="0" destOrd="0" presId="urn:microsoft.com/office/officeart/2005/8/layout/hierarchy3"/>
    <dgm:cxn modelId="{B9BDEE03-1968-4988-BBD3-072B5882D960}" type="presParOf" srcId="{12B08871-B6D6-48E5-B70B-DD4C0C804EDF}" destId="{823F5FFE-DBAF-4114-AB61-BC2664F8A3FD}" srcOrd="0" destOrd="0" presId="urn:microsoft.com/office/officeart/2005/8/layout/hierarchy3"/>
    <dgm:cxn modelId="{9296DAD3-2676-4682-95CC-07ED4962582A}" type="presParOf" srcId="{12B08871-B6D6-48E5-B70B-DD4C0C804EDF}" destId="{C7C4113C-08B1-477E-B0AE-651ECF409418}" srcOrd="1" destOrd="0" presId="urn:microsoft.com/office/officeart/2005/8/layout/hierarchy3"/>
    <dgm:cxn modelId="{F33C2C39-EBF4-43CD-BF4A-E524019D6AAF}" type="presParOf" srcId="{1A1B240B-0323-4AF7-8F21-70703A37CBC5}" destId="{C6836AFD-094F-4B08-AA62-03EB7E5870BB}" srcOrd="1" destOrd="0" presId="urn:microsoft.com/office/officeart/2005/8/layout/hierarchy3"/>
    <dgm:cxn modelId="{07C61DD8-BBE0-48D5-9BCE-E4C9D25031C9}" type="presParOf" srcId="{C6836AFD-094F-4B08-AA62-03EB7E5870BB}" destId="{396E4E66-1EFA-4D2F-B6DF-562BF4A685A8}" srcOrd="0" destOrd="0" presId="urn:microsoft.com/office/officeart/2005/8/layout/hierarchy3"/>
    <dgm:cxn modelId="{8BF99BE0-B312-4F75-8F85-969EA6FE8B59}" type="presParOf" srcId="{C6836AFD-094F-4B08-AA62-03EB7E5870BB}" destId="{60861C63-1A47-4DF4-BC76-800BE1313E2A}" srcOrd="1" destOrd="0" presId="urn:microsoft.com/office/officeart/2005/8/layout/hierarchy3"/>
    <dgm:cxn modelId="{AF131208-BAE3-413A-BF80-ABB5937A01DB}" type="presParOf" srcId="{C6836AFD-094F-4B08-AA62-03EB7E5870BB}" destId="{B18193E3-8CDC-43EB-A105-D35F8213BC5F}" srcOrd="2" destOrd="0" presId="urn:microsoft.com/office/officeart/2005/8/layout/hierarchy3"/>
    <dgm:cxn modelId="{81D77F23-6A09-45D1-A5B2-6BDEBCCB0E00}" type="presParOf" srcId="{C6836AFD-094F-4B08-AA62-03EB7E5870BB}" destId="{C8F3ED88-0FEC-43CE-8C23-8364EF9858ED}" srcOrd="3" destOrd="0" presId="urn:microsoft.com/office/officeart/2005/8/layout/hierarchy3"/>
    <dgm:cxn modelId="{7878F5DA-C867-49EB-8C2F-0A81CC0DEB39}" type="presParOf" srcId="{074CF7DE-9483-43A1-8E37-4E3A09668EF0}" destId="{1F3CCD54-BAFE-406F-8D51-EC58C3E690D6}" srcOrd="1" destOrd="0" presId="urn:microsoft.com/office/officeart/2005/8/layout/hierarchy3"/>
    <dgm:cxn modelId="{1B61F738-64BE-434F-B574-AAA291D91594}" type="presParOf" srcId="{1F3CCD54-BAFE-406F-8D51-EC58C3E690D6}" destId="{ADAD4AF2-F3BC-4724-996A-105D21937E0F}" srcOrd="0" destOrd="0" presId="urn:microsoft.com/office/officeart/2005/8/layout/hierarchy3"/>
    <dgm:cxn modelId="{B385D2E9-8DC5-4984-967E-321357D5687C}" type="presParOf" srcId="{ADAD4AF2-F3BC-4724-996A-105D21937E0F}" destId="{8A3E001C-4E85-421C-ABC1-5139CF902512}" srcOrd="0" destOrd="0" presId="urn:microsoft.com/office/officeart/2005/8/layout/hierarchy3"/>
    <dgm:cxn modelId="{2F15AFDF-5948-4D19-8597-7C4A49FF0A16}" type="presParOf" srcId="{ADAD4AF2-F3BC-4724-996A-105D21937E0F}" destId="{348014FD-5279-4079-ADBA-6DED5BCC3AA4}" srcOrd="1" destOrd="0" presId="urn:microsoft.com/office/officeart/2005/8/layout/hierarchy3"/>
    <dgm:cxn modelId="{CD6D9E48-B2BA-4326-ADEF-D8988BF01371}" type="presParOf" srcId="{1F3CCD54-BAFE-406F-8D51-EC58C3E690D6}" destId="{9920E234-1D14-4E1E-99D7-2D364537C083}" srcOrd="1" destOrd="0" presId="urn:microsoft.com/office/officeart/2005/8/layout/hierarchy3"/>
    <dgm:cxn modelId="{C01EE5BA-E42A-455E-9C6B-A06B5730DE44}" type="presParOf" srcId="{9920E234-1D14-4E1E-99D7-2D364537C083}" destId="{F41DCF8F-98BD-4FA0-9444-E62554DBB831}" srcOrd="0" destOrd="0" presId="urn:microsoft.com/office/officeart/2005/8/layout/hierarchy3"/>
    <dgm:cxn modelId="{5DBFB090-F333-4D1B-88EE-A96B47C99723}" type="presParOf" srcId="{9920E234-1D14-4E1E-99D7-2D364537C083}" destId="{D58A5C51-8D29-42F8-89E7-1D9BD1F39243}" srcOrd="1" destOrd="0" presId="urn:microsoft.com/office/officeart/2005/8/layout/hierarchy3"/>
    <dgm:cxn modelId="{E4EF4F5B-61E0-48C0-BCB0-F7CA28C16405}" type="presParOf" srcId="{9920E234-1D14-4E1E-99D7-2D364537C083}" destId="{CD0BCC1A-C505-47E6-9DE3-5DC7A1B74916}" srcOrd="2" destOrd="0" presId="urn:microsoft.com/office/officeart/2005/8/layout/hierarchy3"/>
    <dgm:cxn modelId="{3B442041-95C9-4B55-A86C-9CEC6112B5E6}" type="presParOf" srcId="{9920E234-1D14-4E1E-99D7-2D364537C083}" destId="{EA406AE5-84CC-4105-96FF-BCC7535EA055}" srcOrd="3" destOrd="0" presId="urn:microsoft.com/office/officeart/2005/8/layout/hierarchy3"/>
    <dgm:cxn modelId="{0CBE4DF6-E0D7-425C-886E-1D8DE9AD5338}" type="presParOf" srcId="{074CF7DE-9483-43A1-8E37-4E3A09668EF0}" destId="{B4FAEB9E-CC2F-422C-93E4-86AC2B28E3A8}" srcOrd="2" destOrd="0" presId="urn:microsoft.com/office/officeart/2005/8/layout/hierarchy3"/>
    <dgm:cxn modelId="{D25BC4EB-FB75-426E-8495-B7564D73EA82}" type="presParOf" srcId="{B4FAEB9E-CC2F-422C-93E4-86AC2B28E3A8}" destId="{247CEEBD-AB5D-4187-95DA-CFA8BD8E447B}" srcOrd="0" destOrd="0" presId="urn:microsoft.com/office/officeart/2005/8/layout/hierarchy3"/>
    <dgm:cxn modelId="{C8EDCDD3-6588-4F04-BA81-13E3F58AB209}" type="presParOf" srcId="{247CEEBD-AB5D-4187-95DA-CFA8BD8E447B}" destId="{97075BE1-32AC-4A88-B23C-B22EF5EAC5D7}" srcOrd="0" destOrd="0" presId="urn:microsoft.com/office/officeart/2005/8/layout/hierarchy3"/>
    <dgm:cxn modelId="{3C392E61-B824-4F3C-8E0D-12A1468ED6C1}" type="presParOf" srcId="{247CEEBD-AB5D-4187-95DA-CFA8BD8E447B}" destId="{664D7BAE-9CDA-469C-8FCD-E1C231565379}" srcOrd="1" destOrd="0" presId="urn:microsoft.com/office/officeart/2005/8/layout/hierarchy3"/>
    <dgm:cxn modelId="{E0406408-1FBC-4DA9-8800-22E499F2B020}" type="presParOf" srcId="{B4FAEB9E-CC2F-422C-93E4-86AC2B28E3A8}" destId="{4F2BB16A-76CC-4B63-9276-80F13EBFC416}" srcOrd="1" destOrd="0" presId="urn:microsoft.com/office/officeart/2005/8/layout/hierarchy3"/>
    <dgm:cxn modelId="{21133E64-E504-45CE-AEA0-CD602F50CE68}" type="presParOf" srcId="{4F2BB16A-76CC-4B63-9276-80F13EBFC416}" destId="{2F93BA6D-E993-428D-8507-F7CD45E95241}" srcOrd="0" destOrd="0" presId="urn:microsoft.com/office/officeart/2005/8/layout/hierarchy3"/>
    <dgm:cxn modelId="{51DEB25F-8D42-4540-97B4-72706190D2F1}" type="presParOf" srcId="{4F2BB16A-76CC-4B63-9276-80F13EBFC416}" destId="{D798F344-395F-4628-99B9-1D75ADA790C8}" srcOrd="1" destOrd="0" presId="urn:microsoft.com/office/officeart/2005/8/layout/hierarchy3"/>
    <dgm:cxn modelId="{B2C652F7-1FC4-4367-A741-9B1D8F3CE264}" type="presParOf" srcId="{4F2BB16A-76CC-4B63-9276-80F13EBFC416}" destId="{F5B07387-DB27-479E-BCB5-D40DED2DF11C}" srcOrd="2" destOrd="0" presId="urn:microsoft.com/office/officeart/2005/8/layout/hierarchy3"/>
    <dgm:cxn modelId="{40E66FA0-0047-49DB-B6E2-56DB2EC3122D}" type="presParOf" srcId="{4F2BB16A-76CC-4B63-9276-80F13EBFC416}" destId="{835D3315-28D5-4F22-81FC-D39809F1002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240853-9818-49BA-9603-C7815950F257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0D15AD-307A-49A7-A966-8E897B7151DC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বিরবণী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তৈরির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বিবেচ্য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830674A-CFF7-4042-A733-1CC98300A200}" type="parTrans" cxnId="{2F2F550C-B077-4D22-B97D-1C0720426AD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AC78A8-D0B0-41BE-A50B-F09CEB29D945}" type="sibTrans" cxnId="{2F2F550C-B077-4D22-B97D-1C0720426AD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75A296-CB9C-4186-9B5C-796B6830CD65}">
      <dgm:prSet phldrT="[Text]" custT="1"/>
      <dgm:spPr/>
      <dgm:t>
        <a:bodyPr/>
        <a:lstStyle/>
        <a:p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সমস্ত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দফা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দেখানো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1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100" b="1" dirty="0">
            <a:latin typeface="NikoshBAN" pitchFamily="2" charset="0"/>
            <a:cs typeface="NikoshBAN" pitchFamily="2" charset="0"/>
          </a:endParaRPr>
        </a:p>
      </dgm:t>
    </dgm:pt>
    <dgm:pt modelId="{FDC02BD5-954A-4A92-B6CE-34D8845932F9}" type="parTrans" cxnId="{296856F5-5302-4189-BD61-4FE9BB595866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509216C-D142-420F-B295-D1737C234108}" type="sibTrans" cxnId="{296856F5-5302-4189-BD61-4FE9BB59586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0D3134-8DB0-44FD-9FD8-76A750EE2882}">
      <dgm:prSet phldrT="[Text]" custT="1"/>
      <dgm:spPr/>
      <dgm:t>
        <a:bodyPr/>
        <a:lstStyle/>
        <a:p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নিরুপণ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446006-C511-4A0C-9EE8-AEAFB9095C18}" type="parTrans" cxnId="{4ADF0E72-944C-4F1C-A404-A2AF4FFE89E4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C30059-9B30-406F-993B-B46EDB1894D2}" type="sibTrans" cxnId="{4ADF0E72-944C-4F1C-A404-A2AF4FFE89E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41451B-F786-489A-9B97-73FDBBA72AC3}">
      <dgm:prSet phldrT="[Text]"/>
      <dgm:spPr/>
      <dgm:t>
        <a:bodyPr/>
        <a:lstStyle/>
        <a:p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F704DC10-E597-4C2D-A390-6E9728F8DF32}" type="parTrans" cxnId="{D9D568D6-1BC5-477B-B750-B98B5D4EE44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D314D4-A5A0-4AA1-A65C-7B3522CA15CF}" type="sibTrans" cxnId="{D9D568D6-1BC5-477B-B750-B98B5D4EE44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92B0F6-BDD6-4E8D-AEAE-C6C799CCF374}">
      <dgm:prSet phldrT="[Text]"/>
      <dgm:spPr/>
      <dgm:t>
        <a:bodyPr/>
        <a:lstStyle/>
        <a:p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1E3774CE-D67F-43E0-AB99-A311FCE47E53}" type="parTrans" cxnId="{BD9C2A15-0DF4-4A25-8E35-EFDF8EFDF0A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69766D-3B62-424B-9AC2-55C15EBCA247}" type="sibTrans" cxnId="{BD9C2A15-0DF4-4A25-8E35-EFDF8EFDF0A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EB2BAB-0640-4358-88E9-F8A1D0DDCA9A}">
      <dgm:prSet phldrT="[Text]"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৫.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সমাপনী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মজুদের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মূল্য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নির্ণয়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C03F2DD-6094-49F4-A14C-3D9593A6412E}" type="parTrans" cxnId="{54B91C4D-EA98-45B7-97DE-3F967CEDE24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8F445C-4296-49AC-BAD2-2332E5E45FE9}" type="sibTrans" cxnId="{54B91C4D-EA98-45B7-97DE-3F967CEDE24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E5E173-8AEC-4370-891F-3D4B90913182}">
      <dgm:prSet phldrT="[Text]"/>
      <dgm:spPr/>
      <dgm:t>
        <a:bodyPr/>
        <a:lstStyle/>
        <a:p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6.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উপরিব্যয়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5CF221D0-A222-4AE1-9378-2DC969E960A4}" type="parTrans" cxnId="{F71662AC-2058-4D68-9C19-C7284893962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08D591-C11C-461D-A6F8-01C94F0849DB}" type="sibTrans" cxnId="{F71662AC-2058-4D68-9C19-C7284893962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46A1F0-4AD0-4AE5-9897-9D45D076295E}" type="pres">
      <dgm:prSet presAssocID="{E0240853-9818-49BA-9603-C7815950F2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89502-48CC-4E41-86A1-796AF4453B49}" type="pres">
      <dgm:prSet presAssocID="{D10D15AD-307A-49A7-A966-8E897B7151DC}" presName="centerShape" presStyleLbl="node0" presStyleIdx="0" presStyleCnt="1" custScaleX="135642" custScaleY="137772"/>
      <dgm:spPr/>
      <dgm:t>
        <a:bodyPr/>
        <a:lstStyle/>
        <a:p>
          <a:endParaRPr lang="en-US"/>
        </a:p>
      </dgm:t>
    </dgm:pt>
    <dgm:pt modelId="{A45969C2-D12D-4042-A3B8-457A7C3BB775}" type="pres">
      <dgm:prSet presAssocID="{FDC02BD5-954A-4A92-B6CE-34D8845932F9}" presName="parTrans" presStyleLbl="sibTrans2D1" presStyleIdx="0" presStyleCnt="6" custScaleX="114398"/>
      <dgm:spPr/>
      <dgm:t>
        <a:bodyPr/>
        <a:lstStyle/>
        <a:p>
          <a:endParaRPr lang="en-US"/>
        </a:p>
      </dgm:t>
    </dgm:pt>
    <dgm:pt modelId="{2139FE19-0962-44AD-9843-08596C1E0D45}" type="pres">
      <dgm:prSet presAssocID="{FDC02BD5-954A-4A92-B6CE-34D8845932F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5368D70-2076-4841-8A6B-87B8F9D94B21}" type="pres">
      <dgm:prSet presAssocID="{CD75A296-CB9C-4186-9B5C-796B6830CD65}" presName="node" presStyleLbl="node1" presStyleIdx="0" presStyleCnt="6" custScaleX="139155" custScaleY="110698" custRadScaleRad="100003" custRadScaleInc="1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652AB-BB86-4E6F-8D10-03DAA0CD8A42}" type="pres">
      <dgm:prSet presAssocID="{BD446006-C511-4A0C-9EE8-AEAFB9095C18}" presName="parTrans" presStyleLbl="sibTrans2D1" presStyleIdx="1" presStyleCnt="6" custScaleX="114398"/>
      <dgm:spPr/>
      <dgm:t>
        <a:bodyPr/>
        <a:lstStyle/>
        <a:p>
          <a:endParaRPr lang="en-US"/>
        </a:p>
      </dgm:t>
    </dgm:pt>
    <dgm:pt modelId="{2A452C56-B40F-4F2A-AA51-B7E678C6019A}" type="pres">
      <dgm:prSet presAssocID="{BD446006-C511-4A0C-9EE8-AEAFB9095C1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8B2A574-44B0-4229-8AF9-56B78D09EA1F}" type="pres">
      <dgm:prSet presAssocID="{D20D3134-8DB0-44FD-9FD8-76A750EE2882}" presName="node" presStyleLbl="node1" presStyleIdx="1" presStyleCnt="6" custScaleX="146415" custScaleY="110698" custRadScaleRad="126277" custRadScaleInc="2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A27D2-27D6-41DB-8CA9-9A31EDF6A6C3}" type="pres">
      <dgm:prSet presAssocID="{F704DC10-E597-4C2D-A390-6E9728F8DF32}" presName="parTrans" presStyleLbl="sibTrans2D1" presStyleIdx="2" presStyleCnt="6" custScaleX="114398"/>
      <dgm:spPr/>
      <dgm:t>
        <a:bodyPr/>
        <a:lstStyle/>
        <a:p>
          <a:endParaRPr lang="en-US"/>
        </a:p>
      </dgm:t>
    </dgm:pt>
    <dgm:pt modelId="{97F8A6E4-FFB7-4555-85AE-1929F0F42F19}" type="pres">
      <dgm:prSet presAssocID="{F704DC10-E597-4C2D-A390-6E9728F8DF3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C90D36E-A2FE-42C9-8531-051A430C6D35}" type="pres">
      <dgm:prSet presAssocID="{C841451B-F786-489A-9B97-73FDBBA72AC3}" presName="node" presStyleLbl="node1" presStyleIdx="2" presStyleCnt="6" custScaleX="153930" custScaleY="110698" custRadScaleRad="127872" custRadScaleInc="-47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9C379-B3A0-4B51-96A8-5B5FF597D889}" type="pres">
      <dgm:prSet presAssocID="{1E3774CE-D67F-43E0-AB99-A311FCE47E53}" presName="parTrans" presStyleLbl="sibTrans2D1" presStyleIdx="3" presStyleCnt="6" custScaleX="114398"/>
      <dgm:spPr/>
      <dgm:t>
        <a:bodyPr/>
        <a:lstStyle/>
        <a:p>
          <a:endParaRPr lang="en-US"/>
        </a:p>
      </dgm:t>
    </dgm:pt>
    <dgm:pt modelId="{B9DB1619-8C9C-4B4D-93D8-8877005E517D}" type="pres">
      <dgm:prSet presAssocID="{1E3774CE-D67F-43E0-AB99-A311FCE47E5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F4DE244-2AA2-4369-B611-8F83ADCFA50C}" type="pres">
      <dgm:prSet presAssocID="{D592B0F6-BDD6-4E8D-AEAE-C6C799CCF374}" presName="node" presStyleLbl="node1" presStyleIdx="3" presStyleCnt="6" custScaleX="139155" custScaleY="110698" custRadScaleRad="100436" custRadScaleInc="-17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082E7-3AB0-4262-B1A8-D0FAD2900FDE}" type="pres">
      <dgm:prSet presAssocID="{3C03F2DD-6094-49F4-A14C-3D9593A6412E}" presName="parTrans" presStyleLbl="sibTrans2D1" presStyleIdx="4" presStyleCnt="6" custScaleX="114398"/>
      <dgm:spPr/>
      <dgm:t>
        <a:bodyPr/>
        <a:lstStyle/>
        <a:p>
          <a:endParaRPr lang="en-US"/>
        </a:p>
      </dgm:t>
    </dgm:pt>
    <dgm:pt modelId="{4DE5312C-F123-4CDA-A145-2F71889703D3}" type="pres">
      <dgm:prSet presAssocID="{3C03F2DD-6094-49F4-A14C-3D9593A6412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E7ACB2D-D1A8-4140-848A-E1615BC42849}" type="pres">
      <dgm:prSet presAssocID="{69EB2BAB-0640-4358-88E9-F8A1D0DDCA9A}" presName="node" presStyleLbl="node1" presStyleIdx="4" presStyleCnt="6" custScaleX="139155" custScaleY="110698" custRadScaleRad="116312" custRadScaleInc="12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92A30-4B15-4567-BC39-6827CB4C6638}" type="pres">
      <dgm:prSet presAssocID="{5CF221D0-A222-4AE1-9378-2DC969E960A4}" presName="parTrans" presStyleLbl="sibTrans2D1" presStyleIdx="5" presStyleCnt="6" custScaleX="114398"/>
      <dgm:spPr/>
      <dgm:t>
        <a:bodyPr/>
        <a:lstStyle/>
        <a:p>
          <a:endParaRPr lang="en-US"/>
        </a:p>
      </dgm:t>
    </dgm:pt>
    <dgm:pt modelId="{EDC9CD8B-7794-4A15-A125-8AEA883CE9F4}" type="pres">
      <dgm:prSet presAssocID="{5CF221D0-A222-4AE1-9378-2DC969E960A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EF91257B-FD70-426B-BCDF-D083C4FBE6B6}" type="pres">
      <dgm:prSet presAssocID="{9BE5E173-8AEC-4370-891F-3D4B90913182}" presName="node" presStyleLbl="node1" presStyleIdx="5" presStyleCnt="6" custScaleX="139155" custScaleY="110698" custRadScaleRad="118523" custRadScaleInc="-32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56950A-5935-4AB8-A161-0BAE9C9669E1}" type="presOf" srcId="{D20D3134-8DB0-44FD-9FD8-76A750EE2882}" destId="{68B2A574-44B0-4229-8AF9-56B78D09EA1F}" srcOrd="0" destOrd="0" presId="urn:microsoft.com/office/officeart/2005/8/layout/radial5"/>
    <dgm:cxn modelId="{2F2F550C-B077-4D22-B97D-1C0720426ADC}" srcId="{E0240853-9818-49BA-9603-C7815950F257}" destId="{D10D15AD-307A-49A7-A966-8E897B7151DC}" srcOrd="0" destOrd="0" parTransId="{9830674A-CFF7-4042-A733-1CC98300A200}" sibTransId="{50AC78A8-D0B0-41BE-A50B-F09CEB29D945}"/>
    <dgm:cxn modelId="{A3233794-EC2F-4560-8504-D3B852CC5379}" type="presOf" srcId="{FDC02BD5-954A-4A92-B6CE-34D8845932F9}" destId="{2139FE19-0962-44AD-9843-08596C1E0D45}" srcOrd="1" destOrd="0" presId="urn:microsoft.com/office/officeart/2005/8/layout/radial5"/>
    <dgm:cxn modelId="{E89C10E9-A6D2-477E-A9D7-7F38396D1DDD}" type="presOf" srcId="{D10D15AD-307A-49A7-A966-8E897B7151DC}" destId="{70F89502-48CC-4E41-86A1-796AF4453B49}" srcOrd="0" destOrd="0" presId="urn:microsoft.com/office/officeart/2005/8/layout/radial5"/>
    <dgm:cxn modelId="{EBC81315-BD64-4BBC-AA08-78BE62321B3E}" type="presOf" srcId="{69EB2BAB-0640-4358-88E9-F8A1D0DDCA9A}" destId="{0E7ACB2D-D1A8-4140-848A-E1615BC42849}" srcOrd="0" destOrd="0" presId="urn:microsoft.com/office/officeart/2005/8/layout/radial5"/>
    <dgm:cxn modelId="{D9D568D6-1BC5-477B-B750-B98B5D4EE447}" srcId="{D10D15AD-307A-49A7-A966-8E897B7151DC}" destId="{C841451B-F786-489A-9B97-73FDBBA72AC3}" srcOrd="2" destOrd="0" parTransId="{F704DC10-E597-4C2D-A390-6E9728F8DF32}" sibTransId="{5CD314D4-A5A0-4AA1-A65C-7B3522CA15CF}"/>
    <dgm:cxn modelId="{42965C15-36C0-497D-A44E-2DE448E39022}" type="presOf" srcId="{FDC02BD5-954A-4A92-B6CE-34D8845932F9}" destId="{A45969C2-D12D-4042-A3B8-457A7C3BB775}" srcOrd="0" destOrd="0" presId="urn:microsoft.com/office/officeart/2005/8/layout/radial5"/>
    <dgm:cxn modelId="{296856F5-5302-4189-BD61-4FE9BB595866}" srcId="{D10D15AD-307A-49A7-A966-8E897B7151DC}" destId="{CD75A296-CB9C-4186-9B5C-796B6830CD65}" srcOrd="0" destOrd="0" parTransId="{FDC02BD5-954A-4A92-B6CE-34D8845932F9}" sibTransId="{E509216C-D142-420F-B295-D1737C234108}"/>
    <dgm:cxn modelId="{54B91C4D-EA98-45B7-97DE-3F967CEDE249}" srcId="{D10D15AD-307A-49A7-A966-8E897B7151DC}" destId="{69EB2BAB-0640-4358-88E9-F8A1D0DDCA9A}" srcOrd="4" destOrd="0" parTransId="{3C03F2DD-6094-49F4-A14C-3D9593A6412E}" sibTransId="{528F445C-4296-49AC-BAD2-2332E5E45FE9}"/>
    <dgm:cxn modelId="{F71662AC-2058-4D68-9C19-C72848939627}" srcId="{D10D15AD-307A-49A7-A966-8E897B7151DC}" destId="{9BE5E173-8AEC-4370-891F-3D4B90913182}" srcOrd="5" destOrd="0" parTransId="{5CF221D0-A222-4AE1-9378-2DC969E960A4}" sibTransId="{D108D591-C11C-461D-A6F8-01C94F0849DB}"/>
    <dgm:cxn modelId="{E960A743-A1E9-4C8E-A21D-EE7F3BF2C9E7}" type="presOf" srcId="{F704DC10-E597-4C2D-A390-6E9728F8DF32}" destId="{1BFA27D2-27D6-41DB-8CA9-9A31EDF6A6C3}" srcOrd="0" destOrd="0" presId="urn:microsoft.com/office/officeart/2005/8/layout/radial5"/>
    <dgm:cxn modelId="{9DA1F743-C07F-43D8-875B-11B28D663663}" type="presOf" srcId="{5CF221D0-A222-4AE1-9378-2DC969E960A4}" destId="{68692A30-4B15-4567-BC39-6827CB4C6638}" srcOrd="0" destOrd="0" presId="urn:microsoft.com/office/officeart/2005/8/layout/radial5"/>
    <dgm:cxn modelId="{3C2905C9-FDB8-426F-9936-0B844B59F962}" type="presOf" srcId="{D592B0F6-BDD6-4E8D-AEAE-C6C799CCF374}" destId="{AF4DE244-2AA2-4369-B611-8F83ADCFA50C}" srcOrd="0" destOrd="0" presId="urn:microsoft.com/office/officeart/2005/8/layout/radial5"/>
    <dgm:cxn modelId="{2BDDB497-C3D8-493B-9B48-632DDC7F35CF}" type="presOf" srcId="{9BE5E173-8AEC-4370-891F-3D4B90913182}" destId="{EF91257B-FD70-426B-BCDF-D083C4FBE6B6}" srcOrd="0" destOrd="0" presId="urn:microsoft.com/office/officeart/2005/8/layout/radial5"/>
    <dgm:cxn modelId="{794C85D7-DD58-4215-B546-9179EA1ECDAE}" type="presOf" srcId="{5CF221D0-A222-4AE1-9378-2DC969E960A4}" destId="{EDC9CD8B-7794-4A15-A125-8AEA883CE9F4}" srcOrd="1" destOrd="0" presId="urn:microsoft.com/office/officeart/2005/8/layout/radial5"/>
    <dgm:cxn modelId="{A8C01998-B8D1-44F3-842F-61C339B50443}" type="presOf" srcId="{F704DC10-E597-4C2D-A390-6E9728F8DF32}" destId="{97F8A6E4-FFB7-4555-85AE-1929F0F42F19}" srcOrd="1" destOrd="0" presId="urn:microsoft.com/office/officeart/2005/8/layout/radial5"/>
    <dgm:cxn modelId="{2B5F7341-9E05-485D-B60D-410A954356E6}" type="presOf" srcId="{CD75A296-CB9C-4186-9B5C-796B6830CD65}" destId="{E5368D70-2076-4841-8A6B-87B8F9D94B21}" srcOrd="0" destOrd="0" presId="urn:microsoft.com/office/officeart/2005/8/layout/radial5"/>
    <dgm:cxn modelId="{BD9C2A15-0DF4-4A25-8E35-EFDF8EFDF0AE}" srcId="{D10D15AD-307A-49A7-A966-8E897B7151DC}" destId="{D592B0F6-BDD6-4E8D-AEAE-C6C799CCF374}" srcOrd="3" destOrd="0" parTransId="{1E3774CE-D67F-43E0-AB99-A311FCE47E53}" sibTransId="{3E69766D-3B62-424B-9AC2-55C15EBCA247}"/>
    <dgm:cxn modelId="{6FB5E7B3-0FBD-4D04-B4B8-3E785E3E5A14}" type="presOf" srcId="{1E3774CE-D67F-43E0-AB99-A311FCE47E53}" destId="{B9DB1619-8C9C-4B4D-93D8-8877005E517D}" srcOrd="1" destOrd="0" presId="urn:microsoft.com/office/officeart/2005/8/layout/radial5"/>
    <dgm:cxn modelId="{D601B1C1-5E88-45EB-92D4-FE505B20C540}" type="presOf" srcId="{C841451B-F786-489A-9B97-73FDBBA72AC3}" destId="{6C90D36E-A2FE-42C9-8531-051A430C6D35}" srcOrd="0" destOrd="0" presId="urn:microsoft.com/office/officeart/2005/8/layout/radial5"/>
    <dgm:cxn modelId="{9622BF0A-00B7-41CC-A7EF-CC0D6F1188DD}" type="presOf" srcId="{E0240853-9818-49BA-9603-C7815950F257}" destId="{8246A1F0-4AD0-4AE5-9897-9D45D076295E}" srcOrd="0" destOrd="0" presId="urn:microsoft.com/office/officeart/2005/8/layout/radial5"/>
    <dgm:cxn modelId="{B93FD477-7380-4277-86EC-7D9FCEB8372B}" type="presOf" srcId="{3C03F2DD-6094-49F4-A14C-3D9593A6412E}" destId="{4DE5312C-F123-4CDA-A145-2F71889703D3}" srcOrd="1" destOrd="0" presId="urn:microsoft.com/office/officeart/2005/8/layout/radial5"/>
    <dgm:cxn modelId="{292E3BC0-29D0-432F-B2C1-F432512C405E}" type="presOf" srcId="{1E3774CE-D67F-43E0-AB99-A311FCE47E53}" destId="{76A9C379-B3A0-4B51-96A8-5B5FF597D889}" srcOrd="0" destOrd="0" presId="urn:microsoft.com/office/officeart/2005/8/layout/radial5"/>
    <dgm:cxn modelId="{6C3BCC73-8B20-4F1D-BB29-7C5D9392F102}" type="presOf" srcId="{BD446006-C511-4A0C-9EE8-AEAFB9095C18}" destId="{2A452C56-B40F-4F2A-AA51-B7E678C6019A}" srcOrd="1" destOrd="0" presId="urn:microsoft.com/office/officeart/2005/8/layout/radial5"/>
    <dgm:cxn modelId="{855B5A42-BBF4-4BC5-BD63-914696E99538}" type="presOf" srcId="{3C03F2DD-6094-49F4-A14C-3D9593A6412E}" destId="{232082E7-3AB0-4262-B1A8-D0FAD2900FDE}" srcOrd="0" destOrd="0" presId="urn:microsoft.com/office/officeart/2005/8/layout/radial5"/>
    <dgm:cxn modelId="{53474CDE-9BEC-429B-A343-9C88079BAAE6}" type="presOf" srcId="{BD446006-C511-4A0C-9EE8-AEAFB9095C18}" destId="{189652AB-BB86-4E6F-8D10-03DAA0CD8A42}" srcOrd="0" destOrd="0" presId="urn:microsoft.com/office/officeart/2005/8/layout/radial5"/>
    <dgm:cxn modelId="{4ADF0E72-944C-4F1C-A404-A2AF4FFE89E4}" srcId="{D10D15AD-307A-49A7-A966-8E897B7151DC}" destId="{D20D3134-8DB0-44FD-9FD8-76A750EE2882}" srcOrd="1" destOrd="0" parTransId="{BD446006-C511-4A0C-9EE8-AEAFB9095C18}" sibTransId="{BBC30059-9B30-406F-993B-B46EDB1894D2}"/>
    <dgm:cxn modelId="{12A234A9-676D-4943-B70F-820ABCB99BC1}" type="presParOf" srcId="{8246A1F0-4AD0-4AE5-9897-9D45D076295E}" destId="{70F89502-48CC-4E41-86A1-796AF4453B49}" srcOrd="0" destOrd="0" presId="urn:microsoft.com/office/officeart/2005/8/layout/radial5"/>
    <dgm:cxn modelId="{7785FB06-E3F6-49B8-81A0-FF7CF5A2B5C4}" type="presParOf" srcId="{8246A1F0-4AD0-4AE5-9897-9D45D076295E}" destId="{A45969C2-D12D-4042-A3B8-457A7C3BB775}" srcOrd="1" destOrd="0" presId="urn:microsoft.com/office/officeart/2005/8/layout/radial5"/>
    <dgm:cxn modelId="{265FDCBC-59E6-4A2B-A2D0-F8492274504B}" type="presParOf" srcId="{A45969C2-D12D-4042-A3B8-457A7C3BB775}" destId="{2139FE19-0962-44AD-9843-08596C1E0D45}" srcOrd="0" destOrd="0" presId="urn:microsoft.com/office/officeart/2005/8/layout/radial5"/>
    <dgm:cxn modelId="{451E92D1-02F4-4CA4-B054-AB0E173222E2}" type="presParOf" srcId="{8246A1F0-4AD0-4AE5-9897-9D45D076295E}" destId="{E5368D70-2076-4841-8A6B-87B8F9D94B21}" srcOrd="2" destOrd="0" presId="urn:microsoft.com/office/officeart/2005/8/layout/radial5"/>
    <dgm:cxn modelId="{3F8B692A-8101-458F-A4FE-208331931A8B}" type="presParOf" srcId="{8246A1F0-4AD0-4AE5-9897-9D45D076295E}" destId="{189652AB-BB86-4E6F-8D10-03DAA0CD8A42}" srcOrd="3" destOrd="0" presId="urn:microsoft.com/office/officeart/2005/8/layout/radial5"/>
    <dgm:cxn modelId="{3F8DE4B5-B5F3-4FDF-A1F1-88F99866540D}" type="presParOf" srcId="{189652AB-BB86-4E6F-8D10-03DAA0CD8A42}" destId="{2A452C56-B40F-4F2A-AA51-B7E678C6019A}" srcOrd="0" destOrd="0" presId="urn:microsoft.com/office/officeart/2005/8/layout/radial5"/>
    <dgm:cxn modelId="{B20D07A5-5E7D-4EE3-9144-556404B4173A}" type="presParOf" srcId="{8246A1F0-4AD0-4AE5-9897-9D45D076295E}" destId="{68B2A574-44B0-4229-8AF9-56B78D09EA1F}" srcOrd="4" destOrd="0" presId="urn:microsoft.com/office/officeart/2005/8/layout/radial5"/>
    <dgm:cxn modelId="{7297F34B-8715-49A9-955B-F4E33A5438E9}" type="presParOf" srcId="{8246A1F0-4AD0-4AE5-9897-9D45D076295E}" destId="{1BFA27D2-27D6-41DB-8CA9-9A31EDF6A6C3}" srcOrd="5" destOrd="0" presId="urn:microsoft.com/office/officeart/2005/8/layout/radial5"/>
    <dgm:cxn modelId="{DA89DB33-350B-431D-952E-36AEF68B5B1E}" type="presParOf" srcId="{1BFA27D2-27D6-41DB-8CA9-9A31EDF6A6C3}" destId="{97F8A6E4-FFB7-4555-85AE-1929F0F42F19}" srcOrd="0" destOrd="0" presId="urn:microsoft.com/office/officeart/2005/8/layout/radial5"/>
    <dgm:cxn modelId="{8CE95C2E-EDEB-4445-BEDB-DE8FB3BD2F3D}" type="presParOf" srcId="{8246A1F0-4AD0-4AE5-9897-9D45D076295E}" destId="{6C90D36E-A2FE-42C9-8531-051A430C6D35}" srcOrd="6" destOrd="0" presId="urn:microsoft.com/office/officeart/2005/8/layout/radial5"/>
    <dgm:cxn modelId="{5043D6E6-E31D-409D-9A6B-13BA312A6B3C}" type="presParOf" srcId="{8246A1F0-4AD0-4AE5-9897-9D45D076295E}" destId="{76A9C379-B3A0-4B51-96A8-5B5FF597D889}" srcOrd="7" destOrd="0" presId="urn:microsoft.com/office/officeart/2005/8/layout/radial5"/>
    <dgm:cxn modelId="{41967D0A-97B5-46D8-BAA5-AF15C91CC2E5}" type="presParOf" srcId="{76A9C379-B3A0-4B51-96A8-5B5FF597D889}" destId="{B9DB1619-8C9C-4B4D-93D8-8877005E517D}" srcOrd="0" destOrd="0" presId="urn:microsoft.com/office/officeart/2005/8/layout/radial5"/>
    <dgm:cxn modelId="{AB92B164-D234-4142-8D5A-77736C77BA14}" type="presParOf" srcId="{8246A1F0-4AD0-4AE5-9897-9D45D076295E}" destId="{AF4DE244-2AA2-4369-B611-8F83ADCFA50C}" srcOrd="8" destOrd="0" presId="urn:microsoft.com/office/officeart/2005/8/layout/radial5"/>
    <dgm:cxn modelId="{9C6AE303-EAD7-4578-A94A-81D92BA19BC3}" type="presParOf" srcId="{8246A1F0-4AD0-4AE5-9897-9D45D076295E}" destId="{232082E7-3AB0-4262-B1A8-D0FAD2900FDE}" srcOrd="9" destOrd="0" presId="urn:microsoft.com/office/officeart/2005/8/layout/radial5"/>
    <dgm:cxn modelId="{54FED9E0-F25D-48AF-A0C9-4B235E0C75D0}" type="presParOf" srcId="{232082E7-3AB0-4262-B1A8-D0FAD2900FDE}" destId="{4DE5312C-F123-4CDA-A145-2F71889703D3}" srcOrd="0" destOrd="0" presId="urn:microsoft.com/office/officeart/2005/8/layout/radial5"/>
    <dgm:cxn modelId="{25567D89-8489-42DA-8990-142173E82AEE}" type="presParOf" srcId="{8246A1F0-4AD0-4AE5-9897-9D45D076295E}" destId="{0E7ACB2D-D1A8-4140-848A-E1615BC42849}" srcOrd="10" destOrd="0" presId="urn:microsoft.com/office/officeart/2005/8/layout/radial5"/>
    <dgm:cxn modelId="{BA7FF697-FAB0-43D3-B404-73B2FDB83816}" type="presParOf" srcId="{8246A1F0-4AD0-4AE5-9897-9D45D076295E}" destId="{68692A30-4B15-4567-BC39-6827CB4C6638}" srcOrd="11" destOrd="0" presId="urn:microsoft.com/office/officeart/2005/8/layout/radial5"/>
    <dgm:cxn modelId="{C63BD38C-628F-4102-B41E-C69B4D66E895}" type="presParOf" srcId="{68692A30-4B15-4567-BC39-6827CB4C6638}" destId="{EDC9CD8B-7794-4A15-A125-8AEA883CE9F4}" srcOrd="0" destOrd="0" presId="urn:microsoft.com/office/officeart/2005/8/layout/radial5"/>
    <dgm:cxn modelId="{5B0297B4-B528-46A3-B49F-ACB828AD35BA}" type="presParOf" srcId="{8246A1F0-4AD0-4AE5-9897-9D45D076295E}" destId="{EF91257B-FD70-426B-BCDF-D083C4FBE6B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B8202-0514-47AC-ADF2-DFDCD5D1629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180A9-1BBA-420E-833E-952541F7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80A9-1BBA-420E-833E-952541F73D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103F-6FF6-4023-89D1-FE85FE23A3E4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2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DD8C-E5BC-41BE-AAED-4E163649348B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10F3-7FBA-4F4F-8C3D-CCCBA670A783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8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6088-A542-4F2B-94CE-4C5CA853DC64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454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81B2-736E-408E-BF16-2CD5C1BC93C2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22D7-0F00-4388-9EDE-CF23F22F0E4F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8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E2AD-306E-4B98-AF96-081AD7CE213A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8F9B-5426-455E-AA55-D53899F76FEF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17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F153-8AA9-4D16-B250-847071599112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78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F42-C072-4EAC-A2E6-59DDE85EDD92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61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0C19-D446-44ED-9CAC-EC74C3313C03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44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0E77-DDEE-4724-97A6-C38AF54FB537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82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94C3-585C-4EE6-B1D5-F7000490650B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42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DD87-98D8-492D-BDB5-0726B3DA9337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4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2DD-8BC1-4FAE-A8E4-F5487904C1EF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7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1232-89D0-462B-ACD0-6466FA7B5EE7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11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335E-A4FE-42C6-8B00-1C02552E1B9E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609600" cy="59924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5052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MD. SALIM</a:t>
            </a:r>
            <a:r>
              <a:rPr lang="en-US" baseline="0" dirty="0" smtClean="0">
                <a:solidFill>
                  <a:srgbClr val="FFFF00"/>
                </a:solidFill>
              </a:rPr>
              <a:t> MIA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8" y="1143000"/>
            <a:ext cx="7776872" cy="47965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295400" y="2209800"/>
            <a:ext cx="59047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6747" y="317988"/>
            <a:ext cx="539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রাহীম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0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53917599"/>
              </p:ext>
            </p:extLst>
          </p:nvPr>
        </p:nvGraphicFramePr>
        <p:xfrm>
          <a:off x="152400" y="228600"/>
          <a:ext cx="8153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3223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FA27D2-27D6-41DB-8CA9-9A31EDF6A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1BFA27D2-27D6-41DB-8CA9-9A31EDF6A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1BFA27D2-27D6-41DB-8CA9-9A31EDF6A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90D36E-A2FE-42C9-8531-051A430C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6C90D36E-A2FE-42C9-8531-051A430C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6C90D36E-A2FE-42C9-8531-051A430C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A9C379-B3A0-4B51-96A8-5B5FF597D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76A9C379-B3A0-4B51-96A8-5B5FF597D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76A9C379-B3A0-4B51-96A8-5B5FF597D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4DE244-2AA2-4369-B611-8F83ADCFA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AF4DE244-2AA2-4369-B611-8F83ADCFA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AF4DE244-2AA2-4369-B611-8F83ADCFA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2082E7-3AB0-4262-B1A8-D0FAD2900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232082E7-3AB0-4262-B1A8-D0FAD2900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232082E7-3AB0-4262-B1A8-D0FAD2900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E7ACB2D-D1A8-4140-848A-E1615BC42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0E7ACB2D-D1A8-4140-848A-E1615BC42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graphicEl>
                                              <a:dgm id="{0E7ACB2D-D1A8-4140-848A-E1615BC42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692A30-4B15-4567-BC39-6827CB4C6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dgm id="{68692A30-4B15-4567-BC39-6827CB4C6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68692A30-4B15-4567-BC39-6827CB4C6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91257B-FD70-426B-BCDF-D083C4F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EF91257B-FD70-426B-BCDF-D083C4F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EF91257B-FD70-426B-BCDF-D083C4F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81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আয়কর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বিক্রয়জনিত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অবলোপন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অবলেখকের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পরিচালকের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দেনাদারের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জমাতিরিক্তের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200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86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42978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115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36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57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103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4778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3344358"/>
                <a:ext cx="8001000" cy="84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সমাপনী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মজুদ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পণ্যের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উৎপাদন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ব্যয়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উৎপাদন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একক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সমাপনী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একক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44358"/>
                <a:ext cx="8001000" cy="846642"/>
              </a:xfrm>
              <a:prstGeom prst="rect">
                <a:avLst/>
              </a:prstGeom>
              <a:blipFill rotWithShape="0">
                <a:blip r:embed="rId2"/>
                <a:stretch>
                  <a:fillRect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905000" y="4267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98949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উপরিব্যয়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উপরিব্যয়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উপরিব্যয়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54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658100" y="1028701"/>
            <a:ext cx="2057400" cy="457199"/>
          </a:xfrm>
        </p:spPr>
        <p:txBody>
          <a:bodyPr/>
          <a:lstStyle/>
          <a:p>
            <a:fld id="{3903A721-4F7F-4236-AD8E-2A1D3EC36242}" type="datetime2">
              <a:rPr lang="en-US" sz="14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Friday, June 5, 2020</a:t>
            </a:fld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81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4800" y="914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মূখ্য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কাচাঁমাল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81000" y="1447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মূখ্য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981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3048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বিক্রীত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+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533400" y="4114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উপরিব্যয়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28600" y="5181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+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76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5600" y="533400"/>
            <a:ext cx="35014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8600" y="2158425"/>
            <a:ext cx="7637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পদ্ধতিসমূহ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0" y="296138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3343" y="3734937"/>
            <a:ext cx="7356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2400" y="1447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2400" y="4419600"/>
            <a:ext cx="803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বিক্রীত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93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0" y="381000"/>
            <a:ext cx="41872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5140036" cy="4267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2362200"/>
            <a:ext cx="3334603" cy="198120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বিবরণীর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বিবরণীতে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77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086599" y="2895601"/>
            <a:ext cx="3352799" cy="457199"/>
          </a:xfrm>
        </p:spPr>
        <p:txBody>
          <a:bodyPr/>
          <a:lstStyle/>
          <a:p>
            <a:fld id="{361E52DD-8BC1-4FAE-A8E4-F5487904C1EF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24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2129"/>
            <a:ext cx="8248010" cy="5200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0010" y="2566985"/>
            <a:ext cx="56895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48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3577690" cy="84268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373576"/>
            <a:ext cx="5813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রোড,শ্যামলী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- 1207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০১৭14393782</a:t>
            </a:r>
            <a:endParaRPr lang="en-US" sz="3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alisalimmia৮৬@gmail.com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51" y="1905000"/>
            <a:ext cx="2697949" cy="3276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93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256961" cy="7098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0518" y="1879985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609600" y="3784985"/>
            <a:ext cx="7810121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বিবরণী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3061" y="466265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769843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pPr algn="ctr"/>
            <a:fld id="{3903A721-4F7F-4236-AD8E-2A1D3EC36242}" type="datetime2">
              <a:rPr lang="en-US" sz="1600" smtClean="0">
                <a:solidFill>
                  <a:srgbClr val="FFFF00"/>
                </a:solidFill>
              </a:rPr>
              <a:pPr algn="ctr"/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2454537" cy="70986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8118" y="1529672"/>
            <a:ext cx="4800600" cy="45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marL="0" indent="0">
              <a:buFont typeface="Wingdings 3" charset="2"/>
              <a:buNone/>
            </a:pP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1457" y="2701191"/>
            <a:ext cx="7301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পদ্ধতিসমূহ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0513" y="3289183"/>
            <a:ext cx="966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52400" y="3863528"/>
            <a:ext cx="7069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11456" y="4506107"/>
            <a:ext cx="711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03496" y="5071268"/>
            <a:ext cx="712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বিরবণী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6864" y="2049427"/>
            <a:ext cx="923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87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83412402"/>
              </p:ext>
            </p:extLst>
          </p:nvPr>
        </p:nvGraphicFramePr>
        <p:xfrm>
          <a:off x="406400" y="685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 rot="5400000">
            <a:off x="7473075" y="2895600"/>
            <a:ext cx="266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03A721-4F7F-4236-AD8E-2A1D3EC36242}" type="datetime2">
              <a:rPr lang="en-US">
                <a:solidFill>
                  <a:srgbClr val="FFFF00"/>
                </a:solidFill>
              </a:rPr>
              <a:pPr/>
              <a:t>Friday, June 5,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71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37965457"/>
              </p:ext>
            </p:extLst>
          </p:nvPr>
        </p:nvGraphicFramePr>
        <p:xfrm>
          <a:off x="533400" y="609600"/>
          <a:ext cx="8001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332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87D91-E3A0-48F1-B372-77B10C34A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EF87D91-E3A0-48F1-B372-77B10C34A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EF87D91-E3A0-48F1-B372-77B10C34A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743D6D-24E1-4EE0-9C67-FF49055A2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2E743D6D-24E1-4EE0-9C67-FF49055A2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2E743D6D-24E1-4EE0-9C67-FF49055A2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78D21A-B156-455C-A8CB-92227C4E8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F578D21A-B156-455C-A8CB-92227C4E8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F578D21A-B156-455C-A8CB-92227C4E8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FAE6E7-D50D-42A6-9D03-0CDB242A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69FAE6E7-D50D-42A6-9D03-0CDB242A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69FAE6E7-D50D-42A6-9D03-0CDB242A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DB8315-8BE4-4FFA-9853-D3385B540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B3DB8315-8BE4-4FFA-9853-D3385B540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B3DB8315-8BE4-4FFA-9853-D3385B540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36274A-8B7F-4B26-B614-B60F33088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7736274A-8B7F-4B26-B614-B60F33088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736274A-8B7F-4B26-B614-B60F33088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613BFC-2A37-4722-92EE-A760BADFE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17613BFC-2A37-4722-92EE-A760BADFE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17613BFC-2A37-4722-92EE-A760BADFE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932DAE-A075-478D-8BC9-9E69CEF0A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C6932DAE-A075-478D-8BC9-9E69CEF0A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C6932DAE-A075-478D-8BC9-9E69CEF0A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C05132-DB50-4A95-98F8-15733895D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54C05132-DB50-4A95-98F8-15733895D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54C05132-DB50-4A95-98F8-15733895D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86D515-520C-4754-8D75-C0060CAE6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3B86D515-520C-4754-8D75-C0060CAE6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3B86D515-520C-4754-8D75-C0060CAE6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A8615D-6503-420D-A2A3-080CDCEE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53A8615D-6503-420D-A2A3-080CDCEE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53A8615D-6503-420D-A2A3-080CDCEE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AC072-B295-4464-8A6F-259AF6B2F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2DFAC072-B295-4464-8A6F-259AF6B2F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2DFAC072-B295-4464-8A6F-259AF6B2F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4029CD-1B12-450A-BFB7-715908E60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344029CD-1B12-450A-BFB7-715908E60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344029CD-1B12-450A-BFB7-715908E60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D60F39-DF16-4799-8709-2F30D898F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06D60F39-DF16-4799-8709-2F30D898F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06D60F39-DF16-4799-8709-2F30D898F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D87700-9BA2-49CC-BD1E-43B7DA16C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63D87700-9BA2-49CC-BD1E-43B7DA16C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63D87700-9BA2-49CC-BD1E-43B7DA16C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F81E7B-652F-4835-B1D6-858A5CDBF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8BF81E7B-652F-4835-B1D6-858A5CDBF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8BF81E7B-652F-4835-B1D6-858A5CDBF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5FC962-DF7A-46FA-8C2F-69522E0DF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5E5FC962-DF7A-46FA-8C2F-69522E0DF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5E5FC962-DF7A-46FA-8C2F-69522E0DF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B4D05D-1BCB-4F0F-A18C-63B2F684C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4DB4D05D-1BCB-4F0F-A18C-63B2F684C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4DB4D05D-1BCB-4F0F-A18C-63B2F684C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0A6FD4-5C4D-482D-A4C8-DED1E8245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690A6FD4-5C4D-482D-A4C8-DED1E8245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690A6FD4-5C4D-482D-A4C8-DED1E8245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F203B0-3E5D-4089-9289-9EAEE9D43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46F203B0-3E5D-4089-9289-9EAEE9D43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graphicEl>
                                              <a:dgm id="{46F203B0-3E5D-4089-9289-9EAEE9D43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810501" y="2400301"/>
            <a:ext cx="2133599" cy="228599"/>
          </a:xfrm>
        </p:spPr>
        <p:txBody>
          <a:bodyPr/>
          <a:lstStyle/>
          <a:p>
            <a:pPr algn="ctr"/>
            <a:fld id="{361E52DD-8BC1-4FAE-A8E4-F5487904C1EF}" type="datetime2">
              <a:rPr lang="en-US" sz="1400" smtClean="0">
                <a:solidFill>
                  <a:srgbClr val="FFFF00">
                    <a:alpha val="60000"/>
                  </a:srgbClr>
                </a:solidFill>
              </a:rPr>
              <a:pPr algn="ctr"/>
              <a:t>Friday, June 5, 2020</a:t>
            </a:fld>
            <a:endParaRPr lang="en-US" dirty="0">
              <a:solidFill>
                <a:srgbClr val="FFFF00">
                  <a:alpha val="60000"/>
                </a:srgb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2463367"/>
              </p:ext>
            </p:extLst>
          </p:nvPr>
        </p:nvGraphicFramePr>
        <p:xfrm>
          <a:off x="457200" y="152400"/>
          <a:ext cx="8153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5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600E0E-4E37-4EC3-A943-E409FA4F9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BA600E0E-4E37-4EC3-A943-E409FA4F9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BA600E0E-4E37-4EC3-A943-E409FA4F9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0E74EA-7F97-4D68-AB71-5AF841088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CD0E74EA-7F97-4D68-AB71-5AF841088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CD0E74EA-7F97-4D68-AB71-5AF841088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6C0D0E-1F8A-4222-A3B5-F30A657E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3E6C0D0E-1F8A-4222-A3B5-F30A657E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3E6C0D0E-1F8A-4222-A3B5-F30A657E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95AE95-7ABB-4A8B-9A25-F6692C429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3A95AE95-7ABB-4A8B-9A25-F6692C429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3A95AE95-7ABB-4A8B-9A25-F6692C429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8E9693-AB86-48B5-8D41-FDCFB1A28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BF8E9693-AB86-48B5-8D41-FDCFB1A28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BF8E9693-AB86-48B5-8D41-FDCFB1A28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FA26C5-2829-426B-96E0-508F7D63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96FA26C5-2829-426B-96E0-508F7D63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96FA26C5-2829-426B-96E0-508F7D63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8115769"/>
              </p:ext>
            </p:extLst>
          </p:nvPr>
        </p:nvGraphicFramePr>
        <p:xfrm>
          <a:off x="304800" y="152400"/>
          <a:ext cx="8153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</p:spTree>
    <p:extLst>
      <p:ext uri="{BB962C8B-B14F-4D97-AF65-F5344CB8AC3E}">
        <p14:creationId xmlns:p14="http://schemas.microsoft.com/office/powerpoint/2010/main" val="3528941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FA27D2-27D6-41DB-8CA9-9A31EDF6A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1BFA27D2-27D6-41DB-8CA9-9A31EDF6A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1BFA27D2-27D6-41DB-8CA9-9A31EDF6A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90D36E-A2FE-42C9-8531-051A430C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C90D36E-A2FE-42C9-8531-051A430C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C90D36E-A2FE-42C9-8531-051A430C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A9C379-B3A0-4B51-96A8-5B5FF597D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6A9C379-B3A0-4B51-96A8-5B5FF597D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6A9C379-B3A0-4B51-96A8-5B5FF597D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4DE244-2AA2-4369-B611-8F83ADCFA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F4DE244-2AA2-4369-B611-8F83ADCFA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F4DE244-2AA2-4369-B611-8F83ADCFA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082E7-3AB0-4262-B1A8-D0FAD2900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32082E7-3AB0-4262-B1A8-D0FAD2900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32082E7-3AB0-4262-B1A8-D0FAD2900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7ACB2D-D1A8-4140-848A-E1615BC42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E7ACB2D-D1A8-4140-848A-E1615BC42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0E7ACB2D-D1A8-4140-848A-E1615BC42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692A30-4B15-4567-BC39-6827CB4C6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68692A30-4B15-4567-BC39-6827CB4C6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68692A30-4B15-4567-BC39-6827CB4C6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91257B-FD70-426B-BCDF-D083C4F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F91257B-FD70-426B-BCDF-D083C4F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F91257B-FD70-426B-BCDF-D083C4F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600E0E-4E37-4EC3-A943-E409FA4F9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A600E0E-4E37-4EC3-A943-E409FA4F9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A600E0E-4E37-4EC3-A943-E409FA4F9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0E74EA-7F97-4D68-AB71-5AF841088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CD0E74EA-7F97-4D68-AB71-5AF841088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CD0E74EA-7F97-4D68-AB71-5AF841088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6C0D0E-1F8A-4222-A3B5-F30A657E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E6C0D0E-1F8A-4222-A3B5-F30A657E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E6C0D0E-1F8A-4222-A3B5-F30A657E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95AE95-7ABB-4A8B-9A25-F6692C429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3A95AE95-7ABB-4A8B-9A25-F6692C429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3A95AE95-7ABB-4A8B-9A25-F6692C429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E9693-AB86-48B5-8D41-FDCFB1A28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F8E9693-AB86-48B5-8D41-FDCFB1A28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F8E9693-AB86-48B5-8D41-FDCFB1A28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FA26C5-2829-426B-96E0-508F7D63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96FA26C5-2829-426B-96E0-508F7D63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96FA26C5-2829-426B-96E0-508F7D63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6038460"/>
              </p:ext>
            </p:extLst>
          </p:nvPr>
        </p:nvGraphicFramePr>
        <p:xfrm>
          <a:off x="-76200" y="9906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743200" y="304800"/>
            <a:ext cx="3534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240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3F5FFE-DBAF-4114-AB61-BC2664F8A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823F5FFE-DBAF-4114-AB61-BC2664F8A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823F5FFE-DBAF-4114-AB61-BC2664F8A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6E4E66-1EFA-4D2F-B6DF-562BF4A68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96E4E66-1EFA-4D2F-B6DF-562BF4A68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96E4E66-1EFA-4D2F-B6DF-562BF4A68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861C63-1A47-4DF4-BC76-800BE1313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0861C63-1A47-4DF4-BC76-800BE1313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0861C63-1A47-4DF4-BC76-800BE1313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8193E3-8CDC-43EB-A105-D35F8213B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B18193E3-8CDC-43EB-A105-D35F8213B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B18193E3-8CDC-43EB-A105-D35F8213B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3ED88-0FEC-43CE-8C23-8364EF985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C8F3ED88-0FEC-43CE-8C23-8364EF985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C8F3ED88-0FEC-43CE-8C23-8364EF985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3E001C-4E85-421C-ABC1-5139CF902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A3E001C-4E85-421C-ABC1-5139CF902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A3E001C-4E85-421C-ABC1-5139CF902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1DCF8F-98BD-4FA0-9444-E62554DBB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F41DCF8F-98BD-4FA0-9444-E62554DBB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F41DCF8F-98BD-4FA0-9444-E62554DBB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8A5C51-8D29-42F8-89E7-1D9BD1F3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D58A5C51-8D29-42F8-89E7-1D9BD1F3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D58A5C51-8D29-42F8-89E7-1D9BD1F3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0BCC1A-C505-47E6-9DE3-5DC7A1B74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CD0BCC1A-C505-47E6-9DE3-5DC7A1B74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CD0BCC1A-C505-47E6-9DE3-5DC7A1B74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406AE5-84CC-4105-96FF-BCC7535EA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EA406AE5-84CC-4105-96FF-BCC7535EA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EA406AE5-84CC-4105-96FF-BCC7535EA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075BE1-32AC-4A88-B23C-B22EF5EAC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97075BE1-32AC-4A88-B23C-B22EF5EAC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97075BE1-32AC-4A88-B23C-B22EF5EAC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93BA6D-E993-428D-8507-F7CD45E95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2F93BA6D-E993-428D-8507-F7CD45E95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2F93BA6D-E993-428D-8507-F7CD45E95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98F344-395F-4628-99B9-1D75ADA79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D798F344-395F-4628-99B9-1D75ADA79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D798F344-395F-4628-99B9-1D75ADA79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B07387-DB27-479E-BCB5-D40DED2DF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F5B07387-DB27-479E-BCB5-D40DED2DF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F5B07387-DB27-479E-BCB5-D40DED2DF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5D3315-28D5-4F22-81FC-D39809F10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835D3315-28D5-4F22-81FC-D39809F10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835D3315-28D5-4F22-81FC-D39809F10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1061</TotalTime>
  <Words>608</Words>
  <Application>Microsoft Office PowerPoint</Application>
  <PresentationFormat>On-screen Show (4:3)</PresentationFormat>
  <Paragraphs>124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NikoshBAN</vt:lpstr>
      <vt:lpstr>Symbol</vt:lpstr>
      <vt:lpstr>Wingdings</vt:lpstr>
      <vt:lpstr>Wingdings 3</vt:lpstr>
      <vt:lpstr>Ion</vt:lpstr>
      <vt:lpstr>PowerPoint Presentation</vt:lpstr>
      <vt:lpstr>শিক্ষক পরিচিতি</vt:lpstr>
      <vt:lpstr>পাঠ 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479</cp:revision>
  <dcterms:created xsi:type="dcterms:W3CDTF">2006-08-16T00:00:00Z</dcterms:created>
  <dcterms:modified xsi:type="dcterms:W3CDTF">2020-06-04T18:32:46Z</dcterms:modified>
</cp:coreProperties>
</file>