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0" r:id="rId4"/>
    <p:sldId id="267" r:id="rId5"/>
    <p:sldId id="259" r:id="rId6"/>
    <p:sldId id="260" r:id="rId7"/>
    <p:sldId id="261" r:id="rId8"/>
    <p:sldId id="268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3" r:id="rId19"/>
    <p:sldId id="26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98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5F6AE-CFDE-4C2C-AD1A-C0BEB096F96B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235A2-E51D-4638-8E8B-1D605368DA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270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235A2-E51D-4638-8E8B-1D605368DA5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jpeg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9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33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.jpe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1.png"/><Relationship Id="rId11" Type="http://schemas.openxmlformats.org/officeDocument/2006/relationships/image" Target="../media/image9.jpe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9.jpeg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18.png"/><Relationship Id="rId15" Type="http://schemas.openxmlformats.org/officeDocument/2006/relationships/image" Target="../media/image9.jpeg"/><Relationship Id="rId10" Type="http://schemas.openxmlformats.org/officeDocument/2006/relationships/image" Target="../media/image2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1676400" y="0"/>
            <a:ext cx="5791200" cy="1447800"/>
          </a:xfrm>
          <a:prstGeom prst="star5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228600"/>
            <a:ext cx="2362200" cy="12953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600200" cy="1803861"/>
          </a:xfrm>
          <a:prstGeom prst="rect">
            <a:avLst/>
          </a:prstGeom>
        </p:spPr>
      </p:pic>
      <p:pic>
        <p:nvPicPr>
          <p:cNvPr id="6" name="Picture 5" descr="81p33G98HfL._SX385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0"/>
            <a:ext cx="1600200" cy="1803861"/>
          </a:xfrm>
          <a:prstGeom prst="rect">
            <a:avLst/>
          </a:prstGeom>
        </p:spPr>
      </p:pic>
      <p:pic>
        <p:nvPicPr>
          <p:cNvPr id="7" name="Picture 6" descr="Imagination-Blooms-D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76400"/>
            <a:ext cx="4507992" cy="5181600"/>
          </a:xfrm>
          <a:prstGeom prst="rect">
            <a:avLst/>
          </a:prstGeom>
        </p:spPr>
      </p:pic>
      <p:pic>
        <p:nvPicPr>
          <p:cNvPr id="8" name="Picture 7" descr="Imagination-Blooms-D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36008" y="1676400"/>
            <a:ext cx="450799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4299396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1524000"/>
            <a:ext cx="222208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Arc 4"/>
          <p:cNvSpPr/>
          <p:nvPr/>
        </p:nvSpPr>
        <p:spPr>
          <a:xfrm rot="1474071">
            <a:off x="5800503" y="4424860"/>
            <a:ext cx="882622" cy="97002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28340" y="4817933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67400" y="3767796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rot="5400000" flipH="1" flipV="1">
            <a:off x="6590505" y="4398039"/>
            <a:ext cx="12954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3979733"/>
          <a:ext cx="566578" cy="533400"/>
        </p:xfrm>
        <a:graphic>
          <a:graphicData uri="http://schemas.openxmlformats.org/presentationml/2006/ole">
            <p:oleObj spid="_x0000_s28674" name="Equation" r:id="rId4" imgW="114120" imgH="126720" progId="Equation.3">
              <p:embed/>
            </p:oleObj>
          </a:graphicData>
        </a:graphic>
      </p:graphicFrame>
      <p:pic>
        <p:nvPicPr>
          <p:cNvPr id="10" name="Picture 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93205"/>
            <a:ext cx="304799" cy="609598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5029200" y="5029200"/>
            <a:ext cx="3536950" cy="18921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67400" y="2912933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629650" y="4737268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6189533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10200" y="28956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05400" y="504653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pic>
        <p:nvPicPr>
          <p:cNvPr id="17" name="Picture 7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876800"/>
            <a:ext cx="365760" cy="762000"/>
          </a:xfrm>
          <a:prstGeom prst="rect">
            <a:avLst/>
          </a:prstGeom>
          <a:noFill/>
        </p:spPr>
      </p:pic>
      <p:pic>
        <p:nvPicPr>
          <p:cNvPr id="18" name="Picture 7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08333"/>
            <a:ext cx="323263" cy="513031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flipV="1">
            <a:off x="5867400" y="3753728"/>
            <a:ext cx="13716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009" y="3429000"/>
            <a:ext cx="1787991" cy="3524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724400" y="48006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5867400" y="3767796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490004"/>
            <a:ext cx="1295400" cy="491196"/>
          </a:xfrm>
          <a:prstGeom prst="rect">
            <a:avLst/>
          </a:prstGeom>
          <a:noFill/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371600"/>
            <a:ext cx="4953000" cy="74295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62000" y="2022157"/>
            <a:ext cx="37176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চিত্রানুযায়ী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2057400"/>
            <a:ext cx="1866900" cy="466725"/>
          </a:xfrm>
          <a:prstGeom prst="rect">
            <a:avLst/>
          </a:prstGeom>
          <a:noFill/>
        </p:spPr>
      </p:pic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981200"/>
            <a:ext cx="2133600" cy="5476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762000" y="26670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6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1" y="2514600"/>
            <a:ext cx="1904999" cy="819002"/>
          </a:xfrm>
          <a:prstGeom prst="rect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2286000" y="3276600"/>
            <a:ext cx="30957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6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1" y="3200400"/>
            <a:ext cx="1447799" cy="622441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838200" y="3886200"/>
            <a:ext cx="3657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(principal)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আর্গুমেন্টকে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Arg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(z)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962400"/>
            <a:ext cx="1447800" cy="319139"/>
          </a:xfrm>
          <a:prstGeom prst="rect">
            <a:avLst/>
          </a:prstGeom>
          <a:noFill/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1936" y="3962400"/>
            <a:ext cx="209550" cy="390525"/>
          </a:xfrm>
          <a:prstGeom prst="rect">
            <a:avLst/>
          </a:prstGeom>
          <a:noFill/>
        </p:spPr>
      </p:pic>
      <p:pic>
        <p:nvPicPr>
          <p:cNvPr id="55" name="Picture 54" descr="soarin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6" name="Picture 55" descr="soaring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ll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8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3" grpId="0"/>
      <p:bldP spid="14" grpId="0"/>
      <p:bldP spid="15" grpId="0"/>
      <p:bldP spid="16" grpId="0"/>
      <p:bldP spid="21" grpId="0"/>
      <p:bldP spid="23" grpId="0" animBg="1"/>
      <p:bldP spid="27" grpId="0"/>
      <p:bldP spid="32" grpId="0"/>
      <p:bldP spid="34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928340" y="48768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838498" y="3767796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829300" y="3352800"/>
            <a:ext cx="1790700" cy="1751568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177122" y="4037568"/>
          <a:ext cx="566578" cy="533400"/>
        </p:xfrm>
        <a:graphic>
          <a:graphicData uri="http://schemas.openxmlformats.org/presentationml/2006/ole">
            <p:oleObj spid="_x0000_s29699" name="Equation" r:id="rId4" imgW="114120" imgH="126720" progId="Equation.3">
              <p:embed/>
            </p:oleObj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4457700" y="5104368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29300" y="2970768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591550" y="4795103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448300" y="6247368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49355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03851" y="2724835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067300" y="5104368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pic>
        <p:nvPicPr>
          <p:cNvPr id="15" name="Picture 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4981136"/>
            <a:ext cx="251460" cy="523875"/>
          </a:xfrm>
          <a:prstGeom prst="rect">
            <a:avLst/>
          </a:prstGeom>
          <a:noFill/>
        </p:spPr>
      </p:pic>
      <p:pic>
        <p:nvPicPr>
          <p:cNvPr id="16" name="Picture 7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4280" y="4419600"/>
            <a:ext cx="240720" cy="382032"/>
          </a:xfrm>
          <a:prstGeom prst="rect">
            <a:avLst/>
          </a:prstGeom>
          <a:noFill/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3429000" y="1524000"/>
            <a:ext cx="2438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প্রথম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3048000"/>
            <a:ext cx="3886199" cy="533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651416" y="3124200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962400"/>
            <a:ext cx="2590800" cy="910082"/>
          </a:xfrm>
          <a:prstGeom prst="rect">
            <a:avLst/>
          </a:prstGeom>
          <a:noFill/>
        </p:spPr>
      </p:pic>
      <p:sp>
        <p:nvSpPr>
          <p:cNvPr id="25" name="Arc 24"/>
          <p:cNvSpPr/>
          <p:nvPr/>
        </p:nvSpPr>
        <p:spPr>
          <a:xfrm rot="1474071">
            <a:off x="5864035" y="4469142"/>
            <a:ext cx="809448" cy="939580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7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93205"/>
            <a:ext cx="304799" cy="60959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467600" y="3581400"/>
            <a:ext cx="1143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P(x, 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" y="41910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5867400" y="3767796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6200000" flipV="1">
            <a:off x="6561867" y="4428266"/>
            <a:ext cx="1354267" cy="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soari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37" name="Picture 36" descr="soaring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ll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" grpId="0" animBg="1"/>
      <p:bldP spid="10" grpId="0"/>
      <p:bldP spid="11" grpId="0"/>
      <p:bldP spid="12" grpId="0"/>
      <p:bldP spid="13" grpId="0"/>
      <p:bldP spid="14" grpId="0"/>
      <p:bldP spid="17" grpId="0" animBg="1"/>
      <p:bldP spid="22" grpId="0"/>
      <p:bldP spid="25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 41"/>
          <p:cNvSpPr/>
          <p:nvPr/>
        </p:nvSpPr>
        <p:spPr>
          <a:xfrm>
            <a:off x="6248400" y="4191000"/>
            <a:ext cx="1680720" cy="1976554"/>
          </a:xfrm>
          <a:prstGeom prst="arc">
            <a:avLst>
              <a:gd name="adj1" fmla="val 13523856"/>
              <a:gd name="adj2" fmla="val 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086600" y="37338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10200" y="49530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rot="10800000">
            <a:off x="5410200" y="3733800"/>
            <a:ext cx="19812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4685506" y="4457700"/>
            <a:ext cx="1448594" cy="7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3886200"/>
          <a:ext cx="566578" cy="533400"/>
        </p:xfrm>
        <a:graphic>
          <a:graphicData uri="http://schemas.openxmlformats.org/presentationml/2006/ole">
            <p:oleObj spid="_x0000_s30723" name="Equation" r:id="rId4" imgW="114120" imgH="12672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495800" y="51816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3914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29650" y="487233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543800" y="6172200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9100" y="501273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40600" y="267866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0" y="5334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429000" y="1524000"/>
            <a:ext cx="2438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2" name="Picture 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4495800"/>
            <a:ext cx="304799" cy="609598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257800" y="30480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P(-x, 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733800"/>
            <a:ext cx="3657600" cy="3810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533400" y="3698557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419600"/>
            <a:ext cx="2895600" cy="623358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04800" y="4460557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4343400" y="2971800"/>
            <a:ext cx="3048000" cy="22098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96000" y="5105400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-x</a:t>
            </a:r>
            <a:endParaRPr lang="en-US" sz="2600" dirty="0"/>
          </a:p>
        </p:txBody>
      </p:sp>
      <p:sp>
        <p:nvSpPr>
          <p:cNvPr id="51" name="TextBox 50"/>
          <p:cNvSpPr txBox="1"/>
          <p:nvPr/>
        </p:nvSpPr>
        <p:spPr>
          <a:xfrm>
            <a:off x="5486400" y="4343400"/>
            <a:ext cx="3722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y</a:t>
            </a:r>
            <a:endParaRPr lang="en-US" sz="2600" dirty="0"/>
          </a:p>
        </p:txBody>
      </p:sp>
      <p:pic>
        <p:nvPicPr>
          <p:cNvPr id="52" name="Picture 51" descr="soar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3" name="Picture 52" descr="soar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5" grpId="0" animBg="1"/>
      <p:bldP spid="36" grpId="0" animBg="1"/>
      <p:bldP spid="9" grpId="0"/>
      <p:bldP spid="11" grpId="0"/>
      <p:bldP spid="12" grpId="0"/>
      <p:bldP spid="13" grpId="0"/>
      <p:bldP spid="18" grpId="0" animBg="1"/>
      <p:bldP spid="21" grpId="0" animBg="1"/>
      <p:bldP spid="23" grpId="0"/>
      <p:bldP spid="26" grpId="0"/>
      <p:bldP spid="2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 rot="10800000">
            <a:off x="1600200" y="5562600"/>
            <a:ext cx="1524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914797" y="4876403"/>
            <a:ext cx="1371600" cy="79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600200" y="41910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819400" y="532814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5400000">
            <a:off x="2495790" y="3576654"/>
            <a:ext cx="1082523" cy="1285210"/>
          </a:xfrm>
          <a:prstGeom prst="arc">
            <a:avLst>
              <a:gd name="adj1" fmla="val 16200000"/>
              <a:gd name="adj2" fmla="val 281897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1905000" y="4419600"/>
          <a:ext cx="566578" cy="533400"/>
        </p:xfrm>
        <a:graphic>
          <a:graphicData uri="http://schemas.openxmlformats.org/presentationml/2006/ole">
            <p:oleObj spid="_x0000_s31747" name="Equation" r:id="rId4" imgW="114120" imgH="12672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09600" y="41910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1242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724400" y="39624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0" y="6323568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8862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27432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00400" y="3733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29000" y="1524000"/>
            <a:ext cx="24384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তৃতীয়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" name="Picture 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400" y="4191000"/>
            <a:ext cx="304799" cy="6095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228600" y="5257800"/>
            <a:ext cx="152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P(-x, -y)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2895600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2895600"/>
            <a:ext cx="3657600" cy="381000"/>
          </a:xfrm>
          <a:prstGeom prst="rect">
            <a:avLst/>
          </a:prstGeom>
          <a:noFill/>
        </p:spPr>
      </p:pic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3999" y="4648200"/>
            <a:ext cx="3657597" cy="6858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4419600" y="47244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10800000" flipV="1">
            <a:off x="990600" y="4191000"/>
            <a:ext cx="2133600" cy="19050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33600" y="3774757"/>
            <a:ext cx="4748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-x</a:t>
            </a:r>
            <a:endParaRPr lang="en-US" sz="2600" dirty="0"/>
          </a:p>
        </p:txBody>
      </p:sp>
      <p:sp>
        <p:nvSpPr>
          <p:cNvPr id="37" name="TextBox 36"/>
          <p:cNvSpPr txBox="1"/>
          <p:nvPr/>
        </p:nvSpPr>
        <p:spPr>
          <a:xfrm>
            <a:off x="3124200" y="48768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-y</a:t>
            </a:r>
            <a:endParaRPr lang="en-US" sz="2600" dirty="0"/>
          </a:p>
        </p:txBody>
      </p:sp>
      <p:pic>
        <p:nvPicPr>
          <p:cNvPr id="40" name="Picture 39" descr="soar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41" name="Picture 40" descr="soar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29" grpId="0" animBg="1"/>
      <p:bldP spid="9" grpId="0"/>
      <p:bldP spid="10" grpId="0"/>
      <p:bldP spid="11" grpId="0"/>
      <p:bldP spid="12" grpId="0"/>
      <p:bldP spid="13" grpId="0"/>
      <p:bldP spid="16" grpId="0" animBg="1"/>
      <p:bldP spid="19" grpId="0" animBg="1"/>
      <p:bldP spid="21" grpId="0"/>
      <p:bldP spid="22" grpId="0"/>
      <p:bldP spid="27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 rot="10800000">
            <a:off x="5867400" y="5791200"/>
            <a:ext cx="1905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7011194" y="5028406"/>
            <a:ext cx="1524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867400" y="4267200"/>
            <a:ext cx="2590800" cy="2057400"/>
          </a:xfrm>
          <a:prstGeom prst="line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467600" y="42672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867400" y="55626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91422" y="4953000"/>
          <a:ext cx="566578" cy="533400"/>
        </p:xfrm>
        <a:graphic>
          <a:graphicData uri="http://schemas.openxmlformats.org/presentationml/2006/ole">
            <p:oleObj spid="_x0000_s32771" name="Equation" r:id="rId4" imgW="114120" imgH="12672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4724400" y="42672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8674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724900" y="38100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486400" y="6324600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81500" y="41910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92800" y="2802067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37338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429000" y="1524000"/>
            <a:ext cx="2438400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চতুর্ভাগ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20" name="Picture 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1" y="4191000"/>
            <a:ext cx="304799" cy="6095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848600" y="5257800"/>
            <a:ext cx="1295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P(x, -y)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3088957"/>
            <a:ext cx="5677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যদি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048000"/>
            <a:ext cx="4419600" cy="505326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876800"/>
            <a:ext cx="3581400" cy="1004737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04800" y="5105400"/>
            <a:ext cx="92685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4600" y="3810000"/>
            <a:ext cx="37542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x</a:t>
            </a:r>
            <a:endParaRPr lang="en-US" sz="2600" dirty="0"/>
          </a:p>
        </p:txBody>
      </p:sp>
      <p:sp>
        <p:nvSpPr>
          <p:cNvPr id="29" name="TextBox 28"/>
          <p:cNvSpPr txBox="1"/>
          <p:nvPr/>
        </p:nvSpPr>
        <p:spPr>
          <a:xfrm>
            <a:off x="5395796" y="46891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-y</a:t>
            </a:r>
            <a:endParaRPr lang="en-US" sz="2600" dirty="0"/>
          </a:p>
        </p:txBody>
      </p:sp>
      <p:sp>
        <p:nvSpPr>
          <p:cNvPr id="30" name="Arc 29"/>
          <p:cNvSpPr/>
          <p:nvPr/>
        </p:nvSpPr>
        <p:spPr>
          <a:xfrm rot="5150822">
            <a:off x="6006254" y="3677573"/>
            <a:ext cx="1082523" cy="1285210"/>
          </a:xfrm>
          <a:prstGeom prst="arc">
            <a:avLst>
              <a:gd name="adj1" fmla="val 16200000"/>
              <a:gd name="adj2" fmla="val 2134268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 descr="soar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43" name="Picture 42" descr="soarin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9" grpId="0"/>
      <p:bldP spid="10" grpId="0"/>
      <p:bldP spid="11" grpId="0"/>
      <p:bldP spid="12" grpId="0"/>
      <p:bldP spid="13" grpId="0"/>
      <p:bldP spid="16" grpId="0" animBg="1"/>
      <p:bldP spid="19" grpId="0" animBg="1"/>
      <p:bldP spid="21" grpId="0"/>
      <p:bldP spid="22" grpId="0"/>
      <p:bldP spid="27" grpId="0"/>
      <p:bldP spid="28" grpId="0"/>
      <p:bldP spid="29" grpId="0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609600" y="1752600"/>
            <a:ext cx="8077200" cy="480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38800" cy="914400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752600"/>
            <a:ext cx="769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বিন্দুর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কার্তেসীয়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(x, y)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                  ৤ 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9150" y="1752600"/>
            <a:ext cx="1466850" cy="390525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2209800"/>
            <a:ext cx="762000" cy="395468"/>
          </a:xfrm>
          <a:prstGeom prst="rect">
            <a:avLst/>
          </a:prstGeom>
          <a:noFill/>
        </p:spPr>
      </p:pic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590800"/>
            <a:ext cx="3390900" cy="390525"/>
          </a:xfrm>
          <a:prstGeom prst="rect">
            <a:avLst/>
          </a:prstGeom>
          <a:noFill/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3124200"/>
            <a:ext cx="4939990" cy="457200"/>
          </a:xfrm>
          <a:prstGeom prst="rect">
            <a:avLst/>
          </a:prstGeom>
          <a:noFill/>
        </p:spPr>
      </p:pic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3657600"/>
            <a:ext cx="3189249" cy="457200"/>
          </a:xfrm>
          <a:prstGeom prst="rect">
            <a:avLst/>
          </a:prstGeom>
          <a:noFill/>
        </p:spPr>
      </p:pic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114800"/>
            <a:ext cx="1004777" cy="533400"/>
          </a:xfrm>
          <a:prstGeom prst="rect">
            <a:avLst/>
          </a:prstGeom>
          <a:noFill/>
        </p:spPr>
      </p:pic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5" name="Picture 1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2100" y="4191000"/>
            <a:ext cx="3086100" cy="409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495800" y="4191000"/>
            <a:ext cx="9252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52600" y="4648200"/>
            <a:ext cx="368722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19200" y="5508248"/>
            <a:ext cx="476124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6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ও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যথাক্রমে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9775" y="5495925"/>
            <a:ext cx="1800225" cy="447675"/>
          </a:xfrm>
          <a:prstGeom prst="rect">
            <a:avLst/>
          </a:prstGeom>
          <a:noFill/>
        </p:spPr>
      </p:pic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410200"/>
            <a:ext cx="1790700" cy="628650"/>
          </a:xfrm>
          <a:prstGeom prst="rect">
            <a:avLst/>
          </a:prstGeom>
          <a:noFill/>
        </p:spPr>
      </p:pic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943600"/>
            <a:ext cx="161925" cy="361950"/>
          </a:xfrm>
          <a:prstGeom prst="rect">
            <a:avLst/>
          </a:prstGeom>
          <a:noFill/>
        </p:spPr>
      </p:pic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3813" name="Picture 2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850" y="5934075"/>
            <a:ext cx="209550" cy="390525"/>
          </a:xfrm>
          <a:prstGeom prst="rect">
            <a:avLst/>
          </a:prstGeom>
          <a:noFill/>
        </p:spPr>
      </p:pic>
      <p:pic>
        <p:nvPicPr>
          <p:cNvPr id="35" name="Picture 34" descr="soari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36" name="Picture 35" descr="soaring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" grpId="0" animBg="1"/>
      <p:bldP spid="7" grpId="0"/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609600" y="4114800"/>
            <a:ext cx="8077200" cy="2514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609600" y="1600200"/>
            <a:ext cx="7924800" cy="2362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38800" cy="914400"/>
          </a:xfr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6" name="Picture 5" descr="so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600200"/>
            <a:ext cx="76962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          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,                                     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ফলাফলে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311" y="1648264"/>
            <a:ext cx="1038225" cy="447675"/>
          </a:xfrm>
          <a:prstGeom prst="rect">
            <a:avLst/>
          </a:prstGeom>
          <a:noFill/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057400"/>
            <a:ext cx="1038225" cy="44767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1" y="2105464"/>
            <a:ext cx="3581399" cy="40223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456491" y="4113553"/>
            <a:ext cx="66877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4144253"/>
            <a:ext cx="1733550" cy="4476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0054" y="4130185"/>
            <a:ext cx="1733550" cy="447675"/>
          </a:xfrm>
          <a:prstGeom prst="rect">
            <a:avLst/>
          </a:prstGeom>
          <a:noFill/>
        </p:spPr>
      </p:pic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6825" y="4724400"/>
            <a:ext cx="5362575" cy="46672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7313965" y="4724400"/>
            <a:ext cx="915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29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775" y="5257800"/>
            <a:ext cx="5457825" cy="44767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313965" y="5257800"/>
            <a:ext cx="9156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83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5867400"/>
            <a:ext cx="3276600" cy="447675"/>
          </a:xfrm>
          <a:prstGeom prst="rect">
            <a:avLst/>
          </a:prstGeom>
          <a:noFill/>
        </p:spPr>
      </p:pic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3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5975" y="5867400"/>
            <a:ext cx="885825" cy="447675"/>
          </a:xfrm>
          <a:prstGeom prst="rect">
            <a:avLst/>
          </a:prstGeom>
          <a:noFill/>
        </p:spPr>
      </p:pic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35" name="Picture 19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95925" y="5876925"/>
            <a:ext cx="219075" cy="447675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3048000" y="4114800"/>
            <a:ext cx="275908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4" grpId="0" animBg="1"/>
      <p:bldP spid="7" grpId="0"/>
      <p:bldP spid="14" grpId="0"/>
      <p:bldP spid="21" grpId="0"/>
      <p:bldP spid="24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457200" y="1676400"/>
            <a:ext cx="8305800" cy="609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381000" y="2362200"/>
            <a:ext cx="8382000" cy="4267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5638800" cy="914400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o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6" name="Picture 5" descr="so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1752600"/>
            <a:ext cx="65181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,                            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200" dirty="0" smtClean="0">
                <a:latin typeface="NikoshBAN" pitchFamily="2" charset="0"/>
                <a:cs typeface="NikoshBAN" pitchFamily="2" charset="0"/>
              </a:rPr>
              <a:t>৤</a:t>
            </a:r>
            <a:endParaRPr lang="en-US" sz="2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1752600"/>
            <a:ext cx="1600200" cy="413238"/>
          </a:xfrm>
          <a:prstGeom prst="rect">
            <a:avLst/>
          </a:prstGeom>
          <a:noFill/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1752600"/>
            <a:ext cx="1752600" cy="42459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09600" y="2362200"/>
            <a:ext cx="1497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514600"/>
            <a:ext cx="1800225" cy="44767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61996" y="2895600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1225" y="2971800"/>
            <a:ext cx="2619375" cy="447675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61996" y="33937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3429000"/>
            <a:ext cx="2933700" cy="4476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676400" y="39271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5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14550" y="3867150"/>
            <a:ext cx="3219450" cy="4762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676400" y="4384357"/>
            <a:ext cx="4716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85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4343400"/>
            <a:ext cx="3114675" cy="4572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85800" y="5029200"/>
            <a:ext cx="78598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বৃত্তটির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3585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5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5029200"/>
            <a:ext cx="762000" cy="389283"/>
          </a:xfrm>
          <a:prstGeom prst="rect">
            <a:avLst/>
          </a:prstGeom>
          <a:noFill/>
        </p:spPr>
      </p:pic>
      <p:sp>
        <p:nvSpPr>
          <p:cNvPr id="3585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58050" y="5029200"/>
            <a:ext cx="209550" cy="447675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09600" y="5562600"/>
            <a:ext cx="79247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সঞ্চারপথটি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5630517"/>
            <a:ext cx="762000" cy="389283"/>
          </a:xfrm>
          <a:prstGeom prst="rect">
            <a:avLst/>
          </a:prstGeom>
          <a:noFill/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0250" y="5943600"/>
            <a:ext cx="209550" cy="447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4" grpId="0" animBg="1"/>
      <p:bldP spid="8" grpId="0"/>
      <p:bldP spid="13" grpId="0"/>
      <p:bldP spid="16" grpId="0"/>
      <p:bldP spid="19" grpId="0"/>
      <p:bldP spid="22" grpId="0"/>
      <p:bldP spid="25" grpId="0"/>
      <p:bldP spid="28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685800" y="1600200"/>
            <a:ext cx="8001000" cy="434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31159307"/>
              </p:ext>
            </p:extLst>
          </p:nvPr>
        </p:nvGraphicFramePr>
        <p:xfrm>
          <a:off x="2286000" y="2590800"/>
          <a:ext cx="1066800" cy="838200"/>
        </p:xfrm>
        <a:graphic>
          <a:graphicData uri="http://schemas.openxmlformats.org/presentationml/2006/ole">
            <p:oleObj spid="_x0000_s2163" name="Equation" r:id="rId4" imgW="469800" imgH="3934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2221468"/>
            <a:ext cx="60949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01. 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676400"/>
            <a:ext cx="15696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000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 বলিঃ-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3352800"/>
            <a:ext cx="67826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02.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743200"/>
            <a:ext cx="15295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,   </a:t>
            </a:r>
            <a:endParaRPr lang="en-US" sz="2600" dirty="0"/>
          </a:p>
        </p:txBody>
      </p:sp>
      <p:sp>
        <p:nvSpPr>
          <p:cNvPr id="2166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65" name="Picture 1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47850" y="2743200"/>
            <a:ext cx="209550" cy="447675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/>
        </p:nvSpPr>
        <p:spPr>
          <a:xfrm>
            <a:off x="2133600" y="228600"/>
            <a:ext cx="45720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5200" y="228600"/>
            <a:ext cx="185980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5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000" dirty="0"/>
          </a:p>
        </p:txBody>
      </p:sp>
      <p:sp>
        <p:nvSpPr>
          <p:cNvPr id="2" name="Rectangle 1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68" name="Rectangle 1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67" name="Picture 1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2286000"/>
            <a:ext cx="876300" cy="390525"/>
          </a:xfrm>
          <a:prstGeom prst="rect">
            <a:avLst/>
          </a:prstGeom>
          <a:noFill/>
        </p:spPr>
      </p:pic>
      <p:sp>
        <p:nvSpPr>
          <p:cNvPr id="2170" name="Rectangle 1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69" name="Picture 1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352800"/>
            <a:ext cx="1333500" cy="4381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22169" y="4003357"/>
            <a:ext cx="8066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2600" dirty="0"/>
          </a:p>
        </p:txBody>
      </p:sp>
      <p:sp>
        <p:nvSpPr>
          <p:cNvPr id="2172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71" name="Picture 12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3810000"/>
            <a:ext cx="2781300" cy="74295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990600" y="4572000"/>
            <a:ext cx="723146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03. 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74" name="Rectangle 1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73" name="Picture 12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4648200"/>
            <a:ext cx="2514600" cy="390525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143000" y="5105400"/>
            <a:ext cx="143661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বৃত্ত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sz="2600" dirty="0"/>
          </a:p>
        </p:txBody>
      </p:sp>
      <p:sp>
        <p:nvSpPr>
          <p:cNvPr id="2176" name="Rectangle 1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175" name="Picture 1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5105400"/>
            <a:ext cx="1905000" cy="448774"/>
          </a:xfrm>
          <a:prstGeom prst="rect">
            <a:avLst/>
          </a:prstGeom>
          <a:noFill/>
        </p:spPr>
      </p:pic>
      <p:pic>
        <p:nvPicPr>
          <p:cNvPr id="29" name="Picture 28" descr="soar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30" name="Picture 29" descr="soaring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2741566"/>
      </p:ext>
    </p:extLst>
  </p:cSld>
  <p:clrMapOvr>
    <a:masterClrMapping/>
  </p:clrMapOvr>
  <p:transition spd="slow">
    <p:cover dir="u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7" grpId="0"/>
      <p:bldP spid="8" grpId="0"/>
      <p:bldP spid="9" grpId="0"/>
      <p:bldP spid="12" grpId="0" animBg="1"/>
      <p:bldP spid="13" grpId="0"/>
      <p:bldP spid="19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 Same Side Corner Rectangle 20"/>
          <p:cNvSpPr/>
          <p:nvPr/>
        </p:nvSpPr>
        <p:spPr>
          <a:xfrm>
            <a:off x="762000" y="2514600"/>
            <a:ext cx="7467600" cy="3200400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2971800"/>
            <a:ext cx="556274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১.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আগুমেন্ট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নিণর্য়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087" y="3581400"/>
            <a:ext cx="68307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 startAt="2"/>
            </a:pP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Z=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x+iy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প্রমাণ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,    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endParaRPr lang="en-US" sz="2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 algn="just"/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8700" y="3581400"/>
            <a:ext cx="1562100" cy="390525"/>
          </a:xfrm>
          <a:prstGeom prst="rect">
            <a:avLst/>
          </a:prstGeom>
          <a:noFill/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123950" cy="390525"/>
          </a:xfrm>
          <a:prstGeom prst="rect">
            <a:avLst/>
          </a:prstGeom>
          <a:noFill/>
        </p:spPr>
      </p:pic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5425" y="4514850"/>
            <a:ext cx="1095375" cy="43815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66800" y="4536757"/>
            <a:ext cx="66511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সংখ্যাটির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6200" y="0"/>
            <a:ext cx="8915400" cy="1905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24200" y="533400"/>
            <a:ext cx="29001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/>
          </a:p>
        </p:txBody>
      </p:sp>
      <p:pic>
        <p:nvPicPr>
          <p:cNvPr id="19" name="Picture 18" descr="soa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20" name="Picture 19" descr="soarin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009397"/>
      </p:ext>
    </p:extLst>
  </p:cSld>
  <p:clrMapOvr>
    <a:masterClrMapping/>
  </p:clrMapOvr>
  <p:transition spd="slow">
    <p:cover dir="l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7" grpId="0"/>
      <p:bldP spid="14" grpId="0"/>
      <p:bldP spid="16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752600" y="304800"/>
            <a:ext cx="5562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2667000"/>
            <a:ext cx="2514600" cy="3581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2590800"/>
            <a:ext cx="4800600" cy="381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533400"/>
            <a:ext cx="4419600" cy="9144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67000"/>
            <a:ext cx="4648200" cy="3352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আহাম্মদ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উল্লাহ</a:t>
            </a:r>
            <a:endParaRPr lang="en-US" sz="54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লাউতলি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রশীদ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en-US" sz="4000" dirty="0" smtClean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Content Placeholder 14" descr="Ahammod Ullah 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461474" y="3287713"/>
            <a:ext cx="1920526" cy="2351087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1447800" cy="1628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04800"/>
            <a:ext cx="1447800" cy="162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6415712"/>
      </p:ext>
    </p:extLst>
  </p:cSld>
  <p:clrMapOvr>
    <a:masterClrMapping/>
  </p:clrMapOvr>
  <p:transition spd="slow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7" grpId="0" animBg="1"/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1905000" y="152400"/>
            <a:ext cx="5791200" cy="1295400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81400" y="399871"/>
            <a:ext cx="24929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72da0e1540c3b9ae4dc32e98e3786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1900" y="0"/>
            <a:ext cx="1562100" cy="2098343"/>
          </a:xfrm>
          <a:prstGeom prst="rect">
            <a:avLst/>
          </a:prstGeom>
        </p:spPr>
      </p:pic>
      <p:pic>
        <p:nvPicPr>
          <p:cNvPr id="9" name="Picture 8" descr="b72da0e1540c3b9ae4dc32e98e3786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676400" cy="2098343"/>
          </a:xfrm>
          <a:prstGeom prst="rect">
            <a:avLst/>
          </a:prstGeom>
        </p:spPr>
      </p:pic>
      <p:pic>
        <p:nvPicPr>
          <p:cNvPr id="11" name="Picture 10" descr="istock_000059525682_sm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57400"/>
            <a:ext cx="7848600" cy="44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487382"/>
      </p:ext>
    </p:extLst>
  </p:cSld>
  <p:clrMapOvr>
    <a:masterClrMapping/>
  </p:clrMapOvr>
  <p:transition spd="slow">
    <p:push dir="d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00200" y="304800"/>
            <a:ext cx="5867400" cy="1219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19400" y="533400"/>
            <a:ext cx="3162300" cy="914400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1"/>
            <a:ext cx="1371600" cy="1543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4800"/>
            <a:ext cx="1371600" cy="154305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04800" y="2362200"/>
            <a:ext cx="5105400" cy="381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57200" y="2743200"/>
            <a:ext cx="5029200" cy="3124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বিষয়ঃউ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চ্চতর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অধ্যায়ঃতৃতীয়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সময়ঃ৪৫মিনিট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34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984" y="2438401"/>
            <a:ext cx="2606615" cy="3733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 animBg="1"/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4400" y="609600"/>
            <a:ext cx="4419600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6" y="0"/>
            <a:ext cx="4484914" cy="6792722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5791200" y="3048000"/>
            <a:ext cx="2438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বাস্তব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1219200" y="2971800"/>
            <a:ext cx="2438400" cy="1066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695354"/>
      </p:ext>
    </p:extLst>
  </p:cSld>
  <p:clrMapOvr>
    <a:masterClrMapping/>
  </p:clrMapOvr>
  <p:transition spd="slow">
    <p:push dir="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81000"/>
            <a:ext cx="4495800" cy="1143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পাঠশিরোনাম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28193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bn-BD" sz="2100" b="1" dirty="0" smtClean="0">
              <a:solidFill>
                <a:srgbClr val="00B050"/>
              </a:solidFill>
            </a:endParaRPr>
          </a:p>
          <a:p>
            <a:pPr marL="0" indent="0" algn="ctr">
              <a:buNone/>
            </a:pPr>
            <a:r>
              <a:rPr lang="bn-BD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জটিলসংখ্যা</a:t>
            </a:r>
          </a:p>
          <a:p>
            <a:pPr marL="0" indent="0" algn="ctr">
              <a:buNone/>
            </a:pPr>
            <a:r>
              <a:rPr lang="bn-BD" sz="7200" b="1" dirty="0" smtClean="0">
                <a:solidFill>
                  <a:srgbClr val="00B050"/>
                </a:solidFill>
              </a:rPr>
              <a:t>(Complex number)</a:t>
            </a:r>
          </a:p>
        </p:txBody>
      </p:sp>
      <p:pic>
        <p:nvPicPr>
          <p:cNvPr id="4" name="Picture 3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2571750"/>
          </a:xfrm>
          <a:prstGeom prst="rect">
            <a:avLst/>
          </a:prstGeom>
        </p:spPr>
      </p:pic>
      <p:pic>
        <p:nvPicPr>
          <p:cNvPr id="5" name="Picture 4" descr="sku40112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934200" y="0"/>
            <a:ext cx="2209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4658488"/>
      </p:ext>
    </p:extLst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33400" y="2057400"/>
            <a:ext cx="8077200" cy="381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41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7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7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o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" name="Picture 4" descr="soa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531745"/>
            <a:ext cx="79321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অধ্যায়পাঠ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…….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মডুরাস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ও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নতি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3.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চতুর্ভাগে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জটিলসংখ্যার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5.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অনুবন্ধী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</a:p>
          <a:p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6.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2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সঞ্চারপথের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৤</a:t>
            </a:r>
            <a:endParaRPr lang="en-US" sz="2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973515"/>
      </p:ext>
    </p:extLst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562600" y="3886200"/>
            <a:ext cx="762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429000" y="3886200"/>
            <a:ext cx="7620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41148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জটিলসংখ্যাঃ</a:t>
            </a:r>
            <a:r>
              <a:rPr lang="bn-BD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বাস্তব ও কাল্পনিক সংখ্যা নিয়ে যে সংখ্যা গঠিত হয় তাকে জটিল সংখ্যা বলে।অর্থাৎ’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+i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yআকারের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সংখ্যা।এখানে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x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কাল্পনিকঅংশ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y ,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সূচিত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অর্থাৎ z=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x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+i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y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,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4876800"/>
            <a:ext cx="1585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86600" y="4749225"/>
            <a:ext cx="183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অবাস্তব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66690" y="5181600"/>
            <a:ext cx="1233710" cy="1241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6477000" y="5029200"/>
            <a:ext cx="609600" cy="12413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1000" y="5358825"/>
            <a:ext cx="1180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Re(z)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30478" y="5334000"/>
            <a:ext cx="1175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Im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(z)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7825" y="3686175"/>
            <a:ext cx="4524375" cy="1190625"/>
          </a:xfrm>
          <a:prstGeom prst="rect">
            <a:avLst/>
          </a:prstGeom>
          <a:noFill/>
        </p:spPr>
      </p:pic>
      <p:pic>
        <p:nvPicPr>
          <p:cNvPr id="20" name="Picture 19" descr="soa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21" name="Picture 20" descr="soari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6096000"/>
            <a:ext cx="1400175" cy="514350"/>
          </a:xfrm>
          <a:prstGeom prst="rect">
            <a:avLst/>
          </a:prstGeom>
          <a:noFill/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24400" y="6096000"/>
            <a:ext cx="1371600" cy="466725"/>
          </a:xfrm>
          <a:prstGeom prst="rect">
            <a:avLst/>
          </a:prstGeom>
          <a:noFill/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6105525"/>
            <a:ext cx="219075" cy="447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8862112"/>
      </p:ext>
    </p:extLst>
  </p:cSld>
  <p:clrMapOvr>
    <a:masterClrMapping/>
  </p:clrMapOvr>
  <p:transition spd="slow">
    <p:pull dir="d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" grpId="0" animBg="1"/>
      <p:bldP spid="3" grpId="0" build="p" animBg="1"/>
      <p:bldP spid="10" grpId="0"/>
      <p:bldP spid="11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6928340" y="49530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867400" y="3886200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0800000" flipV="1">
            <a:off x="5867400" y="3886200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610600" cy="1295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মানই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।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P(x, y)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;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r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ও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আর্গুমেন্ট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867400" y="3886200"/>
            <a:ext cx="13716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590505" y="4533106"/>
            <a:ext cx="12954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 28"/>
          <p:cNvSpPr/>
          <p:nvPr/>
        </p:nvSpPr>
        <p:spPr>
          <a:xfrm rot="1474071">
            <a:off x="5800503" y="4559176"/>
            <a:ext cx="882622" cy="97002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03846672"/>
              </p:ext>
            </p:extLst>
          </p:nvPr>
        </p:nvGraphicFramePr>
        <p:xfrm>
          <a:off x="7543800" y="3429000"/>
          <a:ext cx="1085850" cy="457200"/>
        </p:xfrm>
        <a:graphic>
          <a:graphicData uri="http://schemas.openxmlformats.org/presentationml/2006/ole">
            <p:oleObj spid="_x0000_s4158" name="Equation" r:id="rId4" imgW="482400" imgH="203040" progId="Equation.3">
              <p:embed/>
            </p:oleObj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4114800"/>
          <a:ext cx="566578" cy="533400"/>
        </p:xfrm>
        <a:graphic>
          <a:graphicData uri="http://schemas.openxmlformats.org/presentationml/2006/ole">
            <p:oleObj spid="_x0000_s4159" name="Equation" r:id="rId5" imgW="114120" imgH="126720" progId="Equation.3">
              <p:embed/>
            </p:oleObj>
          </a:graphicData>
        </a:graphic>
      </p:graphicFrame>
      <p:sp>
        <p:nvSpPr>
          <p:cNvPr id="416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3" name="Picture 6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1" y="3200400"/>
            <a:ext cx="2766848" cy="685800"/>
          </a:xfrm>
          <a:prstGeom prst="rect">
            <a:avLst/>
          </a:prstGeom>
          <a:noFill/>
        </p:spPr>
      </p:pic>
      <p:sp>
        <p:nvSpPr>
          <p:cNvPr id="4166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5" name="Picture 6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86200"/>
            <a:ext cx="2481379" cy="1066800"/>
          </a:xfrm>
          <a:prstGeom prst="rect">
            <a:avLst/>
          </a:prstGeom>
          <a:noFill/>
        </p:spPr>
      </p:pic>
      <p:sp>
        <p:nvSpPr>
          <p:cNvPr id="416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7" name="Picture 7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628272"/>
            <a:ext cx="304799" cy="609598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/>
          <p:nvPr/>
        </p:nvCxnSpPr>
        <p:spPr>
          <a:xfrm>
            <a:off x="4495800" y="5181600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67400" y="3048000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629650" y="4872335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86400" y="6324600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29100" y="5012732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10200" y="2907268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05400" y="51816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sp>
        <p:nvSpPr>
          <p:cNvPr id="4" name="Rectangle 6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67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740040"/>
            <a:ext cx="381000" cy="393560"/>
          </a:xfrm>
          <a:prstGeom prst="rect">
            <a:avLst/>
          </a:prstGeom>
          <a:noFill/>
        </p:spPr>
      </p:pic>
      <p:sp>
        <p:nvSpPr>
          <p:cNvPr id="6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2133600"/>
            <a:ext cx="1219200" cy="487680"/>
          </a:xfrm>
          <a:prstGeom prst="rect">
            <a:avLst/>
          </a:prstGeom>
          <a:noFill/>
        </p:spPr>
      </p:pic>
      <p:pic>
        <p:nvPicPr>
          <p:cNvPr id="45" name="Picture 7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2133600"/>
            <a:ext cx="228600" cy="457200"/>
          </a:xfrm>
          <a:prstGeom prst="rect">
            <a:avLst/>
          </a:prstGeom>
          <a:noFill/>
        </p:spPr>
      </p:pic>
      <p:sp>
        <p:nvSpPr>
          <p:cNvPr id="8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7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953000"/>
            <a:ext cx="365760" cy="762000"/>
          </a:xfrm>
          <a:prstGeom prst="rect">
            <a:avLst/>
          </a:prstGeom>
          <a:noFill/>
        </p:spPr>
      </p:pic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69" name="Picture 7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343400"/>
            <a:ext cx="323263" cy="513031"/>
          </a:xfrm>
          <a:prstGeom prst="rect">
            <a:avLst/>
          </a:prstGeom>
          <a:noFill/>
        </p:spPr>
      </p:pic>
      <p:pic>
        <p:nvPicPr>
          <p:cNvPr id="46" name="Picture 6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3032760"/>
            <a:ext cx="1066800" cy="426720"/>
          </a:xfrm>
          <a:prstGeom prst="rect">
            <a:avLst/>
          </a:prstGeom>
          <a:noFill/>
        </p:spPr>
      </p:pic>
      <p:sp>
        <p:nvSpPr>
          <p:cNvPr id="4172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71" name="Picture 75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24450"/>
            <a:ext cx="2971800" cy="742950"/>
          </a:xfrm>
          <a:prstGeom prst="rect">
            <a:avLst/>
          </a:prstGeom>
          <a:noFill/>
        </p:spPr>
      </p:pic>
      <p:sp>
        <p:nvSpPr>
          <p:cNvPr id="4174" name="Rectangle 7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73" name="Picture 7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5692626"/>
            <a:ext cx="2971800" cy="762782"/>
          </a:xfrm>
          <a:prstGeom prst="rect">
            <a:avLst/>
          </a:prstGeom>
          <a:noFill/>
        </p:spPr>
      </p:pic>
      <p:pic>
        <p:nvPicPr>
          <p:cNvPr id="53" name="Picture 52" descr="soarin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54" name="Picture 53" descr="soarin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7067799"/>
      </p:ext>
    </p:extLst>
  </p:cSld>
  <p:clrMapOvr>
    <a:masterClrMapping/>
  </p:clrMapOvr>
  <p:transition spd="slow">
    <p:zoom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" grpId="0" animBg="1"/>
      <p:bldP spid="3" grpId="0" build="p" animBg="1"/>
      <p:bldP spid="29" grpId="0" animBg="1"/>
      <p:bldP spid="23" grpId="0"/>
      <p:bldP spid="24" grpId="0"/>
      <p:bldP spid="25" grpId="0"/>
      <p:bldP spid="26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/>
          <p:cNvSpPr/>
          <p:nvPr/>
        </p:nvSpPr>
        <p:spPr>
          <a:xfrm rot="1474071">
            <a:off x="5800503" y="4424860"/>
            <a:ext cx="882622" cy="97002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28340" y="4817933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3767796"/>
            <a:ext cx="304800" cy="228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 flipV="1">
            <a:off x="5867400" y="3767796"/>
            <a:ext cx="13716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6590505" y="4398039"/>
            <a:ext cx="12954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1070657"/>
              </p:ext>
            </p:extLst>
          </p:nvPr>
        </p:nvGraphicFramePr>
        <p:xfrm>
          <a:off x="6215222" y="3979733"/>
          <a:ext cx="566578" cy="533400"/>
        </p:xfrm>
        <a:graphic>
          <a:graphicData uri="http://schemas.openxmlformats.org/presentationml/2006/ole">
            <p:oleObj spid="_x0000_s27650" name="Equation" r:id="rId4" imgW="114120" imgH="126720" progId="Equation.3">
              <p:embed/>
            </p:oleObj>
          </a:graphicData>
        </a:graphic>
      </p:graphicFrame>
      <p:pic>
        <p:nvPicPr>
          <p:cNvPr id="9" name="Picture 7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4493205"/>
            <a:ext cx="304799" cy="609598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4495800" y="5046533"/>
            <a:ext cx="4070350" cy="158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67400" y="2912933"/>
            <a:ext cx="0" cy="32918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29650" y="4737268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6189533"/>
            <a:ext cx="533400" cy="382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Y’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2895600"/>
            <a:ext cx="50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05400" y="504653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O(0,0)</a:t>
            </a:r>
            <a:endParaRPr lang="en-US" sz="2000" b="1" dirty="0"/>
          </a:p>
        </p:txBody>
      </p:sp>
      <p:pic>
        <p:nvPicPr>
          <p:cNvPr id="16" name="Picture 7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4600" y="4817933"/>
            <a:ext cx="365760" cy="762000"/>
          </a:xfrm>
          <a:prstGeom prst="rect">
            <a:avLst/>
          </a:prstGeom>
          <a:noFill/>
        </p:spPr>
      </p:pic>
      <p:pic>
        <p:nvPicPr>
          <p:cNvPr id="17" name="Picture 7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4208333"/>
            <a:ext cx="323263" cy="513031"/>
          </a:xfrm>
          <a:prstGeom prst="rect">
            <a:avLst/>
          </a:prstGeom>
          <a:noFill/>
        </p:spPr>
      </p:pic>
      <p:cxnSp>
        <p:nvCxnSpPr>
          <p:cNvPr id="18" name="Straight Connector 17"/>
          <p:cNvCxnSpPr/>
          <p:nvPr/>
        </p:nvCxnSpPr>
        <p:spPr>
          <a:xfrm flipV="1">
            <a:off x="5867400" y="3753728"/>
            <a:ext cx="13716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56009" y="3429000"/>
            <a:ext cx="1787991" cy="352425"/>
          </a:xfrm>
          <a:prstGeom prst="rect">
            <a:avLst/>
          </a:prstGeom>
          <a:noFill/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181600" cy="9144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প্রকৃতমান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10600" cy="1752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সংখ্যাটি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আরগাঁ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বিন্দু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P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পোলার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চিত্রানুযায়ী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        ৤ </a:t>
            </a:r>
          </a:p>
          <a:p>
            <a:pPr algn="just">
              <a:buNone/>
            </a:pP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z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মডুলাস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প্রকৃতমান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পরমমান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৤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900" dirty="0" smtClean="0">
                <a:latin typeface="NikoshBAN" pitchFamily="2" charset="0"/>
                <a:cs typeface="NikoshBAN" pitchFamily="2" charset="0"/>
              </a:rPr>
              <a:t>৤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76920" y="1814732"/>
            <a:ext cx="890080" cy="45720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8263" y="1876864"/>
            <a:ext cx="1038137" cy="381000"/>
          </a:xfrm>
          <a:prstGeom prst="rect">
            <a:avLst/>
          </a:prstGeom>
          <a:noFill/>
        </p:spPr>
      </p:pic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337604"/>
            <a:ext cx="1295400" cy="491196"/>
          </a:xfrm>
          <a:prstGeom prst="rect">
            <a:avLst/>
          </a:prstGeom>
          <a:noFill/>
        </p:spPr>
      </p:pic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828800"/>
            <a:ext cx="1600200" cy="416672"/>
          </a:xfrm>
          <a:prstGeom prst="rect">
            <a:avLst/>
          </a:prstGeom>
          <a:noFill/>
        </p:spPr>
      </p:pic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1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2286000"/>
            <a:ext cx="2057400" cy="457200"/>
          </a:xfrm>
          <a:prstGeom prst="rect">
            <a:avLst/>
          </a:prstGeom>
          <a:noFill/>
        </p:spPr>
      </p:pic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9336" y="2790259"/>
            <a:ext cx="457200" cy="47227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4229100" y="4876800"/>
            <a:ext cx="41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X’</a:t>
            </a:r>
            <a:endParaRPr lang="en-US" dirty="0"/>
          </a:p>
        </p:txBody>
      </p:sp>
      <p:pic>
        <p:nvPicPr>
          <p:cNvPr id="41" name="Picture 40" descr="soarin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1447800" cy="1524000"/>
          </a:xfrm>
          <a:prstGeom prst="rect">
            <a:avLst/>
          </a:prstGeom>
        </p:spPr>
      </p:pic>
      <p:pic>
        <p:nvPicPr>
          <p:cNvPr id="42" name="Picture 41" descr="soaring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H="1">
            <a:off x="7619999" y="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5" grpId="0" animBg="1"/>
      <p:bldP spid="12" grpId="0"/>
      <p:bldP spid="13" grpId="0"/>
      <p:bldP spid="14" grpId="0"/>
      <p:bldP spid="15" grpId="0"/>
      <p:bldP spid="22" grpId="0" animBg="1"/>
      <p:bldP spid="23" grpId="0" build="p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</TotalTime>
  <Words>625</Words>
  <Application>Microsoft Office PowerPoint</Application>
  <PresentationFormat>On-screen Show (4:3)</PresentationFormat>
  <Paragraphs>141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স্বাগতম</vt:lpstr>
      <vt:lpstr>শিক্ষক পরিচিতি</vt:lpstr>
      <vt:lpstr>পাঠ পরিচিতি</vt:lpstr>
      <vt:lpstr>Slide 4</vt:lpstr>
      <vt:lpstr>পাঠশিরোনাম</vt:lpstr>
      <vt:lpstr>শিখন ফল</vt:lpstr>
      <vt:lpstr>উপস্থাপন</vt:lpstr>
      <vt:lpstr>মডুলাস ও আর্গুমেন্ট কি ?</vt:lpstr>
      <vt:lpstr>মডুলাস (প্রকৃতমান বা পরমমান)</vt:lpstr>
      <vt:lpstr>আর্গুমেন্ট (নতি)</vt:lpstr>
      <vt:lpstr>বিভিন্ন চতুর্ভাগে আর্গুমেন্ট </vt:lpstr>
      <vt:lpstr>বিভিন্ন চতুর্ভাগে আর্গুমেন্ট </vt:lpstr>
      <vt:lpstr>বিভিন্ন চতুর্ভাগে আর্গুমেন্ট </vt:lpstr>
      <vt:lpstr>বিভিন্ন চতুর্ভাগে আর্গুমেন্ট </vt:lpstr>
      <vt:lpstr>জটিল সংখ্যার পোলার আকার</vt:lpstr>
      <vt:lpstr>অনুবন্ধী জটিল সংখ্যা</vt:lpstr>
      <vt:lpstr>সঞ্চারপথের সমীকরণ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National</dc:creator>
  <cp:lastModifiedBy>user 1</cp:lastModifiedBy>
  <cp:revision>144</cp:revision>
  <dcterms:created xsi:type="dcterms:W3CDTF">2006-08-16T00:00:00Z</dcterms:created>
  <dcterms:modified xsi:type="dcterms:W3CDTF">2020-06-05T16:39:42Z</dcterms:modified>
</cp:coreProperties>
</file>