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71" r:id="rId2"/>
    <p:sldId id="267" r:id="rId3"/>
    <p:sldId id="273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C63BB-2F2A-472C-9E2F-EF78C8C84351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45E82-54FD-471F-A328-1BB375EE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7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F437B-195A-486F-AE16-58F67B688BB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2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8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3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5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3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2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6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7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0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5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3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334B4-893C-43B7-82E9-89F241BA5B1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tar soft music.mp4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427" y="606292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331354">
            <a:off x="6131407" y="2625328"/>
            <a:ext cx="6672818" cy="315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99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20150310eq05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285729"/>
            <a:ext cx="6242789" cy="4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46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69">
        <p15:prstTrans prst="curtains"/>
      </p:transition>
    </mc:Choice>
    <mc:Fallback xmlns="">
      <p:transition spd="slow" advTm="200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mph" presetSubtype="6" repeatCount="2000" accel="50000" decel="50000" autoRev="1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" presetID="3" presetClass="emph" presetSubtype="2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9009" y="106406"/>
            <a:ext cx="766979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utonnyMJ" pitchFamily="2" charset="0"/>
              </a:rPr>
              <a:t>ওয়েব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পেজে</a:t>
            </a:r>
            <a:r>
              <a:rPr lang="en-US" sz="3200" b="1" dirty="0">
                <a:latin typeface="SutonnyMJ" pitchFamily="2" charset="0"/>
              </a:rPr>
              <a:t>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তৈরি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করার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জন্য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en-US" sz="3200" b="1" dirty="0" err="1">
                <a:latin typeface="SutonnyMJ" pitchFamily="2" charset="0"/>
              </a:rPr>
              <a:t>কোড</a:t>
            </a:r>
            <a:r>
              <a:rPr lang="en-US" sz="3200" b="1" dirty="0">
                <a:latin typeface="SutonnyMJ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4320" y="4071160"/>
            <a:ext cx="5387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79" y="995640"/>
            <a:ext cx="1202924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&lt;html&gt;&lt;body&gt;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&lt;table border=“1”&gt;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&lt;td&gt;Name&lt;/td&gt;&lt;td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colspan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=“2”&gt;Phone Number&lt;/td&gt;&lt;/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&lt;td&gt;AKKSH&lt;/td&gt;&lt;td&gt;01923687696&lt;/td&gt;&lt;td&gt;</a:t>
            </a:r>
            <a:r>
              <a:rPr lang="en-US" sz="3600" dirty="0"/>
              <a:t>01732879085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&lt;/td&gt;&lt;/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&lt;table&gt;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139763"/>
              </p:ext>
            </p:extLst>
          </p:nvPr>
        </p:nvGraphicFramePr>
        <p:xfrm>
          <a:off x="3614615" y="1132891"/>
          <a:ext cx="8436708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2236"/>
                <a:gridCol w="2812236"/>
                <a:gridCol w="2812236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Name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Phone Number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AKKSH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01923687696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01732879085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614615" y="1132891"/>
            <a:ext cx="8436708" cy="1280160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14615" y="995640"/>
            <a:ext cx="8237416" cy="0"/>
          </a:xfrm>
          <a:prstGeom prst="straightConnector1">
            <a:avLst/>
          </a:prstGeom>
          <a:ln w="635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89195" y="1227848"/>
            <a:ext cx="0" cy="1090246"/>
          </a:xfrm>
          <a:prstGeom prst="straightConnector1">
            <a:avLst/>
          </a:prstGeom>
          <a:ln w="635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1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6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6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6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4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9636" y="75228"/>
            <a:ext cx="766979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utonnyMJ" pitchFamily="2" charset="0"/>
              </a:rPr>
              <a:t>ওয়েব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পেজে</a:t>
            </a:r>
            <a:r>
              <a:rPr lang="en-US" sz="3200" b="1" dirty="0">
                <a:latin typeface="SutonnyMJ" pitchFamily="2" charset="0"/>
              </a:rPr>
              <a:t>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তৈরি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করার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জন্য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en-US" sz="3200" b="1" dirty="0" err="1">
                <a:latin typeface="SutonnyMJ" pitchFamily="2" charset="0"/>
              </a:rPr>
              <a:t>কোড</a:t>
            </a:r>
            <a:r>
              <a:rPr lang="en-US" sz="3200" b="1" dirty="0">
                <a:latin typeface="SutonnyMJ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4320" y="4071160"/>
            <a:ext cx="5387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1821102"/>
            <a:ext cx="1202924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&lt;table border=“1”&gt;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align=“center”&gt;First Name&lt;/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Abdul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Kuddus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Makhon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Talukder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&gt;&lt;td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rowspan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=“2”&gt;Phone Number&lt;/td&gt;&lt;td&gt;01765432927&lt;/td&gt;&lt;/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&lt;td align=“right”&gt;01935890987&lt;/td&gt;&lt;/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&lt;table&gt;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500869"/>
              </p:ext>
            </p:extLst>
          </p:nvPr>
        </p:nvGraphicFramePr>
        <p:xfrm>
          <a:off x="4306044" y="852111"/>
          <a:ext cx="7403736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701868"/>
                <a:gridCol w="37018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First</a:t>
                      </a:r>
                      <a:r>
                        <a:rPr lang="en-US" sz="1800" baseline="0" dirty="0" smtClean="0"/>
                        <a:t> Name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Abdul </a:t>
                      </a:r>
                      <a:r>
                        <a:rPr lang="en-US" sz="1800" dirty="0" err="1" smtClean="0"/>
                        <a:t>Kuddus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Makhon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Talukder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800" dirty="0" smtClean="0"/>
                        <a:t>Phone Number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01765432927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01935890987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21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6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6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6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032798">
            <a:off x="1888583" y="1295190"/>
            <a:ext cx="8893854" cy="4508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699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8699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8699" dirty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8699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54640"/>
            <a:ext cx="1219200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93830" y="5411450"/>
            <a:ext cx="6654386" cy="1446550"/>
          </a:xfrm>
          <a:prstGeom prst="rect">
            <a:avLst/>
          </a:prstGeom>
          <a:scene3d>
            <a:camera prst="perspectiveRelaxed"/>
            <a:lightRig rig="threePt" dir="t"/>
          </a:scene3d>
        </p:spPr>
        <p:txBody>
          <a:bodyPr wrap="none">
            <a:spAutoFit/>
          </a:bodyPr>
          <a:lstStyle/>
          <a:p>
            <a:pPr algn="ctr"/>
            <a:r>
              <a:rPr lang="en-US" sz="8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সাথে</a:t>
            </a:r>
            <a:r>
              <a:rPr lang="en-US" sz="8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থাকার</a:t>
            </a:r>
            <a:r>
              <a:rPr lang="en-US" sz="8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জন্য</a:t>
            </a:r>
            <a:r>
              <a:rPr lang="en-US" sz="8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87938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</TotalTime>
  <Words>173</Words>
  <Application>Microsoft Office PowerPoint</Application>
  <PresentationFormat>Widescreen</PresentationFormat>
  <Paragraphs>39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Al-Amin</dc:creator>
  <cp:lastModifiedBy>Al-Amin</cp:lastModifiedBy>
  <cp:revision>122</cp:revision>
  <dcterms:created xsi:type="dcterms:W3CDTF">2020-05-12T17:32:57Z</dcterms:created>
  <dcterms:modified xsi:type="dcterms:W3CDTF">2020-06-05T13:20:21Z</dcterms:modified>
</cp:coreProperties>
</file>