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16"/>
  </p:notesMasterIdLst>
  <p:sldIdLst>
    <p:sldId id="256" r:id="rId2"/>
    <p:sldId id="257" r:id="rId3"/>
    <p:sldId id="292" r:id="rId4"/>
    <p:sldId id="259" r:id="rId5"/>
    <p:sldId id="260" r:id="rId6"/>
    <p:sldId id="261" r:id="rId7"/>
    <p:sldId id="291" r:id="rId8"/>
    <p:sldId id="263" r:id="rId9"/>
    <p:sldId id="271" r:id="rId10"/>
    <p:sldId id="268" r:id="rId11"/>
    <p:sldId id="279" r:id="rId12"/>
    <p:sldId id="280" r:id="rId13"/>
    <p:sldId id="281" r:id="rId14"/>
    <p:sldId id="274" r:id="rId15"/>
  </p:sldIdLst>
  <p:sldSz cx="11887200" cy="7315200"/>
  <p:notesSz cx="6858000" cy="9144000"/>
  <p:defaultTextStyle>
    <a:defPPr>
      <a:defRPr lang="en-US"/>
    </a:defPPr>
    <a:lvl1pPr marL="0" algn="l" defTabSz="9508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5442" algn="l" defTabSz="9508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0885" algn="l" defTabSz="9508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26327" algn="l" defTabSz="9508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01769" algn="l" defTabSz="9508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77211" algn="l" defTabSz="9508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52654" algn="l" defTabSz="9508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28096" algn="l" defTabSz="9508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03538" algn="l" defTabSz="9508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5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90" autoAdjust="0"/>
    <p:restoredTop sz="94316" autoAdjust="0"/>
  </p:normalViewPr>
  <p:slideViewPr>
    <p:cSldViewPr>
      <p:cViewPr varScale="1">
        <p:scale>
          <a:sx n="76" d="100"/>
          <a:sy n="76" d="100"/>
        </p:scale>
        <p:origin x="726" y="78"/>
      </p:cViewPr>
      <p:guideLst>
        <p:guide orient="horz" pos="2305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D6A0E7-936C-4433-9FD6-D25AE6725D6B}" type="doc">
      <dgm:prSet loTypeId="urn:microsoft.com/office/officeart/2005/8/layout/radial1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0DD2FE5-F40D-47D3-8232-80B621F3432A}">
      <dgm:prSet phldrT="[Text]" phldr="1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1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813E1F-179F-4DFF-9B3D-081F5D8EA658}" type="parTrans" cxnId="{F2387FDB-2912-4B00-963C-735793C12D95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3585F4-7AC0-4791-9032-7AEF0849AFB6}" type="sibTrans" cxnId="{F2387FDB-2912-4B00-963C-735793C12D95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C80AE0-002A-4345-91D7-C323EE3CB736}">
      <dgm:prSet phldrT="[Text]" custT="1"/>
      <dgm:spPr/>
      <dgm:t>
        <a:bodyPr/>
        <a:lstStyle/>
        <a:p>
          <a:r>
            <a:rPr lang="bn-IN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জন্মঃ</a:t>
          </a:r>
        </a:p>
        <a:p>
          <a:r>
            <a:rPr lang="bn-I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১৮৯৯ খ্রিঃ ২৫ মে  (১৩০৬ ১১ই জ্যৈষ্ঠ) বর্ধমান জেলার আসানসোল মহকুমার চুরুলিয়া গ্রামে । 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55148F-8324-4DA8-9485-D60DB6F042CA}" type="parTrans" cxnId="{06C7AD4A-2C6C-4A00-9F6D-2F80278562F5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273A55-6EAF-4710-B6DC-C249C63DD766}" type="sibTrans" cxnId="{06C7AD4A-2C6C-4A00-9F6D-2F80278562F5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DED276-FBFF-46AB-92D5-4C5B7FE66FBF}">
      <dgm:prSet phldrT="[Text]" custT="1"/>
      <dgm:spPr/>
      <dgm:t>
        <a:bodyPr/>
        <a:lstStyle/>
        <a:p>
          <a:r>
            <a:rPr lang="bn-IN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পুরস্কার /সম্মাননাঃ </a:t>
          </a:r>
        </a:p>
        <a:p>
          <a:r>
            <a:rPr lang="bn-I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কলকাতা বিশ্ববিদ্যালয় প্রদত্ত ‘জগত্তারিণী স্বর্ণপদক’ এবং ভারত সরকার প্রদত্ত ‘পদ্মভূষণ’ উপাধি লাভ। 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9DE0BF-5B99-413C-B801-06A5F39C19B3}" type="parTrans" cxnId="{5ED57A0F-4EAE-46AE-BEBE-B445462A02DE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75CA01-4B46-4A2B-8BC7-293ED214FB2D}" type="sibTrans" cxnId="{5ED57A0F-4EAE-46AE-BEBE-B445462A02DE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0EC41F-9F28-4653-A7D0-88411ECCF580}">
      <dgm:prSet phldrT="[Text]" custT="1"/>
      <dgm:spPr/>
      <dgm:t>
        <a:bodyPr/>
        <a:lstStyle/>
        <a:p>
          <a:r>
            <a:rPr lang="bn-IN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কাব্যগ্রন্থঃ</a:t>
          </a:r>
        </a:p>
        <a:p>
          <a:r>
            <a:rPr lang="bn-I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ঝিঙে ফুল, অগ্নি-বীণা, বিষের বাঁশী, সাম্যবাদী, সর্বহারা ইত্যাদি । 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E2B76F-C2BE-4EBC-9A2D-3AD0527D0F5D}" type="parTrans" cxnId="{D62F70EE-7FFB-4528-A69E-C6478D137C29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8568E2-CE7B-4DBF-901E-C1DAD5F98D45}" type="sibTrans" cxnId="{D62F70EE-7FFB-4528-A69E-C6478D137C29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8D53F8-3AB6-4E51-A4CA-4F3122570FFC}">
      <dgm:prSet phldrT="[Text]" custT="1"/>
      <dgm:spPr/>
      <dgm:t>
        <a:bodyPr/>
        <a:lstStyle/>
        <a:p>
          <a:r>
            <a:rPr lang="bn-IN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মৃত্যুঃ</a:t>
          </a:r>
        </a:p>
        <a:p>
          <a:r>
            <a:rPr lang="bn-IN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২৯ আগস্ট, ১৯৭৬ খ্রিঃ  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2F0F2B-674C-4B05-BFE0-00531B3B68F5}" type="parTrans" cxnId="{D41374C8-ECD4-46FA-8E86-DB7590998994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60B66A-D99C-4357-962E-906F03A19D85}" type="sibTrans" cxnId="{D41374C8-ECD4-46FA-8E86-DB7590998994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45FB86-B9A6-4676-92C0-E63D86BAE971}">
      <dgm:prSet phldrT="[Text]" custT="1"/>
      <dgm:spPr/>
      <dgm:t>
        <a:bodyPr/>
        <a:lstStyle/>
        <a:p>
          <a:r>
            <a:rPr lang="bn-IN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কর্মজীবন/পেশাঃ </a:t>
          </a:r>
        </a:p>
        <a:p>
          <a:r>
            <a:rPr lang="bn-I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প্রথম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ে</a:t>
          </a:r>
          <a:r>
            <a:rPr lang="bn-I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লেটোর দলে,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রুটির দোকানে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bn-I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সেনাবাহিনীতে,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গ্রামোফোন রেকর্ডের ব্যাবসায় ও সাহিত্য সাধনা </a:t>
          </a:r>
          <a:r>
            <a:rPr lang="bn-IN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করেন। 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3686DE-E75A-4563-B2C7-946E584AB471}" type="parTrans" cxnId="{C83E643F-93A3-4318-ABAB-51298542AB19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C8AB85-D97C-4296-8A18-ED344B2F3CBA}" type="sibTrans" cxnId="{C83E643F-93A3-4318-ABAB-51298542AB19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EFE110-C8E5-40B8-B8F1-0460498DD4EE}" type="pres">
      <dgm:prSet presAssocID="{59D6A0E7-936C-4433-9FD6-D25AE6725D6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D0D194-FFC1-41C4-8F13-04F7D9C88EA2}" type="pres">
      <dgm:prSet presAssocID="{B0DD2FE5-F40D-47D3-8232-80B621F3432A}" presName="centerShape" presStyleLbl="node0" presStyleIdx="0" presStyleCnt="1" custScaleX="120685" custScaleY="111762" custLinFactNeighborX="-923" custLinFactNeighborY="935"/>
      <dgm:spPr/>
      <dgm:t>
        <a:bodyPr/>
        <a:lstStyle/>
        <a:p>
          <a:endParaRPr lang="en-US"/>
        </a:p>
      </dgm:t>
    </dgm:pt>
    <dgm:pt modelId="{45EDF0E7-997B-4E2F-BBEC-889CCDB05C4E}" type="pres">
      <dgm:prSet presAssocID="{2555148F-8324-4DA8-9485-D60DB6F042CA}" presName="Name9" presStyleLbl="parChTrans1D2" presStyleIdx="0" presStyleCnt="5"/>
      <dgm:spPr/>
      <dgm:t>
        <a:bodyPr/>
        <a:lstStyle/>
        <a:p>
          <a:endParaRPr lang="en-US"/>
        </a:p>
      </dgm:t>
    </dgm:pt>
    <dgm:pt modelId="{5044E221-E5F8-4BD6-82E0-E81141E78EAF}" type="pres">
      <dgm:prSet presAssocID="{2555148F-8324-4DA8-9485-D60DB6F042CA}" presName="connTx" presStyleLbl="parChTrans1D2" presStyleIdx="0" presStyleCnt="5"/>
      <dgm:spPr/>
      <dgm:t>
        <a:bodyPr/>
        <a:lstStyle/>
        <a:p>
          <a:endParaRPr lang="en-US"/>
        </a:p>
      </dgm:t>
    </dgm:pt>
    <dgm:pt modelId="{1E7CDDB4-7EF6-4A3E-9849-B15E50263064}" type="pres">
      <dgm:prSet presAssocID="{98C80AE0-002A-4345-91D7-C323EE3CB736}" presName="node" presStyleLbl="node1" presStyleIdx="0" presStyleCnt="5" custScaleX="266231" custScaleY="111975" custRadScaleRad="84695" custRadScaleInc="-10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837273-1AEA-4200-9286-4DC2F4507497}" type="pres">
      <dgm:prSet presAssocID="{EC3686DE-E75A-4563-B2C7-946E584AB471}" presName="Name9" presStyleLbl="parChTrans1D2" presStyleIdx="1" presStyleCnt="5"/>
      <dgm:spPr/>
      <dgm:t>
        <a:bodyPr/>
        <a:lstStyle/>
        <a:p>
          <a:endParaRPr lang="en-US"/>
        </a:p>
      </dgm:t>
    </dgm:pt>
    <dgm:pt modelId="{417815E7-A717-4A22-ABEC-F0240C32DE84}" type="pres">
      <dgm:prSet presAssocID="{EC3686DE-E75A-4563-B2C7-946E584AB471}" presName="connTx" presStyleLbl="parChTrans1D2" presStyleIdx="1" presStyleCnt="5"/>
      <dgm:spPr/>
      <dgm:t>
        <a:bodyPr/>
        <a:lstStyle/>
        <a:p>
          <a:endParaRPr lang="en-US"/>
        </a:p>
      </dgm:t>
    </dgm:pt>
    <dgm:pt modelId="{8B36C5B0-A3D7-4610-8002-BBF05AFF5197}" type="pres">
      <dgm:prSet presAssocID="{BB45FB86-B9A6-4676-92C0-E63D86BAE971}" presName="node" presStyleLbl="node1" presStyleIdx="1" presStyleCnt="5" custScaleX="281743" custScaleY="119126" custRadScaleRad="142756" custRadScaleInc="266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51D15C-6EE0-453E-944E-ED22EBD06FC2}" type="pres">
      <dgm:prSet presAssocID="{FC9DE0BF-5B99-413C-B801-06A5F39C19B3}" presName="Name9" presStyleLbl="parChTrans1D2" presStyleIdx="2" presStyleCnt="5"/>
      <dgm:spPr/>
      <dgm:t>
        <a:bodyPr/>
        <a:lstStyle/>
        <a:p>
          <a:endParaRPr lang="en-US"/>
        </a:p>
      </dgm:t>
    </dgm:pt>
    <dgm:pt modelId="{98E8D9DF-DE92-4BAF-811C-43BAE84A5C36}" type="pres">
      <dgm:prSet presAssocID="{FC9DE0BF-5B99-413C-B801-06A5F39C19B3}" presName="connTx" presStyleLbl="parChTrans1D2" presStyleIdx="2" presStyleCnt="5"/>
      <dgm:spPr/>
      <dgm:t>
        <a:bodyPr/>
        <a:lstStyle/>
        <a:p>
          <a:endParaRPr lang="en-US"/>
        </a:p>
      </dgm:t>
    </dgm:pt>
    <dgm:pt modelId="{2F13A728-60BD-4EAB-AC3A-3AF3547697E6}" type="pres">
      <dgm:prSet presAssocID="{A5DED276-FBFF-46AB-92D5-4C5B7FE66FBF}" presName="node" presStyleLbl="node1" presStyleIdx="2" presStyleCnt="5" custScaleX="249031" custScaleY="114897" custRadScaleRad="172091" custRadScaleInc="-763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F3F4A-4982-463F-BCFF-700FDD9B581D}" type="pres">
      <dgm:prSet presAssocID="{E5E2B76F-C2BE-4EBC-9A2D-3AD0527D0F5D}" presName="Name9" presStyleLbl="parChTrans1D2" presStyleIdx="3" presStyleCnt="5"/>
      <dgm:spPr/>
      <dgm:t>
        <a:bodyPr/>
        <a:lstStyle/>
        <a:p>
          <a:endParaRPr lang="en-US"/>
        </a:p>
      </dgm:t>
    </dgm:pt>
    <dgm:pt modelId="{0BE23D2B-16E5-4749-B5BF-2FCEDB7CCE5C}" type="pres">
      <dgm:prSet presAssocID="{E5E2B76F-C2BE-4EBC-9A2D-3AD0527D0F5D}" presName="connTx" presStyleLbl="parChTrans1D2" presStyleIdx="3" presStyleCnt="5"/>
      <dgm:spPr/>
      <dgm:t>
        <a:bodyPr/>
        <a:lstStyle/>
        <a:p>
          <a:endParaRPr lang="en-US"/>
        </a:p>
      </dgm:t>
    </dgm:pt>
    <dgm:pt modelId="{61746303-6D2E-4515-AE42-63F537C6F4EB}" type="pres">
      <dgm:prSet presAssocID="{C60EC41F-9F28-4653-A7D0-88411ECCF580}" presName="node" presStyleLbl="node1" presStyleIdx="3" presStyleCnt="5" custScaleX="245399" custScaleY="107536" custRadScaleRad="141903" custRadScaleInc="580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CC6C7-28D5-4DE1-800A-9BDB93987678}" type="pres">
      <dgm:prSet presAssocID="{8A2F0F2B-674C-4B05-BFE0-00531B3B68F5}" presName="Name9" presStyleLbl="parChTrans1D2" presStyleIdx="4" presStyleCnt="5"/>
      <dgm:spPr/>
      <dgm:t>
        <a:bodyPr/>
        <a:lstStyle/>
        <a:p>
          <a:endParaRPr lang="en-US"/>
        </a:p>
      </dgm:t>
    </dgm:pt>
    <dgm:pt modelId="{8CD4A5A0-0872-4C71-9F4E-8AF393F583B5}" type="pres">
      <dgm:prSet presAssocID="{8A2F0F2B-674C-4B05-BFE0-00531B3B68F5}" presName="connTx" presStyleLbl="parChTrans1D2" presStyleIdx="4" presStyleCnt="5"/>
      <dgm:spPr/>
      <dgm:t>
        <a:bodyPr/>
        <a:lstStyle/>
        <a:p>
          <a:endParaRPr lang="en-US"/>
        </a:p>
      </dgm:t>
    </dgm:pt>
    <dgm:pt modelId="{4883FD4B-1BAD-454D-B8F0-0F9AE35C4ED2}" type="pres">
      <dgm:prSet presAssocID="{D58D53F8-3AB6-4E51-A4CA-4F3122570FFC}" presName="node" presStyleLbl="node1" presStyleIdx="4" presStyleCnt="5" custScaleX="224279" custScaleY="126460" custRadScaleRad="146393" custRadScaleInc="-266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31FE99-F06D-4E24-9351-E5209FEE6879}" type="presOf" srcId="{BB45FB86-B9A6-4676-92C0-E63D86BAE971}" destId="{8B36C5B0-A3D7-4610-8002-BBF05AFF5197}" srcOrd="0" destOrd="0" presId="urn:microsoft.com/office/officeart/2005/8/layout/radial1"/>
    <dgm:cxn modelId="{5ED57A0F-4EAE-46AE-BEBE-B445462A02DE}" srcId="{B0DD2FE5-F40D-47D3-8232-80B621F3432A}" destId="{A5DED276-FBFF-46AB-92D5-4C5B7FE66FBF}" srcOrd="2" destOrd="0" parTransId="{FC9DE0BF-5B99-413C-B801-06A5F39C19B3}" sibTransId="{1C75CA01-4B46-4A2B-8BC7-293ED214FB2D}"/>
    <dgm:cxn modelId="{602E5F82-AE2E-4841-A677-F23311386BDA}" type="presOf" srcId="{E5E2B76F-C2BE-4EBC-9A2D-3AD0527D0F5D}" destId="{0BE23D2B-16E5-4749-B5BF-2FCEDB7CCE5C}" srcOrd="1" destOrd="0" presId="urn:microsoft.com/office/officeart/2005/8/layout/radial1"/>
    <dgm:cxn modelId="{A50F93B4-B48C-4994-A503-03EBC9E8D5C1}" type="presOf" srcId="{EC3686DE-E75A-4563-B2C7-946E584AB471}" destId="{417815E7-A717-4A22-ABEC-F0240C32DE84}" srcOrd="1" destOrd="0" presId="urn:microsoft.com/office/officeart/2005/8/layout/radial1"/>
    <dgm:cxn modelId="{06C7AD4A-2C6C-4A00-9F6D-2F80278562F5}" srcId="{B0DD2FE5-F40D-47D3-8232-80B621F3432A}" destId="{98C80AE0-002A-4345-91D7-C323EE3CB736}" srcOrd="0" destOrd="0" parTransId="{2555148F-8324-4DA8-9485-D60DB6F042CA}" sibTransId="{67273A55-6EAF-4710-B6DC-C249C63DD766}"/>
    <dgm:cxn modelId="{7285DE35-E230-48D4-BB25-5DD0ED087A6B}" type="presOf" srcId="{C60EC41F-9F28-4653-A7D0-88411ECCF580}" destId="{61746303-6D2E-4515-AE42-63F537C6F4EB}" srcOrd="0" destOrd="0" presId="urn:microsoft.com/office/officeart/2005/8/layout/radial1"/>
    <dgm:cxn modelId="{53A0B380-150D-4B7D-B88D-523D07D460F4}" type="presOf" srcId="{D58D53F8-3AB6-4E51-A4CA-4F3122570FFC}" destId="{4883FD4B-1BAD-454D-B8F0-0F9AE35C4ED2}" srcOrd="0" destOrd="0" presId="urn:microsoft.com/office/officeart/2005/8/layout/radial1"/>
    <dgm:cxn modelId="{C83E643F-93A3-4318-ABAB-51298542AB19}" srcId="{B0DD2FE5-F40D-47D3-8232-80B621F3432A}" destId="{BB45FB86-B9A6-4676-92C0-E63D86BAE971}" srcOrd="1" destOrd="0" parTransId="{EC3686DE-E75A-4563-B2C7-946E584AB471}" sibTransId="{3FC8AB85-D97C-4296-8A18-ED344B2F3CBA}"/>
    <dgm:cxn modelId="{F2387FDB-2912-4B00-963C-735793C12D95}" srcId="{59D6A0E7-936C-4433-9FD6-D25AE6725D6B}" destId="{B0DD2FE5-F40D-47D3-8232-80B621F3432A}" srcOrd="0" destOrd="0" parTransId="{09813E1F-179F-4DFF-9B3D-081F5D8EA658}" sibTransId="{C33585F4-7AC0-4791-9032-7AEF0849AFB6}"/>
    <dgm:cxn modelId="{92FCC25F-085E-4B8A-98DF-FBB97A8EAD42}" type="presOf" srcId="{8A2F0F2B-674C-4B05-BFE0-00531B3B68F5}" destId="{8CD4A5A0-0872-4C71-9F4E-8AF393F583B5}" srcOrd="1" destOrd="0" presId="urn:microsoft.com/office/officeart/2005/8/layout/radial1"/>
    <dgm:cxn modelId="{94FEEF41-4DC5-4E36-BBE9-B757DEDFDBD5}" type="presOf" srcId="{FC9DE0BF-5B99-413C-B801-06A5F39C19B3}" destId="{F251D15C-6EE0-453E-944E-ED22EBD06FC2}" srcOrd="0" destOrd="0" presId="urn:microsoft.com/office/officeart/2005/8/layout/radial1"/>
    <dgm:cxn modelId="{447CBB39-0AFD-420A-AA8C-F7408FF2CE73}" type="presOf" srcId="{E5E2B76F-C2BE-4EBC-9A2D-3AD0527D0F5D}" destId="{584F3F4A-4982-463F-BCFF-700FDD9B581D}" srcOrd="0" destOrd="0" presId="urn:microsoft.com/office/officeart/2005/8/layout/radial1"/>
    <dgm:cxn modelId="{E5EE5C63-45C3-47E4-ADBA-6D4733BACA86}" type="presOf" srcId="{A5DED276-FBFF-46AB-92D5-4C5B7FE66FBF}" destId="{2F13A728-60BD-4EAB-AC3A-3AF3547697E6}" srcOrd="0" destOrd="0" presId="urn:microsoft.com/office/officeart/2005/8/layout/radial1"/>
    <dgm:cxn modelId="{BBFC4531-575A-4AB9-BCE8-5FC1B13C4851}" type="presOf" srcId="{FC9DE0BF-5B99-413C-B801-06A5F39C19B3}" destId="{98E8D9DF-DE92-4BAF-811C-43BAE84A5C36}" srcOrd="1" destOrd="0" presId="urn:microsoft.com/office/officeart/2005/8/layout/radial1"/>
    <dgm:cxn modelId="{D41374C8-ECD4-46FA-8E86-DB7590998994}" srcId="{B0DD2FE5-F40D-47D3-8232-80B621F3432A}" destId="{D58D53F8-3AB6-4E51-A4CA-4F3122570FFC}" srcOrd="4" destOrd="0" parTransId="{8A2F0F2B-674C-4B05-BFE0-00531B3B68F5}" sibTransId="{5660B66A-D99C-4357-962E-906F03A19D85}"/>
    <dgm:cxn modelId="{E7D971F3-D8BC-4C13-9CF4-3DD87088A4F2}" type="presOf" srcId="{59D6A0E7-936C-4433-9FD6-D25AE6725D6B}" destId="{18EFE110-C8E5-40B8-B8F1-0460498DD4EE}" srcOrd="0" destOrd="0" presId="urn:microsoft.com/office/officeart/2005/8/layout/radial1"/>
    <dgm:cxn modelId="{81D82BF4-1B4C-4761-9124-61B045A0B3BD}" type="presOf" srcId="{B0DD2FE5-F40D-47D3-8232-80B621F3432A}" destId="{D9D0D194-FFC1-41C4-8F13-04F7D9C88EA2}" srcOrd="0" destOrd="0" presId="urn:microsoft.com/office/officeart/2005/8/layout/radial1"/>
    <dgm:cxn modelId="{B4EAB62B-5386-48E4-96AA-5699AD120BCD}" type="presOf" srcId="{2555148F-8324-4DA8-9485-D60DB6F042CA}" destId="{45EDF0E7-997B-4E2F-BBEC-889CCDB05C4E}" srcOrd="0" destOrd="0" presId="urn:microsoft.com/office/officeart/2005/8/layout/radial1"/>
    <dgm:cxn modelId="{9F98387D-7383-4C68-B4F4-4221E92972B3}" type="presOf" srcId="{EC3686DE-E75A-4563-B2C7-946E584AB471}" destId="{F6837273-1AEA-4200-9286-4DC2F4507497}" srcOrd="0" destOrd="0" presId="urn:microsoft.com/office/officeart/2005/8/layout/radial1"/>
    <dgm:cxn modelId="{36310E57-CF27-4D6C-B25D-9F355B934779}" type="presOf" srcId="{2555148F-8324-4DA8-9485-D60DB6F042CA}" destId="{5044E221-E5F8-4BD6-82E0-E81141E78EAF}" srcOrd="1" destOrd="0" presId="urn:microsoft.com/office/officeart/2005/8/layout/radial1"/>
    <dgm:cxn modelId="{D62F70EE-7FFB-4528-A69E-C6478D137C29}" srcId="{B0DD2FE5-F40D-47D3-8232-80B621F3432A}" destId="{C60EC41F-9F28-4653-A7D0-88411ECCF580}" srcOrd="3" destOrd="0" parTransId="{E5E2B76F-C2BE-4EBC-9A2D-3AD0527D0F5D}" sibTransId="{058568E2-CE7B-4DBF-901E-C1DAD5F98D45}"/>
    <dgm:cxn modelId="{471CA3DA-0B69-452F-817C-7477F399C291}" type="presOf" srcId="{98C80AE0-002A-4345-91D7-C323EE3CB736}" destId="{1E7CDDB4-7EF6-4A3E-9849-B15E50263064}" srcOrd="0" destOrd="0" presId="urn:microsoft.com/office/officeart/2005/8/layout/radial1"/>
    <dgm:cxn modelId="{70405C31-05BF-4B0A-A4E1-AD369F8311F7}" type="presOf" srcId="{8A2F0F2B-674C-4B05-BFE0-00531B3B68F5}" destId="{0D5CC6C7-28D5-4DE1-800A-9BDB93987678}" srcOrd="0" destOrd="0" presId="urn:microsoft.com/office/officeart/2005/8/layout/radial1"/>
    <dgm:cxn modelId="{1171CDF6-8422-4ACA-96A7-57F9103792BA}" type="presParOf" srcId="{18EFE110-C8E5-40B8-B8F1-0460498DD4EE}" destId="{D9D0D194-FFC1-41C4-8F13-04F7D9C88EA2}" srcOrd="0" destOrd="0" presId="urn:microsoft.com/office/officeart/2005/8/layout/radial1"/>
    <dgm:cxn modelId="{0B0645D3-1FB5-4924-BE20-9391B37763EA}" type="presParOf" srcId="{18EFE110-C8E5-40B8-B8F1-0460498DD4EE}" destId="{45EDF0E7-997B-4E2F-BBEC-889CCDB05C4E}" srcOrd="1" destOrd="0" presId="urn:microsoft.com/office/officeart/2005/8/layout/radial1"/>
    <dgm:cxn modelId="{BA713664-8DCC-47F9-ADC0-80BB442C877D}" type="presParOf" srcId="{45EDF0E7-997B-4E2F-BBEC-889CCDB05C4E}" destId="{5044E221-E5F8-4BD6-82E0-E81141E78EAF}" srcOrd="0" destOrd="0" presId="urn:microsoft.com/office/officeart/2005/8/layout/radial1"/>
    <dgm:cxn modelId="{2E222557-0A67-460F-A1FA-B50176E50988}" type="presParOf" srcId="{18EFE110-C8E5-40B8-B8F1-0460498DD4EE}" destId="{1E7CDDB4-7EF6-4A3E-9849-B15E50263064}" srcOrd="2" destOrd="0" presId="urn:microsoft.com/office/officeart/2005/8/layout/radial1"/>
    <dgm:cxn modelId="{B2D511CF-F547-4E21-93C3-70A81BFC74CB}" type="presParOf" srcId="{18EFE110-C8E5-40B8-B8F1-0460498DD4EE}" destId="{F6837273-1AEA-4200-9286-4DC2F4507497}" srcOrd="3" destOrd="0" presId="urn:microsoft.com/office/officeart/2005/8/layout/radial1"/>
    <dgm:cxn modelId="{506C8D03-69AA-4DB9-B66B-E901C4212359}" type="presParOf" srcId="{F6837273-1AEA-4200-9286-4DC2F4507497}" destId="{417815E7-A717-4A22-ABEC-F0240C32DE84}" srcOrd="0" destOrd="0" presId="urn:microsoft.com/office/officeart/2005/8/layout/radial1"/>
    <dgm:cxn modelId="{83FC246A-3657-4952-8983-E10494092AD1}" type="presParOf" srcId="{18EFE110-C8E5-40B8-B8F1-0460498DD4EE}" destId="{8B36C5B0-A3D7-4610-8002-BBF05AFF5197}" srcOrd="4" destOrd="0" presId="urn:microsoft.com/office/officeart/2005/8/layout/radial1"/>
    <dgm:cxn modelId="{01DA6A71-DDAF-42B9-B84E-0B4DBE237B28}" type="presParOf" srcId="{18EFE110-C8E5-40B8-B8F1-0460498DD4EE}" destId="{F251D15C-6EE0-453E-944E-ED22EBD06FC2}" srcOrd="5" destOrd="0" presId="urn:microsoft.com/office/officeart/2005/8/layout/radial1"/>
    <dgm:cxn modelId="{6D47A8EE-6C8A-40BA-B32A-369AFC1D647E}" type="presParOf" srcId="{F251D15C-6EE0-453E-944E-ED22EBD06FC2}" destId="{98E8D9DF-DE92-4BAF-811C-43BAE84A5C36}" srcOrd="0" destOrd="0" presId="urn:microsoft.com/office/officeart/2005/8/layout/radial1"/>
    <dgm:cxn modelId="{38F879ED-0375-43D6-9371-96BD7F534362}" type="presParOf" srcId="{18EFE110-C8E5-40B8-B8F1-0460498DD4EE}" destId="{2F13A728-60BD-4EAB-AC3A-3AF3547697E6}" srcOrd="6" destOrd="0" presId="urn:microsoft.com/office/officeart/2005/8/layout/radial1"/>
    <dgm:cxn modelId="{03EF213E-32ED-4597-9588-CA8F12E8F1AE}" type="presParOf" srcId="{18EFE110-C8E5-40B8-B8F1-0460498DD4EE}" destId="{584F3F4A-4982-463F-BCFF-700FDD9B581D}" srcOrd="7" destOrd="0" presId="urn:microsoft.com/office/officeart/2005/8/layout/radial1"/>
    <dgm:cxn modelId="{32B0905E-DD80-4387-A6C1-903F5A0725E0}" type="presParOf" srcId="{584F3F4A-4982-463F-BCFF-700FDD9B581D}" destId="{0BE23D2B-16E5-4749-B5BF-2FCEDB7CCE5C}" srcOrd="0" destOrd="0" presId="urn:microsoft.com/office/officeart/2005/8/layout/radial1"/>
    <dgm:cxn modelId="{24C59B10-221D-4BC1-8C2C-04B8032D9EBC}" type="presParOf" srcId="{18EFE110-C8E5-40B8-B8F1-0460498DD4EE}" destId="{61746303-6D2E-4515-AE42-63F537C6F4EB}" srcOrd="8" destOrd="0" presId="urn:microsoft.com/office/officeart/2005/8/layout/radial1"/>
    <dgm:cxn modelId="{0B035B8E-F0AB-4076-8F7A-42ED5E2E600B}" type="presParOf" srcId="{18EFE110-C8E5-40B8-B8F1-0460498DD4EE}" destId="{0D5CC6C7-28D5-4DE1-800A-9BDB93987678}" srcOrd="9" destOrd="0" presId="urn:microsoft.com/office/officeart/2005/8/layout/radial1"/>
    <dgm:cxn modelId="{1E48A845-3744-45A8-8830-91C0F529216B}" type="presParOf" srcId="{0D5CC6C7-28D5-4DE1-800A-9BDB93987678}" destId="{8CD4A5A0-0872-4C71-9F4E-8AF393F583B5}" srcOrd="0" destOrd="0" presId="urn:microsoft.com/office/officeart/2005/8/layout/radial1"/>
    <dgm:cxn modelId="{3935AF51-606D-409B-879B-E4F96C2B46E3}" type="presParOf" srcId="{18EFE110-C8E5-40B8-B8F1-0460498DD4EE}" destId="{4883FD4B-1BAD-454D-B8F0-0F9AE35C4ED2}" srcOrd="10" destOrd="0" presId="urn:microsoft.com/office/officeart/2005/8/layout/radial1"/>
  </dgm:cxnLst>
  <dgm:bg>
    <a:solidFill>
      <a:schemeClr val="tx1">
        <a:lumMod val="65000"/>
        <a:lumOff val="3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0D194-FFC1-41C4-8F13-04F7D9C88EA2}">
      <dsp:nvSpPr>
        <dsp:cNvPr id="0" name=""/>
        <dsp:cNvSpPr/>
      </dsp:nvSpPr>
      <dsp:spPr>
        <a:xfrm>
          <a:off x="3980406" y="2215114"/>
          <a:ext cx="2118537" cy="196190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" tIns="635" rIns="635" bIns="635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90659" y="2502428"/>
        <a:ext cx="1498031" cy="1387273"/>
      </dsp:txXfrm>
    </dsp:sp>
    <dsp:sp modelId="{45EDF0E7-997B-4E2F-BBEC-889CCDB05C4E}">
      <dsp:nvSpPr>
        <dsp:cNvPr id="0" name=""/>
        <dsp:cNvSpPr/>
      </dsp:nvSpPr>
      <dsp:spPr>
        <a:xfrm rot="16060209">
          <a:off x="4994956" y="2196357"/>
          <a:ext cx="9294" cy="29619"/>
        </a:xfrm>
        <a:custGeom>
          <a:avLst/>
          <a:gdLst/>
          <a:ahLst/>
          <a:cxnLst/>
          <a:rect l="0" t="0" r="0" b="0"/>
          <a:pathLst>
            <a:path>
              <a:moveTo>
                <a:pt x="0" y="14809"/>
              </a:moveTo>
              <a:lnTo>
                <a:pt x="9294" y="1480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999371" y="2210934"/>
        <a:ext cx="464" cy="464"/>
      </dsp:txXfrm>
    </dsp:sp>
    <dsp:sp modelId="{1E7CDDB4-7EF6-4A3E-9849-B15E50263064}">
      <dsp:nvSpPr>
        <dsp:cNvPr id="0" name=""/>
        <dsp:cNvSpPr/>
      </dsp:nvSpPr>
      <dsp:spPr>
        <a:xfrm>
          <a:off x="2622687" y="241027"/>
          <a:ext cx="4673492" cy="196564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জন্মঃ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১৮৯৯ খ্রিঃ ২৫ মে  (১৩০৬ ১১ই জ্যৈষ্ঠ) বর্ধমান জেলার আসানসোল মহকুমার চুরুলিয়া গ্রামে । 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07104" y="528888"/>
        <a:ext cx="3304658" cy="1389918"/>
      </dsp:txXfrm>
    </dsp:sp>
    <dsp:sp modelId="{F6837273-1AEA-4200-9286-4DC2F4507497}">
      <dsp:nvSpPr>
        <dsp:cNvPr id="0" name=""/>
        <dsp:cNvSpPr/>
      </dsp:nvSpPr>
      <dsp:spPr>
        <a:xfrm rot="10239644">
          <a:off x="5889116" y="3025538"/>
          <a:ext cx="194799" cy="29619"/>
        </a:xfrm>
        <a:custGeom>
          <a:avLst/>
          <a:gdLst/>
          <a:ahLst/>
          <a:cxnLst/>
          <a:rect l="0" t="0" r="0" b="0"/>
          <a:pathLst>
            <a:path>
              <a:moveTo>
                <a:pt x="0" y="14809"/>
              </a:moveTo>
              <a:lnTo>
                <a:pt x="194799" y="1480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981646" y="3035478"/>
        <a:ext cx="9739" cy="9739"/>
      </dsp:txXfrm>
    </dsp:sp>
    <dsp:sp modelId="{8B36C5B0-A3D7-4610-8002-BBF05AFF5197}">
      <dsp:nvSpPr>
        <dsp:cNvPr id="0" name=""/>
        <dsp:cNvSpPr/>
      </dsp:nvSpPr>
      <dsp:spPr>
        <a:xfrm>
          <a:off x="5722205" y="1631538"/>
          <a:ext cx="4945794" cy="209117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কর্মজীবন/পেশাঃ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প্রথম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ে</a:t>
          </a:r>
          <a:r>
            <a:rPr lang="bn-IN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লেটোর দলে,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রুটির দোকানে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bn-IN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সেনাবাহিনীতে,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গ্রামোফোন রেকর্ডের ব্যাবসায় ও সাহিত্য সাধনা </a:t>
          </a:r>
          <a:r>
            <a:rPr lang="bn-IN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করেন। 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46500" y="1937783"/>
        <a:ext cx="3497204" cy="1478680"/>
      </dsp:txXfrm>
    </dsp:sp>
    <dsp:sp modelId="{F251D15C-6EE0-453E-944E-ED22EBD06FC2}">
      <dsp:nvSpPr>
        <dsp:cNvPr id="0" name=""/>
        <dsp:cNvSpPr/>
      </dsp:nvSpPr>
      <dsp:spPr>
        <a:xfrm rot="1585653">
          <a:off x="5913384" y="3899127"/>
          <a:ext cx="1141378" cy="29619"/>
        </a:xfrm>
        <a:custGeom>
          <a:avLst/>
          <a:gdLst/>
          <a:ahLst/>
          <a:cxnLst/>
          <a:rect l="0" t="0" r="0" b="0"/>
          <a:pathLst>
            <a:path>
              <a:moveTo>
                <a:pt x="0" y="14809"/>
              </a:moveTo>
              <a:lnTo>
                <a:pt x="1141378" y="1480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55538" y="3885402"/>
        <a:ext cx="57068" cy="57068"/>
      </dsp:txXfrm>
    </dsp:sp>
    <dsp:sp modelId="{2F13A728-60BD-4EAB-AC3A-3AF3547697E6}">
      <dsp:nvSpPr>
        <dsp:cNvPr id="0" name=""/>
        <dsp:cNvSpPr/>
      </dsp:nvSpPr>
      <dsp:spPr>
        <a:xfrm>
          <a:off x="6296440" y="3898556"/>
          <a:ext cx="4371559" cy="201693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পুরস্কার /সম্মাননাঃ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কলকাতা বিশ্ববিদ্যালয় প্রদত্ত ‘জগত্তারিণী স্বর্ণপদক’ এবং ভারত সরকার প্রদত্ত ‘পদ্মভূষণ’ উপাধি লাভ। 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36640" y="4193929"/>
        <a:ext cx="3091159" cy="1426187"/>
      </dsp:txXfrm>
    </dsp:sp>
    <dsp:sp modelId="{584F3F4A-4982-463F-BCFF-700FDD9B581D}">
      <dsp:nvSpPr>
        <dsp:cNvPr id="0" name=""/>
        <dsp:cNvSpPr/>
      </dsp:nvSpPr>
      <dsp:spPr>
        <a:xfrm rot="8827128">
          <a:off x="3520365" y="3934779"/>
          <a:ext cx="707402" cy="29619"/>
        </a:xfrm>
        <a:custGeom>
          <a:avLst/>
          <a:gdLst/>
          <a:ahLst/>
          <a:cxnLst/>
          <a:rect l="0" t="0" r="0" b="0"/>
          <a:pathLst>
            <a:path>
              <a:moveTo>
                <a:pt x="0" y="14809"/>
              </a:moveTo>
              <a:lnTo>
                <a:pt x="707402" y="1480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856381" y="3931904"/>
        <a:ext cx="35370" cy="35370"/>
      </dsp:txXfrm>
    </dsp:sp>
    <dsp:sp modelId="{61746303-6D2E-4515-AE42-63F537C6F4EB}">
      <dsp:nvSpPr>
        <dsp:cNvPr id="0" name=""/>
        <dsp:cNvSpPr/>
      </dsp:nvSpPr>
      <dsp:spPr>
        <a:xfrm>
          <a:off x="214583" y="3979034"/>
          <a:ext cx="4307802" cy="188771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কাব্যগ্রন্থঃ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ঝিঙে ফুল, অগ্নি-বীণা, বিষের বাঁশী, সাম্যবাদী, সর্বহারা ইত্যাদি । 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45446" y="4255484"/>
        <a:ext cx="3046076" cy="1334816"/>
      </dsp:txXfrm>
    </dsp:sp>
    <dsp:sp modelId="{0D5CC6C7-28D5-4DE1-800A-9BDB93987678}">
      <dsp:nvSpPr>
        <dsp:cNvPr id="0" name=""/>
        <dsp:cNvSpPr/>
      </dsp:nvSpPr>
      <dsp:spPr>
        <a:xfrm rot="11389551">
          <a:off x="3849181" y="2988091"/>
          <a:ext cx="150379" cy="29619"/>
        </a:xfrm>
        <a:custGeom>
          <a:avLst/>
          <a:gdLst/>
          <a:ahLst/>
          <a:cxnLst/>
          <a:rect l="0" t="0" r="0" b="0"/>
          <a:pathLst>
            <a:path>
              <a:moveTo>
                <a:pt x="0" y="14809"/>
              </a:moveTo>
              <a:lnTo>
                <a:pt x="150379" y="1480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920612" y="2999141"/>
        <a:ext cx="7518" cy="7518"/>
      </dsp:txXfrm>
    </dsp:sp>
    <dsp:sp modelId="{4883FD4B-1BAD-454D-B8F0-0F9AE35C4ED2}">
      <dsp:nvSpPr>
        <dsp:cNvPr id="0" name=""/>
        <dsp:cNvSpPr/>
      </dsp:nvSpPr>
      <dsp:spPr>
        <a:xfrm>
          <a:off x="0" y="1554202"/>
          <a:ext cx="3937055" cy="221991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মৃত্যুঃ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২৯ আগস্ট, ১৯৭৬ খ্রিঃ  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6568" y="1879301"/>
        <a:ext cx="2783919" cy="1569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6686D-A5C0-42EE-B1A8-DC3D2518F84E}" type="datetimeFigureOut">
              <a:rPr lang="en-US" smtClean="0"/>
              <a:t>6/6/2020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2938" y="685800"/>
            <a:ext cx="5572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B5A08-9769-4FE6-A579-DCD18BA4C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94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08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5442" algn="l" defTabSz="9508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50885" algn="l" defTabSz="9508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26327" algn="l" defTabSz="9508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901769" algn="l" defTabSz="9508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77211" algn="l" defTabSz="9508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52654" algn="l" defTabSz="9508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28096" algn="l" defTabSz="9508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803538" algn="l" defTabSz="9508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2938" y="685800"/>
            <a:ext cx="5572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349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698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2938" y="685800"/>
            <a:ext cx="5572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104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2938" y="685800"/>
            <a:ext cx="5572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698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2938" y="685800"/>
            <a:ext cx="5572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595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2938" y="685800"/>
            <a:ext cx="5572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102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2938" y="685800"/>
            <a:ext cx="5572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658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237" y="1387504"/>
            <a:ext cx="8472727" cy="2676494"/>
          </a:xfrm>
        </p:spPr>
        <p:txBody>
          <a:bodyPr anchor="b">
            <a:normAutofit/>
          </a:bodyPr>
          <a:lstStyle>
            <a:lvl1pPr algn="ctr">
              <a:defRPr sz="4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7237" y="4145281"/>
            <a:ext cx="8472727" cy="1463039"/>
          </a:xfrm>
        </p:spPr>
        <p:txBody>
          <a:bodyPr>
            <a:normAutofit/>
          </a:bodyPr>
          <a:lstStyle>
            <a:lvl1pPr marL="0" indent="0" algn="ctr">
              <a:buNone/>
              <a:defRPr sz="2145">
                <a:solidFill>
                  <a:schemeClr val="bg1">
                    <a:lumMod val="50000"/>
                  </a:schemeClr>
                </a:solidFill>
              </a:defRPr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998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949" y="4575332"/>
            <a:ext cx="10105321" cy="865717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125" y="744812"/>
            <a:ext cx="9576969" cy="3428412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0930" y="5449310"/>
            <a:ext cx="10105341" cy="727970"/>
          </a:xfrm>
        </p:spPr>
        <p:txBody>
          <a:bodyPr/>
          <a:lstStyle>
            <a:lvl1pPr marL="0" indent="0" algn="ctr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772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930" y="650239"/>
            <a:ext cx="10105341" cy="3655728"/>
          </a:xfrm>
        </p:spPr>
        <p:txBody>
          <a:bodyPr anchor="ctr"/>
          <a:lstStyle>
            <a:lvl1pPr algn="ctr">
              <a:defRPr sz="31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0930" y="4485142"/>
            <a:ext cx="10105341" cy="1692139"/>
          </a:xfrm>
        </p:spPr>
        <p:txBody>
          <a:bodyPr anchor="ctr"/>
          <a:lstStyle>
            <a:lvl1pPr marL="0" indent="0" algn="ctr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22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57" y="650240"/>
            <a:ext cx="9070183" cy="3192431"/>
          </a:xfrm>
        </p:spPr>
        <p:txBody>
          <a:bodyPr anchor="ctr"/>
          <a:lstStyle>
            <a:lvl1pPr>
              <a:defRPr sz="31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677628" y="3850701"/>
            <a:ext cx="8533492" cy="634441"/>
          </a:xfrm>
        </p:spPr>
        <p:txBody>
          <a:bodyPr anchor="t">
            <a:normAutofit/>
          </a:bodyPr>
          <a:lstStyle>
            <a:lvl1pPr marL="0" indent="0">
              <a:buNone/>
              <a:defRPr sz="1365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0930" y="4664316"/>
            <a:ext cx="10105341" cy="15157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76451" y="804444"/>
            <a:ext cx="594360" cy="623761"/>
          </a:xfrm>
          <a:prstGeom prst="rect">
            <a:avLst/>
          </a:prstGeom>
        </p:spPr>
        <p:txBody>
          <a:bodyPr vert="horz" lIns="89154" tIns="44577" rIns="89154" bIns="44577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8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93619" y="3193150"/>
            <a:ext cx="594360" cy="623761"/>
          </a:xfrm>
          <a:prstGeom prst="rect">
            <a:avLst/>
          </a:prstGeom>
        </p:spPr>
        <p:txBody>
          <a:bodyPr vert="horz" lIns="89154" tIns="44577" rIns="89154" bIns="44577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8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3100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930" y="2281303"/>
            <a:ext cx="10105341" cy="2679291"/>
          </a:xfrm>
        </p:spPr>
        <p:txBody>
          <a:bodyPr anchor="b"/>
          <a:lstStyle>
            <a:lvl1pPr algn="ctr">
              <a:defRPr sz="31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0930" y="4973157"/>
            <a:ext cx="10105341" cy="1216687"/>
          </a:xfrm>
        </p:spPr>
        <p:txBody>
          <a:bodyPr anchor="t"/>
          <a:lstStyle>
            <a:lvl1pPr marL="0" indent="0" algn="ctr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453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73152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90930" y="650240"/>
            <a:ext cx="10105341" cy="1712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90929" y="2524899"/>
            <a:ext cx="3216502" cy="614679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340" b="0">
                <a:solidFill>
                  <a:schemeClr val="tx1"/>
                </a:solidFill>
              </a:defRPr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90929" y="3139579"/>
            <a:ext cx="3216502" cy="3037701"/>
          </a:xfrm>
        </p:spPr>
        <p:txBody>
          <a:bodyPr anchor="t">
            <a:normAutofit/>
          </a:bodyPr>
          <a:lstStyle>
            <a:lvl1pPr marL="0" indent="0" algn="ctr">
              <a:buNone/>
              <a:defRPr sz="1365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41080" y="2524899"/>
            <a:ext cx="3209233" cy="614679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340" b="0">
                <a:solidFill>
                  <a:schemeClr val="tx1"/>
                </a:solidFill>
              </a:defRPr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30315" y="3139579"/>
            <a:ext cx="3220767" cy="3037701"/>
          </a:xfrm>
        </p:spPr>
        <p:txBody>
          <a:bodyPr anchor="t">
            <a:normAutofit/>
          </a:bodyPr>
          <a:lstStyle>
            <a:lvl1pPr marL="0" indent="0" algn="ctr">
              <a:buNone/>
              <a:defRPr sz="1365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3965" y="2524899"/>
            <a:ext cx="3222305" cy="614679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340" b="0">
                <a:solidFill>
                  <a:schemeClr val="tx1"/>
                </a:solidFill>
              </a:defRPr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3965" y="3139579"/>
            <a:ext cx="3222305" cy="3037701"/>
          </a:xfrm>
        </p:spPr>
        <p:txBody>
          <a:bodyPr anchor="t">
            <a:normAutofit/>
          </a:bodyPr>
          <a:lstStyle>
            <a:lvl1pPr marL="0" indent="0" algn="ctr">
              <a:buNone/>
              <a:defRPr sz="1365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6/6/2020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889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73152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90930" y="651490"/>
            <a:ext cx="10105341" cy="1710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90930" y="4485142"/>
            <a:ext cx="3213999" cy="614679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145" b="0">
                <a:solidFill>
                  <a:schemeClr val="tx1"/>
                </a:solidFill>
              </a:defRPr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90930" y="2524899"/>
            <a:ext cx="3213999" cy="16256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560"/>
            </a:lvl1pPr>
            <a:lvl2pPr marL="445770" indent="0">
              <a:buNone/>
              <a:defRPr sz="1560"/>
            </a:lvl2pPr>
            <a:lvl3pPr marL="891540" indent="0">
              <a:buNone/>
              <a:defRPr sz="1560"/>
            </a:lvl3pPr>
            <a:lvl4pPr marL="1337310" indent="0">
              <a:buNone/>
              <a:defRPr sz="1560"/>
            </a:lvl4pPr>
            <a:lvl5pPr marL="1783080" indent="0">
              <a:buNone/>
              <a:defRPr sz="1560"/>
            </a:lvl5pPr>
            <a:lvl6pPr marL="2228850" indent="0">
              <a:buNone/>
              <a:defRPr sz="1560"/>
            </a:lvl6pPr>
            <a:lvl7pPr marL="2674620" indent="0">
              <a:buNone/>
              <a:defRPr sz="1560"/>
            </a:lvl7pPr>
            <a:lvl8pPr marL="3120390" indent="0">
              <a:buNone/>
              <a:defRPr sz="1560"/>
            </a:lvl8pPr>
            <a:lvl9pPr marL="3566160" indent="0">
              <a:buNone/>
              <a:defRPr sz="156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90930" y="5099821"/>
            <a:ext cx="3213999" cy="1077459"/>
          </a:xfrm>
        </p:spPr>
        <p:txBody>
          <a:bodyPr anchor="t">
            <a:normAutofit/>
          </a:bodyPr>
          <a:lstStyle>
            <a:lvl1pPr marL="0" indent="0" algn="ctr">
              <a:buNone/>
              <a:defRPr sz="1365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31690" y="4485142"/>
            <a:ext cx="3219282" cy="614679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145" b="0">
                <a:solidFill>
                  <a:schemeClr val="tx1"/>
                </a:solidFill>
              </a:defRPr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30314" y="2524899"/>
            <a:ext cx="3220768" cy="16256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560"/>
            </a:lvl1pPr>
            <a:lvl2pPr marL="445770" indent="0">
              <a:buNone/>
              <a:defRPr sz="1560"/>
            </a:lvl2pPr>
            <a:lvl3pPr marL="891540" indent="0">
              <a:buNone/>
              <a:defRPr sz="1560"/>
            </a:lvl3pPr>
            <a:lvl4pPr marL="1337310" indent="0">
              <a:buNone/>
              <a:defRPr sz="1560"/>
            </a:lvl4pPr>
            <a:lvl5pPr marL="1783080" indent="0">
              <a:buNone/>
              <a:defRPr sz="1560"/>
            </a:lvl5pPr>
            <a:lvl6pPr marL="2228850" indent="0">
              <a:buNone/>
              <a:defRPr sz="1560"/>
            </a:lvl6pPr>
            <a:lvl7pPr marL="2674620" indent="0">
              <a:buNone/>
              <a:defRPr sz="1560"/>
            </a:lvl7pPr>
            <a:lvl8pPr marL="3120390" indent="0">
              <a:buNone/>
              <a:defRPr sz="1560"/>
            </a:lvl8pPr>
            <a:lvl9pPr marL="3566160" indent="0">
              <a:buNone/>
              <a:defRPr sz="156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30314" y="5099819"/>
            <a:ext cx="3220768" cy="1077460"/>
          </a:xfrm>
        </p:spPr>
        <p:txBody>
          <a:bodyPr anchor="t">
            <a:normAutofit/>
          </a:bodyPr>
          <a:lstStyle>
            <a:lvl1pPr marL="0" indent="0" algn="ctr">
              <a:buNone/>
              <a:defRPr sz="1365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3966" y="4485142"/>
            <a:ext cx="3218164" cy="614679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145" b="0">
                <a:solidFill>
                  <a:schemeClr val="tx1"/>
                </a:solidFill>
              </a:defRPr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73965" y="2524899"/>
            <a:ext cx="3222305" cy="16256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560"/>
            </a:lvl1pPr>
            <a:lvl2pPr marL="445770" indent="0">
              <a:buNone/>
              <a:defRPr sz="1560"/>
            </a:lvl2pPr>
            <a:lvl3pPr marL="891540" indent="0">
              <a:buNone/>
              <a:defRPr sz="1560"/>
            </a:lvl3pPr>
            <a:lvl4pPr marL="1337310" indent="0">
              <a:buNone/>
              <a:defRPr sz="1560"/>
            </a:lvl4pPr>
            <a:lvl5pPr marL="1783080" indent="0">
              <a:buNone/>
              <a:defRPr sz="1560"/>
            </a:lvl5pPr>
            <a:lvl6pPr marL="2228850" indent="0">
              <a:buNone/>
              <a:defRPr sz="1560"/>
            </a:lvl6pPr>
            <a:lvl7pPr marL="2674620" indent="0">
              <a:buNone/>
              <a:defRPr sz="1560"/>
            </a:lvl7pPr>
            <a:lvl8pPr marL="3120390" indent="0">
              <a:buNone/>
              <a:defRPr sz="1560"/>
            </a:lvl8pPr>
            <a:lvl9pPr marL="3566160" indent="0">
              <a:buNone/>
              <a:defRPr sz="156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73844" y="5099817"/>
            <a:ext cx="3222427" cy="1077462"/>
          </a:xfrm>
        </p:spPr>
        <p:txBody>
          <a:bodyPr anchor="t">
            <a:normAutofit/>
          </a:bodyPr>
          <a:lstStyle>
            <a:lvl1pPr marL="0" indent="0" algn="ctr">
              <a:buNone/>
              <a:defRPr sz="1365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6/6/2020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18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890930" y="2524900"/>
            <a:ext cx="10105341" cy="365238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930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73152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7" y="650242"/>
            <a:ext cx="2489493" cy="552703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890931" y="650242"/>
            <a:ext cx="7467256" cy="55270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176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92951"/>
            <a:ext cx="10698480" cy="1219200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44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92951"/>
            <a:ext cx="10698480" cy="1219200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70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890930" y="2524899"/>
            <a:ext cx="10104730" cy="36523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924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92951"/>
            <a:ext cx="10698480" cy="1219200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60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92951"/>
            <a:ext cx="10698480" cy="1219200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81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92951"/>
            <a:ext cx="10698480" cy="1219200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56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92951"/>
            <a:ext cx="10698480" cy="1219200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825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92951"/>
            <a:ext cx="10698480" cy="1219200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8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92951"/>
            <a:ext cx="10698480" cy="1219200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679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92951"/>
            <a:ext cx="10698480" cy="1219200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6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92951"/>
            <a:ext cx="10698480" cy="1219200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219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92951"/>
            <a:ext cx="10698480" cy="1219200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25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92951"/>
            <a:ext cx="10698480" cy="1219200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5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930" y="883801"/>
            <a:ext cx="10092958" cy="2919274"/>
          </a:xfrm>
        </p:spPr>
        <p:txBody>
          <a:bodyPr anchor="b">
            <a:normAutofit/>
          </a:bodyPr>
          <a:lstStyle>
            <a:lvl1pPr>
              <a:defRPr sz="39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0930" y="3901288"/>
            <a:ext cx="10092958" cy="1459395"/>
          </a:xfrm>
        </p:spPr>
        <p:txBody>
          <a:bodyPr>
            <a:normAutofit/>
          </a:bodyPr>
          <a:lstStyle>
            <a:lvl1pPr marL="0" indent="0" algn="ctr">
              <a:buNone/>
              <a:defRPr sz="1950">
                <a:solidFill>
                  <a:schemeClr val="bg1">
                    <a:lumMod val="50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4910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92951"/>
            <a:ext cx="10698480" cy="1219200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57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92951"/>
            <a:ext cx="10698480" cy="1219200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277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92951"/>
            <a:ext cx="10698480" cy="1219200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373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92951"/>
            <a:ext cx="10698480" cy="1219200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49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92951"/>
            <a:ext cx="10698480" cy="1219200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261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92951"/>
            <a:ext cx="10698480" cy="1219200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138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92951"/>
            <a:ext cx="10698480" cy="1219200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5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73152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90931" y="659752"/>
            <a:ext cx="10105340" cy="17025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890930" y="2524899"/>
            <a:ext cx="4978375" cy="36523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017895" y="2524899"/>
            <a:ext cx="4977765" cy="36523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428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73152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90931" y="659752"/>
            <a:ext cx="10105340" cy="17025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70" y="2529086"/>
            <a:ext cx="4751637" cy="725327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535" b="0">
                <a:solidFill>
                  <a:schemeClr val="tx1"/>
                </a:solidFill>
              </a:defRPr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890930" y="3254413"/>
            <a:ext cx="4978376" cy="2922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6512" y="2529086"/>
            <a:ext cx="4759759" cy="725327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535" b="0">
                <a:solidFill>
                  <a:schemeClr val="tx1"/>
                </a:solidFill>
              </a:defRPr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017895" y="3254413"/>
            <a:ext cx="4977766" cy="2922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2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52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73152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82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931" y="650240"/>
            <a:ext cx="3837296" cy="2158135"/>
          </a:xfrm>
        </p:spPr>
        <p:txBody>
          <a:bodyPr anchor="b"/>
          <a:lstStyle>
            <a:lvl1pPr algn="ctr">
              <a:defRPr sz="31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4951111" y="650241"/>
            <a:ext cx="6045159" cy="55270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0930" y="2808375"/>
            <a:ext cx="3837297" cy="3368905"/>
          </a:xfrm>
        </p:spPr>
        <p:txBody>
          <a:bodyPr/>
          <a:lstStyle>
            <a:lvl1pPr marL="0" indent="0" algn="ctr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766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930" y="650240"/>
            <a:ext cx="5786595" cy="2158138"/>
          </a:xfrm>
        </p:spPr>
        <p:txBody>
          <a:bodyPr anchor="b"/>
          <a:lstStyle>
            <a:lvl1pPr algn="ctr">
              <a:defRPr sz="31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239183" y="650241"/>
            <a:ext cx="3173974" cy="552704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0950" y="2808376"/>
            <a:ext cx="5786575" cy="3368903"/>
          </a:xfrm>
        </p:spPr>
        <p:txBody>
          <a:bodyPr/>
          <a:lstStyle>
            <a:lvl1pPr marL="0" indent="0" algn="ctr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483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887203" cy="73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0931" y="659752"/>
            <a:ext cx="10105340" cy="170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0930" y="2524900"/>
            <a:ext cx="10105341" cy="3652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86769" y="6275494"/>
            <a:ext cx="267462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90930" y="6275494"/>
            <a:ext cx="6506065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1161" y="6275494"/>
            <a:ext cx="74511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rame 7"/>
          <p:cNvSpPr/>
          <p:nvPr userDrawn="1"/>
        </p:nvSpPr>
        <p:spPr>
          <a:xfrm>
            <a:off x="0" y="0"/>
            <a:ext cx="11887200" cy="7315200"/>
          </a:xfrm>
          <a:prstGeom prst="frame">
            <a:avLst>
              <a:gd name="adj1" fmla="val 1894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5088" tIns="47544" rIns="95088" bIns="47544" rtlCol="0" anchor="ctr"/>
          <a:lstStyle/>
          <a:p>
            <a:pPr algn="ctr"/>
            <a:endParaRPr lang="en-US" sz="2800" b="1" u="sng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Bevel 8"/>
          <p:cNvSpPr/>
          <p:nvPr userDrawn="1"/>
        </p:nvSpPr>
        <p:spPr>
          <a:xfrm>
            <a:off x="206188" y="188259"/>
            <a:ext cx="11478490" cy="6934200"/>
          </a:xfrm>
          <a:prstGeom prst="bevel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5088" tIns="47544" rIns="95088" bIns="47544" rtlCol="0" anchor="ctr"/>
          <a:lstStyle/>
          <a:p>
            <a:pPr algn="ctr"/>
            <a:endParaRPr lang="en-US" sz="2800" b="1" u="sng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408710" y="345141"/>
            <a:ext cx="11097490" cy="6629400"/>
          </a:xfrm>
          <a:prstGeom prst="roundRect">
            <a:avLst>
              <a:gd name="adj" fmla="val 8024"/>
            </a:avLst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5088" tIns="47544" rIns="95088" bIns="47544" rtlCol="0" anchor="ctr"/>
          <a:lstStyle/>
          <a:p>
            <a:pPr algn="ctr"/>
            <a:endParaRPr lang="en-US" sz="2800" b="1" u="sng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92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660" r:id="rId18"/>
    <p:sldLayoutId id="2147483661" r:id="rId19"/>
    <p:sldLayoutId id="2147483662" r:id="rId20"/>
    <p:sldLayoutId id="2147483663" r:id="rId21"/>
    <p:sldLayoutId id="2147483664" r:id="rId22"/>
    <p:sldLayoutId id="2147483665" r:id="rId23"/>
    <p:sldLayoutId id="2147483666" r:id="rId24"/>
    <p:sldLayoutId id="2147483667" r:id="rId25"/>
    <p:sldLayoutId id="2147483668" r:id="rId26"/>
    <p:sldLayoutId id="2147483669" r:id="rId27"/>
    <p:sldLayoutId id="2147483670" r:id="rId28"/>
    <p:sldLayoutId id="2147483671" r:id="rId29"/>
    <p:sldLayoutId id="2147483672" r:id="rId30"/>
    <p:sldLayoutId id="2147483673" r:id="rId31"/>
    <p:sldLayoutId id="2147483674" r:id="rId32"/>
    <p:sldLayoutId id="2147483675" r:id="rId33"/>
    <p:sldLayoutId id="2147483676" r:id="rId34"/>
    <p:sldLayoutId id="2147483677" r:id="rId35"/>
    <p:sldLayoutId id="2147483678" r:id="rId36"/>
  </p:sldLayoutIdLst>
  <p:txStyles>
    <p:titleStyle>
      <a:lvl1pPr algn="ctr" defTabSz="891540" rtl="0" eaLnBrk="1" latinLnBrk="0" hangingPunct="1">
        <a:lnSpc>
          <a:spcPct val="90000"/>
        </a:lnSpc>
        <a:spcBef>
          <a:spcPct val="0"/>
        </a:spcBef>
        <a:buNone/>
        <a:defRPr sz="351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120000"/>
        </a:lnSpc>
        <a:spcBef>
          <a:spcPts val="975"/>
        </a:spcBef>
        <a:buClr>
          <a:schemeClr val="tx1"/>
        </a:buClr>
        <a:buFont typeface="Arial" panose="020B0604020202020204" pitchFamily="34" charset="0"/>
        <a:buChar char="•"/>
        <a:defRPr sz="19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120000"/>
        </a:lnSpc>
        <a:spcBef>
          <a:spcPts val="488"/>
        </a:spcBef>
        <a:buClr>
          <a:schemeClr val="tx1"/>
        </a:buClr>
        <a:buFont typeface="Arial" panose="020B0604020202020204" pitchFamily="34" charset="0"/>
        <a:buChar char="•"/>
        <a:defRPr sz="1755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120000"/>
        </a:lnSpc>
        <a:spcBef>
          <a:spcPts val="488"/>
        </a:spcBef>
        <a:buClr>
          <a:schemeClr val="tx1"/>
        </a:buClr>
        <a:buFont typeface="Arial" panose="020B0604020202020204" pitchFamily="34" charset="0"/>
        <a:buChar char="•"/>
        <a:defRPr sz="156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120000"/>
        </a:lnSpc>
        <a:spcBef>
          <a:spcPts val="488"/>
        </a:spcBef>
        <a:buClr>
          <a:schemeClr val="tx1"/>
        </a:buClr>
        <a:buFont typeface="Arial" panose="020B0604020202020204" pitchFamily="34" charset="0"/>
        <a:buChar char="•"/>
        <a:defRPr sz="1365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120000"/>
        </a:lnSpc>
        <a:spcBef>
          <a:spcPts val="488"/>
        </a:spcBef>
        <a:buClr>
          <a:schemeClr val="tx1"/>
        </a:buClr>
        <a:buFont typeface="Arial" panose="020B0604020202020204" pitchFamily="34" charset="0"/>
        <a:buChar char="•"/>
        <a:defRPr sz="1365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120000"/>
        </a:lnSpc>
        <a:spcBef>
          <a:spcPts val="488"/>
        </a:spcBef>
        <a:buClr>
          <a:schemeClr val="tx1"/>
        </a:buClr>
        <a:buFont typeface="Arial" panose="020B0604020202020204" pitchFamily="34" charset="0"/>
        <a:buChar char="•"/>
        <a:defRPr sz="1365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120000"/>
        </a:lnSpc>
        <a:spcBef>
          <a:spcPts val="488"/>
        </a:spcBef>
        <a:buClr>
          <a:schemeClr val="tx1"/>
        </a:buClr>
        <a:buFont typeface="Arial" panose="020B0604020202020204" pitchFamily="34" charset="0"/>
        <a:buChar char="•"/>
        <a:defRPr sz="1365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120000"/>
        </a:lnSpc>
        <a:spcBef>
          <a:spcPts val="488"/>
        </a:spcBef>
        <a:buClr>
          <a:schemeClr val="tx1"/>
        </a:buClr>
        <a:buFont typeface="Arial" panose="020B0604020202020204" pitchFamily="34" charset="0"/>
        <a:buChar char="•"/>
        <a:defRPr sz="1365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120000"/>
        </a:lnSpc>
        <a:spcBef>
          <a:spcPts val="488"/>
        </a:spcBef>
        <a:buClr>
          <a:schemeClr val="tx1"/>
        </a:buClr>
        <a:buFont typeface="Arial" panose="020B0604020202020204" pitchFamily="34" charset="0"/>
        <a:buChar char="•"/>
        <a:defRPr sz="1365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9660" y="406420"/>
            <a:ext cx="89916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bn-BD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ক্লা</a:t>
            </a:r>
            <a:r>
              <a:rPr lang="bn-IN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 </a:t>
            </a:r>
            <a:r>
              <a:rPr lang="bn-BD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20" y="1329750"/>
            <a:ext cx="9075480" cy="563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1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398521" y="253283"/>
            <a:ext cx="4953000" cy="14478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4357" tIns="47179" rIns="94357" bIns="47179" rtlCol="0" anchor="ctr"/>
          <a:lstStyle/>
          <a:p>
            <a:pPr algn="ctr"/>
            <a:r>
              <a:rPr lang="bn-IN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bn-IN" sz="4366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72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3572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572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কাজী নজরুল ইসলাম </a:t>
            </a:r>
            <a:endParaRPr lang="en-US" sz="3572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028670" y="5132236"/>
            <a:ext cx="10020329" cy="175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গাহি সাম্যের গান  </a:t>
            </a:r>
          </a:p>
          <a:p>
            <a:pPr algn="ctr"/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চেয়ে বড় কিছু নাই,</a:t>
            </a:r>
            <a:endParaRPr lang="en-US" sz="3572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নহে কিছু মহীয়ান </a:t>
            </a:r>
            <a:endParaRPr lang="bn-IN" sz="3572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12" y="1905001"/>
            <a:ext cx="4309688" cy="28194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05000"/>
            <a:ext cx="4511042" cy="2819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1063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Computer Solution\Desktop\digital class are jono\_20170517_1326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6203" y="1752600"/>
            <a:ext cx="4104153" cy="2971800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2438400" y="5105400"/>
            <a:ext cx="7772400" cy="10842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4357" tIns="47179" rIns="94357" bIns="471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67099" indent="-567099">
              <a:buFont typeface="Wingdings" panose="05000000000000000000" pitchFamily="2" charset="2"/>
              <a:buChar char="q"/>
            </a:pPr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মানুষ’ কবিতার মূলভাব 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ংক্ষেপে লিখ </a:t>
            </a:r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6993" y="609773"/>
            <a:ext cx="4346369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037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8362873" y="1889018"/>
            <a:ext cx="2430886" cy="6394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4357" tIns="47179" rIns="94357" bIns="47179" rtlCol="0" anchor="ctr"/>
          <a:lstStyle/>
          <a:p>
            <a:r>
              <a:rPr lang="b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১৯৪০ সালে   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754377" y="1875138"/>
            <a:ext cx="2425413" cy="6394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4357" tIns="47179" rIns="94357" bIns="47179" rtlCol="0" anchor="ctr"/>
          <a:lstStyle/>
          <a:p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১৯২০ সালে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77941" y="1880872"/>
            <a:ext cx="2778053" cy="6043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4357" tIns="47179" rIns="94357" bIns="47179" rtlCol="0" anchor="ctr"/>
          <a:lstStyle/>
          <a:p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১৮৯৯ সালে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47800" y="824496"/>
            <a:ext cx="5638800" cy="526167"/>
          </a:xfrm>
          <a:prstGeom prst="rect">
            <a:avLst/>
          </a:prstGeom>
          <a:noFill/>
        </p:spPr>
        <p:txBody>
          <a:bodyPr wrap="square" lIns="94357" tIns="47179" rIns="94357" bIns="47179" rtlCol="0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বহুনির্বাচনি প্রশ্ন 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144" y="1371600"/>
            <a:ext cx="9455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কাজী নজরুল ইসলাম জন্ম গ্রহণ করেন কত সালে ? 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67561" y="1877768"/>
            <a:ext cx="2559769" cy="6488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4357" tIns="47179" rIns="94357" bIns="47179" rtlCol="0" anchor="ctr"/>
          <a:lstStyle/>
          <a:p>
            <a:r>
              <a:rPr lang="b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১৮২০ সালে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703860" y="2967837"/>
            <a:ext cx="2430886" cy="6394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4357" tIns="47179" rIns="94357" bIns="47179" rtlCol="0" anchor="ctr"/>
          <a:lstStyle/>
          <a:p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 দিন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242161" y="2958639"/>
            <a:ext cx="2313861" cy="6394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4357" tIns="47179" rIns="94357" bIns="47179" rtlCol="0" anchor="ctr"/>
          <a:lstStyle/>
          <a:p>
            <a:r>
              <a:rPr lang="b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আট দিন 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583422" y="3009952"/>
            <a:ext cx="2399077" cy="647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4357" tIns="47179" rIns="94357" bIns="47179" rtlCol="0" anchor="ctr"/>
          <a:lstStyle/>
          <a:p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সাত দিন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67631" y="3008767"/>
            <a:ext cx="2313861" cy="6488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4357" tIns="47179" rIns="94357" bIns="47179" rtlCol="0" anchor="ctr"/>
          <a:lstStyle/>
          <a:p>
            <a:r>
              <a:rPr lang="b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ছয় দিন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7384" y="2514600"/>
            <a:ext cx="1086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‘মানুষ’ কবিতার মুসাফির কয়দিনের ভুখা ছিল?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7554531" y="173655"/>
            <a:ext cx="3935581" cy="1199442"/>
          </a:xfrm>
          <a:prstGeom prst="horizontalScroll">
            <a:avLst/>
          </a:prstGeom>
          <a:pattFill prst="pct25">
            <a:fgClr>
              <a:srgbClr val="7030A0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5088" tIns="47544" rIns="95088" bIns="47544"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ঠিক হয়েছে।</a:t>
            </a:r>
            <a:endPara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81493" y="269966"/>
            <a:ext cx="4473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মূল্যয়ন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Horizontal Scroll 21"/>
          <p:cNvSpPr/>
          <p:nvPr/>
        </p:nvSpPr>
        <p:spPr>
          <a:xfrm>
            <a:off x="7327924" y="229395"/>
            <a:ext cx="4500784" cy="1275323"/>
          </a:xfrm>
          <a:prstGeom prst="horizontalScroll">
            <a:avLst/>
          </a:prstGeom>
          <a:pattFill prst="pct25">
            <a:fgClr>
              <a:srgbClr val="7030A0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5088" tIns="47544" rIns="95088" bIns="47544"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কর।</a:t>
            </a:r>
            <a:endPara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0144" y="3682425"/>
            <a:ext cx="10522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‘মানুষ’ কবিতার ক্ষেত্রে নিচের কোন বিষয়টি সমর্থনযোগ্য-</a:t>
            </a:r>
            <a:endParaRPr lang="b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4281139"/>
            <a:ext cx="434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মানবতার জয়গান  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4879853"/>
            <a:ext cx="380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জমিদারী প্রথা  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5435025"/>
            <a:ext cx="36525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ধর্মের অপব্যবহার </a:t>
            </a:r>
          </a:p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4065" y="6120825"/>
            <a:ext cx="1972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352800" y="619702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32060" y="6188013"/>
            <a:ext cx="2076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362873" y="6157111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ii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40469250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7181" y="4256469"/>
            <a:ext cx="10037667" cy="10852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3680" indent="-453680" algn="ctr">
              <a:buFont typeface="Wingdings" panose="05000000000000000000" pitchFamily="2" charset="2"/>
              <a:buChar char="Ø"/>
            </a:pPr>
            <a:endParaRPr lang="en-US" sz="317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00200" y="838200"/>
            <a:ext cx="9829800" cy="3581400"/>
            <a:chOff x="2125212" y="-1422598"/>
            <a:chExt cx="3704090" cy="3623404"/>
          </a:xfrm>
        </p:grpSpPr>
        <p:sp>
          <p:nvSpPr>
            <p:cNvPr id="10" name="TextBox 9"/>
            <p:cNvSpPr txBox="1"/>
            <p:nvPr/>
          </p:nvSpPr>
          <p:spPr>
            <a:xfrm>
              <a:off x="2240538" y="-1422598"/>
              <a:ext cx="2286000" cy="93415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54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5212" y="-11062"/>
              <a:ext cx="3704090" cy="2211868"/>
            </a:xfrm>
            <a:prstGeom prst="rect">
              <a:avLst/>
            </a:prstGeom>
          </p:spPr>
        </p:pic>
      </p:grpSp>
      <p:sp>
        <p:nvSpPr>
          <p:cNvPr id="3" name="Rounded Rectangle 2"/>
          <p:cNvSpPr/>
          <p:nvPr/>
        </p:nvSpPr>
        <p:spPr>
          <a:xfrm>
            <a:off x="599232" y="4876800"/>
            <a:ext cx="10373567" cy="14478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5088" tIns="47544" rIns="95088" bIns="47544"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endPara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endPara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 মানবতা প্রতিষ্ঠায় তুমি কি কি ভূমিকা রাখবে ? </a:t>
            </a:r>
          </a:p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১০ টি বাক্য লিখে আনবে )</a:t>
            </a:r>
          </a:p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bn-IN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61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08199" y="457200"/>
            <a:ext cx="8686799" cy="923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2"/>
          <a:stretch/>
        </p:blipFill>
        <p:spPr>
          <a:xfrm>
            <a:off x="1917699" y="1676400"/>
            <a:ext cx="9067800" cy="493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215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349422" y="1371600"/>
            <a:ext cx="6667745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IN" sz="4400" b="1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2286000"/>
            <a:ext cx="5029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n-IN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আমির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IN" sz="28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20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সমাজবিঞ্জান)</a:t>
            </a:r>
            <a:endParaRPr lang="bn-IN" sz="2000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মদিনাতুল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উলুম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পালিশারা,হাজ</a:t>
            </a:r>
            <a:r>
              <a:rPr lang="bn-IN" sz="24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িগঞ্জ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০১৭১৪-৩১৫৭৭২</a:t>
            </a:r>
            <a:endParaRPr lang="en-US" sz="2800" b="1" i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005316"/>
            <a:ext cx="2082967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1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5400" y="1823828"/>
            <a:ext cx="3276600" cy="42438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953000" y="2819400"/>
            <a:ext cx="56388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৯ম-১০ম </a:t>
            </a:r>
          </a:p>
          <a:p>
            <a:pPr algn="ctr"/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১ম পত্র  (কবিতা)</a:t>
            </a:r>
          </a:p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৫০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১৬/০৪/২০১৯ </a:t>
            </a:r>
            <a:endParaRPr lang="bn-IN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429000" y="376028"/>
            <a:ext cx="6248400" cy="1447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/>
              </a:rPr>
              <a:t>পাঠ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/>
              </a:rPr>
              <a:t>পরিচিতি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/>
              </a:rPr>
              <a:t> 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20843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00200" y="442243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     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799"/>
            <a:ext cx="3733800" cy="39773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691308"/>
            <a:ext cx="3362815" cy="3733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250" y="1569553"/>
            <a:ext cx="3324794" cy="3733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055205" y="5992743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মসজিদ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45802" y="6007651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মন্দির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54644" y="6015163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গীর্জা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8342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3202" y="457200"/>
            <a:ext cx="7773198" cy="7871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পাঠের বিষয় 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1287391"/>
            <a:ext cx="35447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bn-IN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dirty="0"/>
          </a:p>
        </p:txBody>
      </p:sp>
      <p:sp>
        <p:nvSpPr>
          <p:cNvPr id="10" name="Rectangle 9"/>
          <p:cNvSpPr/>
          <p:nvPr/>
        </p:nvSpPr>
        <p:spPr>
          <a:xfrm>
            <a:off x="5886208" y="2438401"/>
            <a:ext cx="47817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কাজী নজরুল ইসলাম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023176"/>
            <a:ext cx="7848599" cy="371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34511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762000"/>
            <a:ext cx="632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6300" y="3733800"/>
            <a:ext cx="104775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‘কাজী নজরুল ইসলাম’এর সংক্ষিপ্ত পরিচিতি উল্লেখ করতে 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পারবে;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 শুদ্ধ উচ্চারণে আবৃত্তি করতে পারবে; </a:t>
            </a:r>
            <a:endParaRPr lang="bn-I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 শব্দগুলোর অর্থ বলতে ও বাক্য লিখতে পারবে;  </a:t>
            </a:r>
            <a:endParaRPr lang="bn-I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‘মানুষ’ কবিতার মূলভাব ব্যাখ্যা করতে পারবে। </a:t>
            </a:r>
            <a:endParaRPr lang="bn-I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05000" y="2278007"/>
            <a:ext cx="9144000" cy="1023813"/>
            <a:chOff x="948767" y="2095184"/>
            <a:chExt cx="5196426" cy="690146"/>
          </a:xfrm>
        </p:grpSpPr>
        <p:sp>
          <p:nvSpPr>
            <p:cNvPr id="4" name="Rectangle 3"/>
            <p:cNvSpPr/>
            <p:nvPr/>
          </p:nvSpPr>
          <p:spPr>
            <a:xfrm>
              <a:off x="948767" y="2167976"/>
              <a:ext cx="5196426" cy="435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3600" b="1" dirty="0">
                  <a:ln w="0"/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এই পাঠ শেষে শিক্ষার্থীরা---</a:t>
              </a:r>
            </a:p>
          </p:txBody>
        </p:sp>
        <p:sp>
          <p:nvSpPr>
            <p:cNvPr id="5" name="Rounded Rectangular Callout 4"/>
            <p:cNvSpPr/>
            <p:nvPr/>
          </p:nvSpPr>
          <p:spPr>
            <a:xfrm>
              <a:off x="965481" y="2095184"/>
              <a:ext cx="4419600" cy="690146"/>
            </a:xfrm>
            <a:prstGeom prst="wedgeRoundRectCallout">
              <a:avLst>
                <a:gd name="adj1" fmla="val -19519"/>
                <a:gd name="adj2" fmla="val 74222"/>
                <a:gd name="adj3" fmla="val 1666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5088" tIns="47544" rIns="95088" bIns="47544" rtlCol="0" anchor="ctr"/>
            <a:lstStyle/>
            <a:p>
              <a:pPr algn="ctr"/>
              <a:endParaRPr lang="en-US" sz="28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59935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55578250"/>
              </p:ext>
            </p:extLst>
          </p:nvPr>
        </p:nvGraphicFramePr>
        <p:xfrm>
          <a:off x="768557" y="1066800"/>
          <a:ext cx="10668000" cy="5896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2919329" y="304800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</a:t>
            </a:r>
            <a:r>
              <a:rPr lang="bn-IN" sz="4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48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4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</a:t>
            </a:r>
            <a:r>
              <a:rPr lang="en-US" sz="48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চিতি</a:t>
            </a:r>
            <a:endParaRPr lang="en-US" sz="4400" dirty="0"/>
          </a:p>
        </p:txBody>
      </p:sp>
      <p:sp>
        <p:nvSpPr>
          <p:cNvPr id="5" name="Rounded Rectangle 4"/>
          <p:cNvSpPr/>
          <p:nvPr/>
        </p:nvSpPr>
        <p:spPr>
          <a:xfrm>
            <a:off x="3886200" y="4572000"/>
            <a:ext cx="3300329" cy="1073217"/>
          </a:xfrm>
          <a:prstGeom prst="roundRect">
            <a:avLst/>
          </a:prstGeom>
          <a:solidFill>
            <a:schemeClr val="tx1"/>
          </a:solidFill>
          <a:ln w="28575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4357" tIns="47179" rIns="94357" bIns="47179" rtlCol="0" anchor="ctr"/>
          <a:lstStyle/>
          <a:p>
            <a:pPr algn="ctr"/>
            <a:r>
              <a:rPr lang="bn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 নজরুল ইসলাম 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69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D0D194-FFC1-41C4-8F13-04F7D9C88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D9D0D194-FFC1-41C4-8F13-04F7D9C88E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EDF0E7-997B-4E2F-BBEC-889CCDB05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45EDF0E7-997B-4E2F-BBEC-889CCDB05C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7CDDB4-7EF6-4A3E-9849-B15E50263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1E7CDDB4-7EF6-4A3E-9849-B15E502630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837273-1AEA-4200-9286-4DC2F4507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F6837273-1AEA-4200-9286-4DC2F45074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36C5B0-A3D7-4610-8002-BBF05AFF5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8B36C5B0-A3D7-4610-8002-BBF05AFF51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51D15C-6EE0-453E-944E-ED22EBD06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F251D15C-6EE0-453E-944E-ED22EBD06F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13A728-60BD-4EAB-AC3A-3AF354769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4">
                                            <p:graphicEl>
                                              <a:dgm id="{2F13A728-60BD-4EAB-AC3A-3AF3547697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4F3F4A-4982-463F-BCFF-700FDD9B5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584F3F4A-4982-463F-BCFF-700FDD9B58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746303-6D2E-4515-AE42-63F537C6F4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4">
                                            <p:graphicEl>
                                              <a:dgm id="{61746303-6D2E-4515-AE42-63F537C6F4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5CC6C7-28D5-4DE1-800A-9BDB93987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0D5CC6C7-28D5-4DE1-800A-9BDB939876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83FD4B-1BAD-454D-B8F0-0F9AE35C4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4">
                                            <p:graphicEl>
                                              <a:dgm id="{4883FD4B-1BAD-454D-B8F0-0F9AE35C4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6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62796" y="-773125"/>
            <a:ext cx="4190209" cy="8839202"/>
          </a:xfrm>
          <a:prstGeom prst="rect">
            <a:avLst/>
          </a:prstGeom>
          <a:ln>
            <a:solidFill>
              <a:schemeClr val="bg2"/>
            </a:solidFill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514600" y="628041"/>
            <a:ext cx="708660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54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bn-IN" sz="54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r>
              <a:rPr lang="bn-BD" sz="54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8899" y="5791200"/>
            <a:ext cx="106048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0260" indent="-340260" algn="ctr">
              <a:buFont typeface="Wingdings" panose="05000000000000000000" pitchFamily="2" charset="2"/>
              <a:buChar char="Ø"/>
            </a:pPr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কবি ‘কাজী নজরুল ইসলাম ’ </a:t>
            </a:r>
            <a:r>
              <a:rPr lang="bn-IN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চারটি </a:t>
            </a:r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 লিখ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93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00502" y="-266699"/>
            <a:ext cx="3733800" cy="7772402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2438399" y="533400"/>
            <a:ext cx="73152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800" b="1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638800"/>
            <a:ext cx="9906000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সাম্য, বর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ভুখারি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শব্দগুলো দিয়ে দুটি করে বাক্য তৈরি কর।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480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4368</TotalTime>
  <Words>401</Words>
  <Application>Microsoft Office PowerPoint</Application>
  <PresentationFormat>Custom</PresentationFormat>
  <Paragraphs>89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NikoshBAN</vt:lpstr>
      <vt:lpstr>Tw Cen MT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Hasna Begum</dc:creator>
  <cp:lastModifiedBy>MD.AMIR HOSSEN</cp:lastModifiedBy>
  <cp:revision>1887</cp:revision>
  <dcterms:created xsi:type="dcterms:W3CDTF">2006-08-16T00:00:00Z</dcterms:created>
  <dcterms:modified xsi:type="dcterms:W3CDTF">2020-06-06T06:54:26Z</dcterms:modified>
</cp:coreProperties>
</file>