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57" r:id="rId3"/>
    <p:sldId id="258" r:id="rId4"/>
    <p:sldId id="276" r:id="rId5"/>
    <p:sldId id="279" r:id="rId6"/>
    <p:sldId id="260" r:id="rId7"/>
    <p:sldId id="259" r:id="rId8"/>
    <p:sldId id="261" r:id="rId9"/>
    <p:sldId id="287" r:id="rId10"/>
    <p:sldId id="262" r:id="rId11"/>
    <p:sldId id="263" r:id="rId12"/>
    <p:sldId id="264" r:id="rId13"/>
    <p:sldId id="265" r:id="rId14"/>
    <p:sldId id="277" r:id="rId15"/>
    <p:sldId id="266" r:id="rId16"/>
    <p:sldId id="267" r:id="rId17"/>
    <p:sldId id="274" r:id="rId18"/>
    <p:sldId id="275" r:id="rId19"/>
    <p:sldId id="268" r:id="rId20"/>
    <p:sldId id="269" r:id="rId21"/>
    <p:sldId id="284" r:id="rId22"/>
    <p:sldId id="281" r:id="rId23"/>
    <p:sldId id="282" r:id="rId24"/>
    <p:sldId id="283" r:id="rId25"/>
    <p:sldId id="270" r:id="rId26"/>
    <p:sldId id="27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74" autoAdjust="0"/>
    <p:restoredTop sz="86496" autoAdjust="0"/>
  </p:normalViewPr>
  <p:slideViewPr>
    <p:cSldViewPr snapToGrid="0">
      <p:cViewPr varScale="1">
        <p:scale>
          <a:sx n="61" d="100"/>
          <a:sy n="61" d="100"/>
        </p:scale>
        <p:origin x="7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206C4-C897-4002-80BD-04456472381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33DA-7757-4D86-8165-EA2AA0FA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33DA-7757-4D86-8165-EA2AA0FAA5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33DA-7757-4D86-8165-EA2AA0FAA5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33DA-7757-4D86-8165-EA2AA0FAA5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33DA-7757-4D86-8165-EA2AA0FAA5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5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33DA-7757-4D86-8165-EA2AA0FAA5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E33DA-7757-4D86-8165-EA2AA0FAA5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9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9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1599-0337-4E0D-97AD-DCD8B5B49F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6195-FA5D-4906-B78F-4E2D2EA0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3.jfif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4538" y="1088966"/>
            <a:ext cx="11024062" cy="43364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00B0F0"/>
                </a:solidFill>
              </a:rPr>
              <a:t>করোনা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সংকটকালীন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সময়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 algn="just"/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 ‘</a:t>
            </a:r>
            <a:r>
              <a:rPr lang="en-US" dirty="0" err="1" smtClean="0">
                <a:solidFill>
                  <a:srgbClr val="00B0F0"/>
                </a:solidFill>
              </a:rPr>
              <a:t>ঘরে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থাকি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</a:p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নিরাপদ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থাকি</a:t>
            </a:r>
            <a:r>
              <a:rPr lang="en-US" dirty="0" smtClean="0">
                <a:solidFill>
                  <a:srgbClr val="00B0F0"/>
                </a:solidFill>
              </a:rPr>
              <a:t>’ 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just"/>
            <a:r>
              <a:rPr lang="en-US" dirty="0" err="1" smtClean="0">
                <a:solidFill>
                  <a:srgbClr val="00B0F0"/>
                </a:solidFill>
              </a:rPr>
              <a:t>এই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স্বাস্থ্যবিধি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মেনে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আজকের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অনলাইন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ক্লাসে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সবাইকে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শুভেচ্ছা</a:t>
            </a:r>
            <a:r>
              <a:rPr lang="en-US" dirty="0" smtClean="0">
                <a:solidFill>
                  <a:srgbClr val="00B0F0"/>
                </a:solidFill>
              </a:rPr>
              <a:t> , </a:t>
            </a:r>
            <a:r>
              <a:rPr lang="en-US" dirty="0" err="1" smtClean="0">
                <a:solidFill>
                  <a:srgbClr val="00B0F0"/>
                </a:solidFill>
              </a:rPr>
              <a:t>জানিয়ে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শুরু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করছি</a:t>
            </a:r>
            <a:r>
              <a:rPr lang="en-US" dirty="0" smtClean="0">
                <a:solidFill>
                  <a:srgbClr val="00B0F0"/>
                </a:solidFill>
              </a:rPr>
              <a:t>...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4360"/>
            <a:ext cx="9144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 এর ভারত অভিযানের কারনসমূহ-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4040"/>
            <a:ext cx="9692640" cy="390143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ধর্মীয় উদ্দেশ্য</a:t>
            </a:r>
          </a:p>
          <a:p>
            <a:pPr algn="just">
              <a:lnSpc>
                <a:spcPct val="200000"/>
              </a:lnSpc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২।রাজনৈতিক উদ্দেশ্য</a:t>
            </a:r>
          </a:p>
          <a:p>
            <a:pPr algn="just">
              <a:lnSpc>
                <a:spcPct val="200000"/>
              </a:lnSpc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 উদ্দেশ্য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820" y="594360"/>
            <a:ext cx="1035558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উদ্দেশ্য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" y="1584960"/>
            <a:ext cx="10500360" cy="505968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ঐতিহাসিক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ভারত অভিযানের পিছনে ধর্মীয় কারনকে দায়ী করে। তাদের মতে, পৌত্তলিকতার ধ্বংস সাধন করে ইসলাম প্রচার করা ছিল মাহমুদের উদ্দেশ্য।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প্রচার শাসকের কর্তব্য –মাহমুদের যুগে এ ধারনার অবসান ঘটে। তিনি কাউকে বল প্রয়োগে ইসলামে দীক্ষিত করেছেন এমন প্রমান নেই। মাহমুদ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বিশাল হিন্দু সৈন্য বাহিনী ছিল। অর্থনৈতিক ও রাজনৈতিক কারনে নাগরকোট ও সোমনাথ মন্দির অভিযান করেন।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 দুটি মুসলিম রাজ্য ও মুসলিম শাসকদের বিরুদ্ধে অভিযান করেন।	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20" y="594360"/>
            <a:ext cx="917448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উদ্দেশ্য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" y="1584960"/>
            <a:ext cx="10500360" cy="505968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দক্ষিণ-পূর্ব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এলাকাগুলোকে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মিত্রদের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6240"/>
            <a:ext cx="9144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" y="1264920"/>
            <a:ext cx="11155680" cy="542544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স্মিথ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সমৃদ্ধশালী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সুসজ্জিত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ধণ-সম্পদে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সতেরো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173480"/>
            <a:ext cx="5745480" cy="4495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7" y="1219200"/>
            <a:ext cx="5782843" cy="4450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720" y="289560"/>
            <a:ext cx="82905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389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অভিযানসমূহ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725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-১০০০খ্রি.</a:t>
            </a: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জয়পালের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বিরুদ্ধে-১০০১খ্রি.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বিরুদ্ধে-১০০৪-০৫খ্রি.</a:t>
            </a: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মুলতান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অধিকার-১০০৬খ্রি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সুখপালের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১০০৭খ্রি. </a:t>
            </a: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আনন্দপালের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১০০৮খ্রি.</a:t>
            </a: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নাগরকোট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বিজয়-১০০৯খ্রি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ফতেহ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দাউদের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১০১০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303520" cy="4725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ত্রিলোচন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অভিযান-১০১৪খ্রি.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থানেশ্বর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-১০১৪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কাশ্মিরের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অভিযান-১০১৫খ্রি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মথুরা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কনৌজ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-১০১৮খ্রি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বিরুদ্ধে-1০১৯খ্রি.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-১০২১-১০২২খ্রি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কালিঞ্জর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-১০২২-১০২৩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–১০২৬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জাঠদের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১০২৭খ্রি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243840"/>
            <a:ext cx="9144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" y="1264920"/>
            <a:ext cx="11155680" cy="158496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160" y="310896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8160" y="4160520"/>
            <a:ext cx="11155680" cy="15849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31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457200"/>
            <a:ext cx="4404360" cy="670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নাগরকোট</a:t>
            </a:r>
            <a:r>
              <a:rPr lang="en-US" dirty="0" smtClean="0"/>
              <a:t> অভিযান-১০০৯ </a:t>
            </a:r>
            <a:r>
              <a:rPr lang="en-US" dirty="0" err="1" smtClean="0"/>
              <a:t>খ্রি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r="16861"/>
          <a:stretch>
            <a:fillRect/>
          </a:stretch>
        </p:blipFill>
        <p:spPr>
          <a:xfrm>
            <a:off x="5289868" y="792480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1234440"/>
            <a:ext cx="4541520" cy="4922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কয়েকদিনের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কাংড়ার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নাগরকোট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৭০০মন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রৌপ্য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তৈজসপত্র,২০০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২০০০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অপরিশোধিত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রৌপ্য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মনিমুক্তা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৩০গজ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রৌপ্যনির্মিত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8040" y="5868988"/>
            <a:ext cx="298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কাংড়া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নাগরকোট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457200"/>
            <a:ext cx="4284345" cy="670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সোমনাথ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dirty="0" smtClean="0"/>
              <a:t> অভিযান-১০২৬খ্রি.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5244148" y="792480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1234440"/>
            <a:ext cx="4511040" cy="4968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গুজরাটের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কাথিওয়াড়ের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সেচ্ছাসেবক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সবর্ন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0920" y="5868988"/>
            <a:ext cx="29870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সোমনাথ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60960"/>
            <a:ext cx="9144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" y="822960"/>
            <a:ext cx="11155680" cy="591166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সতেরো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অর্থ-সম্পদ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লুন্ঠণ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লুন্ঠিত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সুসজ্জিত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169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 1227-17: Pink powderpuff flower (Mimosa strigillosa 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875609"/>
            <a:ext cx="10210800" cy="557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512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" y="929640"/>
            <a:ext cx="11155680" cy="559308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পীর-দরবেশ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সতেরোবার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মুসলমানগন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১০০০-১০২৭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ইন্দো-মুসলিম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27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96759" cy="35109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954"/>
            <a:ext cx="5596759" cy="331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5" y="-57802"/>
            <a:ext cx="5131545" cy="3568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5" y="3635003"/>
            <a:ext cx="5081225" cy="31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160" y="60960"/>
            <a:ext cx="9144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" y="822960"/>
            <a:ext cx="11155680" cy="591166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en-US" sz="1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হিসেবেঃ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১৭বার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দুঃসাহসী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নিঃসন্দেহে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সৈনিকই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" y="121920"/>
            <a:ext cx="11155680" cy="65989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হিসেবেঃ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ন্যায়-পরায়ন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সুবিবেচক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শরীয়াতের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শিল্প-সংস্কৃতির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শিল্প-সংস্কৃতির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আল-বেরুনী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উতবী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আল-ফারাবী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বাইহাকী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উনসুরী,ফররুখী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প্রাচ্যের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গজনীতে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পাঠাগার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যাদুঘর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অট্টালিকা,মাদ্রাসা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সবর্গীয়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বধূ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গজনীকে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সুসজ্জিত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827" y="15765"/>
            <a:ext cx="7877492" cy="6096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শাহনামা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50" y="1185567"/>
            <a:ext cx="4648619" cy="41147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98" y="625366"/>
            <a:ext cx="7173309" cy="6232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শাহনামা অথবা শাহ্-নামা পারস্যের কবি আবুল কাসেম ফেরদৌসী দ্বারা লিখিত একটি দীর্ঘ মহাকাব্য।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শাহনামা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মাহমুদের অনুরোধে কবি ফেরদৌসী রচনা করেন।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মহাকাব্যে কবি ইরানের রাজা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বাদশাহদের শাসন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বিভিন্ন গুরুত্বপূর্ণ ঘটনাবলি উল্লেখ করেন।  এটি একই সাথে ইরানের ও সারা বিশ্বের ফার্সি ভাষাভাষী লোকদের জন্য জাতীয় মহাকাব্য। ফেরদৌসী ৯৭৭ থেকে ১০১০ সালের মধ্যে ৩০ বছরের অধিক সময় ধরে এই মহাকাব্য রচনা করেন। শাহনামায় প্রায় ষাট হাজার শ্লোক রয়েছে।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সবর্নমুদ্রা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7819" y="5506624"/>
            <a:ext cx="3764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ফেরদৌসি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90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603"/>
            <a:ext cx="9144000" cy="14836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7960"/>
            <a:ext cx="9144000" cy="2529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603"/>
            <a:ext cx="9144000" cy="148367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6440"/>
            <a:ext cx="9144000" cy="40124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নামগুলি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সোমনাথ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সম্পদ-বিশ্লেষণ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sque Flower, Pulsatilla vulgaris - Flowers - NatureGa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136430"/>
            <a:ext cx="7833360" cy="55404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517197"/>
            <a:ext cx="10515600" cy="1325563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99" y="600652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145290"/>
            <a:ext cx="3855720" cy="44231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040" y="2145290"/>
            <a:ext cx="5713759" cy="4301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endParaRPr lang="en-US" dirty="0" smtClean="0"/>
          </a:p>
          <a:p>
            <a:pPr marL="457200" lvl="1" indent="0">
              <a:buNone/>
            </a:pP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4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 algn="just">
              <a:buNone/>
            </a:pP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চান্দিনা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3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6" y="3525690"/>
            <a:ext cx="7190424" cy="3332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8255" cy="352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7" y="0"/>
            <a:ext cx="7083743" cy="3525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5690"/>
            <a:ext cx="5108257" cy="33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61806"/>
            <a:ext cx="5821681" cy="3612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550920"/>
            <a:ext cx="5821680" cy="330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"/>
            <a:ext cx="6019800" cy="3550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3581401"/>
            <a:ext cx="6019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11" y="459336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199" y="2267383"/>
            <a:ext cx="5157787" cy="36845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611" y="2267383"/>
            <a:ext cx="5183188" cy="36845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lvl="1" indent="0" algn="just">
              <a:buNone/>
            </a:pP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2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17041"/>
            <a:ext cx="9144000" cy="109436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880" y="1579418"/>
            <a:ext cx="10448239" cy="48215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 এর পরিচয় বলতে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 এর ভারত অভিযানের কারন ব্যাখ্যা করতে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 এর গুরুত্বপূ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অভিযান বর্ণনা করতে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 এর ভারত অভিযানের ফলাফ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96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4360"/>
            <a:ext cx="9144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 এর 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844040"/>
            <a:ext cx="7559040" cy="422148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সুবক্তগীনের জ্যেষ্ঠ পুত্র মাহমুদ ৯৭১ খ্রি. জন্মগ্রহন করেন। মাহমুদ প্রশাসন ও যুদ্ধবিদ্যায় যেমন প্রশিক্ষন নিয়েছিলেন, তেমনি রাজ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তিবিদ্যার কলাকৌশলও অর্জন করেছিলেন। তিনি ছোট ভাই ইসমাইলকে সরিয়ে দিয়ে 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খ্রি. সিংহাসনারোন করেন।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খোরাসানের সামানীয়দের পরাজিত করে সুলতান উপাধি গ্রহন করেন।আব্বাসীয় খলিফা কাদির বিল্লাহ তাকে ‘ইয়ামিন উদ-দৌলা’ ও আমিন -উল-মিল্লাত উপাধি দেন।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844040"/>
            <a:ext cx="3291840" cy="422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" y="6065520"/>
            <a:ext cx="269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80" y="-20286"/>
            <a:ext cx="8245365" cy="6885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874" y="482402"/>
            <a:ext cx="1015663" cy="58805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গজনী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1312</Words>
  <Application>Microsoft Office PowerPoint</Application>
  <PresentationFormat>Widescreen</PresentationFormat>
  <Paragraphs>115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উপরের ছবিগুলো দেখে আমরা বুঝতে পারি ---</vt:lpstr>
      <vt:lpstr>এই পাঠ শেষে শিক্ষার্থীরা...</vt:lpstr>
      <vt:lpstr>সুলতান মাহমুদ এর পরিচয়</vt:lpstr>
      <vt:lpstr>PowerPoint Presentation</vt:lpstr>
      <vt:lpstr>সুলতান মাহমুদ এর ভারত অভিযানের কারনসমূহ-</vt:lpstr>
      <vt:lpstr>ধর্মীয় উদ্দেশ্য</vt:lpstr>
      <vt:lpstr>রাজনৈতিক উদ্দেশ্য</vt:lpstr>
      <vt:lpstr>অর্থনৈতিক উদ্দেশ্য</vt:lpstr>
      <vt:lpstr>PowerPoint Presentation</vt:lpstr>
      <vt:lpstr>এক নজরে সুলতান মাহমুদ এর অভিযানসমূহ-</vt:lpstr>
      <vt:lpstr>একক কাজ</vt:lpstr>
      <vt:lpstr>নাগরকোট অভিযান-১০০৯ খ্রি.</vt:lpstr>
      <vt:lpstr>সোমনাথ মন্দির অভিযান-১০২৬খ্রি.</vt:lpstr>
      <vt:lpstr>ফলাফল</vt:lpstr>
      <vt:lpstr>PowerPoint Presentation</vt:lpstr>
      <vt:lpstr>PowerPoint Presentation</vt:lpstr>
      <vt:lpstr>সুলতান মাহমুদ এর কৃতিত্ব</vt:lpstr>
      <vt:lpstr>PowerPoint Presentation</vt:lpstr>
      <vt:lpstr>শাহনামা</vt:lpstr>
      <vt:lpstr>মূল্যায়ন</vt:lpstr>
      <vt:lpstr>বাড়ির কাজ</vt:lpstr>
      <vt:lpstr>সবার মঙ্গল কামনা করে আজ এখানে শেষ করছি।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করোনা সংকটকালীন সময় ‘ঘরে থাকি ,নিরাপদ থাকি’ এই সবাস্থ্যবিধি মেনে আজকের অনলাইন ক্লাসে সবাইকে শুভেচ্ছা জানিয়ে শুরু করছি...</dc:title>
  <dc:creator>Sayed Wayach Uddin</dc:creator>
  <cp:lastModifiedBy>Sayed Wayach Uddin</cp:lastModifiedBy>
  <cp:revision>190</cp:revision>
  <dcterms:created xsi:type="dcterms:W3CDTF">2020-05-11T15:49:05Z</dcterms:created>
  <dcterms:modified xsi:type="dcterms:W3CDTF">2020-06-03T05:53:56Z</dcterms:modified>
</cp:coreProperties>
</file>