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6" r:id="rId2"/>
    <p:sldId id="256" r:id="rId3"/>
    <p:sldId id="259" r:id="rId4"/>
    <p:sldId id="269" r:id="rId5"/>
    <p:sldId id="261" r:id="rId6"/>
    <p:sldId id="260" r:id="rId7"/>
    <p:sldId id="270" r:id="rId8"/>
    <p:sldId id="271" r:id="rId9"/>
    <p:sldId id="257" r:id="rId10"/>
    <p:sldId id="268" r:id="rId11"/>
    <p:sldId id="262" r:id="rId12"/>
    <p:sldId id="263" r:id="rId13"/>
    <p:sldId id="264" r:id="rId14"/>
    <p:sldId id="265" r:id="rId15"/>
    <p:sldId id="266" r:id="rId16"/>
    <p:sldId id="275" r:id="rId17"/>
    <p:sldId id="274" r:id="rId18"/>
    <p:sldId id="267" r:id="rId19"/>
    <p:sldId id="272" r:id="rId20"/>
    <p:sldId id="278" r:id="rId21"/>
    <p:sldId id="277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0919C2-275B-4D3B-BFFA-FDFE5F8DCD1B}">
          <p14:sldIdLst>
            <p14:sldId id="276"/>
            <p14:sldId id="256"/>
            <p14:sldId id="259"/>
            <p14:sldId id="269"/>
            <p14:sldId id="261"/>
            <p14:sldId id="260"/>
            <p14:sldId id="270"/>
            <p14:sldId id="271"/>
            <p14:sldId id="257"/>
            <p14:sldId id="268"/>
            <p14:sldId id="262"/>
            <p14:sldId id="263"/>
            <p14:sldId id="264"/>
            <p14:sldId id="265"/>
            <p14:sldId id="266"/>
            <p14:sldId id="275"/>
            <p14:sldId id="274"/>
            <p14:sldId id="267"/>
            <p14:sldId id="272"/>
            <p14:sldId id="278"/>
            <p14:sldId id="277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96" autoAdjust="0"/>
  </p:normalViewPr>
  <p:slideViewPr>
    <p:cSldViewPr snapToGrid="0" showGuides="1">
      <p:cViewPr varScale="1">
        <p:scale>
          <a:sx n="63" d="100"/>
          <a:sy n="63" d="100"/>
        </p:scale>
        <p:origin x="222" y="78"/>
      </p:cViewPr>
      <p:guideLst/>
    </p:cSldViewPr>
  </p:slideViewPr>
  <p:outlineViewPr>
    <p:cViewPr>
      <p:scale>
        <a:sx n="33" d="100"/>
        <a:sy n="33" d="100"/>
      </p:scale>
      <p:origin x="0" y="-241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fif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125A5-D4C4-4463-B1BC-7CDA7E779A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538D94-802C-463C-BB26-7069FE7F254D}">
      <dgm:prSet/>
      <dgm:spPr/>
      <dgm:t>
        <a:bodyPr/>
        <a:lstStyle/>
        <a:p>
          <a:pPr rtl="0"/>
          <a:r>
            <a:rPr lang="en-US" dirty="0" err="1" smtClean="0"/>
            <a:t>শ্রেনি</a:t>
          </a:r>
          <a:r>
            <a:rPr lang="en-US" dirty="0" smtClean="0"/>
            <a:t> ও </a:t>
          </a:r>
          <a:r>
            <a:rPr lang="en-US" dirty="0" err="1" smtClean="0"/>
            <a:t>বিষয়</a:t>
          </a:r>
          <a:r>
            <a:rPr lang="en-US" dirty="0" smtClean="0"/>
            <a:t> </a:t>
          </a:r>
          <a:r>
            <a:rPr lang="en-US" dirty="0" err="1" smtClean="0"/>
            <a:t>পরিচিতি</a:t>
          </a:r>
          <a:endParaRPr lang="en-US" dirty="0"/>
        </a:p>
      </dgm:t>
    </dgm:pt>
    <dgm:pt modelId="{F4DEA982-2D34-40D1-859B-F01057D46117}" type="sibTrans" cxnId="{44B1A1D6-0FC0-4FF3-BD24-1332D97D2370}">
      <dgm:prSet/>
      <dgm:spPr/>
      <dgm:t>
        <a:bodyPr/>
        <a:lstStyle/>
        <a:p>
          <a:endParaRPr lang="en-US"/>
        </a:p>
      </dgm:t>
    </dgm:pt>
    <dgm:pt modelId="{40AAB1CF-AD73-4FF1-AF58-05702CAC9E6A}" type="parTrans" cxnId="{44B1A1D6-0FC0-4FF3-BD24-1332D97D2370}">
      <dgm:prSet/>
      <dgm:spPr/>
      <dgm:t>
        <a:bodyPr/>
        <a:lstStyle/>
        <a:p>
          <a:endParaRPr lang="en-US"/>
        </a:p>
      </dgm:t>
    </dgm:pt>
    <dgm:pt modelId="{288D3F29-B816-44F8-9328-37E196A5AE84}" type="pres">
      <dgm:prSet presAssocID="{2BC125A5-D4C4-4463-B1BC-7CDA7E779A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D6A76F-A945-4563-BAB2-9FE85D2520E7}" type="pres">
      <dgm:prSet presAssocID="{D8538D94-802C-463C-BB26-7069FE7F254D}" presName="circle1" presStyleLbl="node1" presStyleIdx="0" presStyleCnt="1"/>
      <dgm:spPr/>
    </dgm:pt>
    <dgm:pt modelId="{DA080F42-5BBE-4058-AAFE-A62477CD9B8F}" type="pres">
      <dgm:prSet presAssocID="{D8538D94-802C-463C-BB26-7069FE7F254D}" presName="space" presStyleCnt="0"/>
      <dgm:spPr/>
    </dgm:pt>
    <dgm:pt modelId="{A2304F19-6F18-4178-92B7-7D1C8B4F8716}" type="pres">
      <dgm:prSet presAssocID="{D8538D94-802C-463C-BB26-7069FE7F254D}" presName="rect1" presStyleLbl="alignAcc1" presStyleIdx="0" presStyleCnt="1" custLinFactNeighborX="3439"/>
      <dgm:spPr/>
      <dgm:t>
        <a:bodyPr/>
        <a:lstStyle/>
        <a:p>
          <a:endParaRPr lang="en-US"/>
        </a:p>
      </dgm:t>
    </dgm:pt>
    <dgm:pt modelId="{7C69E74B-F150-45E6-B959-FEE06ED8B1F0}" type="pres">
      <dgm:prSet presAssocID="{D8538D94-802C-463C-BB26-7069FE7F254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CA9FE8-36A5-4D1D-A6F5-117DAEC4F6A6}" type="presOf" srcId="{D8538D94-802C-463C-BB26-7069FE7F254D}" destId="{A2304F19-6F18-4178-92B7-7D1C8B4F8716}" srcOrd="0" destOrd="0" presId="urn:microsoft.com/office/officeart/2005/8/layout/target3"/>
    <dgm:cxn modelId="{9A9B747C-D5E2-4032-A4B0-3BF8E5541586}" type="presOf" srcId="{2BC125A5-D4C4-4463-B1BC-7CDA7E779A92}" destId="{288D3F29-B816-44F8-9328-37E196A5AE84}" srcOrd="0" destOrd="0" presId="urn:microsoft.com/office/officeart/2005/8/layout/target3"/>
    <dgm:cxn modelId="{F900C91E-C84E-44F8-9710-AB6994D4ECEF}" type="presOf" srcId="{D8538D94-802C-463C-BB26-7069FE7F254D}" destId="{7C69E74B-F150-45E6-B959-FEE06ED8B1F0}" srcOrd="1" destOrd="0" presId="urn:microsoft.com/office/officeart/2005/8/layout/target3"/>
    <dgm:cxn modelId="{44B1A1D6-0FC0-4FF3-BD24-1332D97D2370}" srcId="{2BC125A5-D4C4-4463-B1BC-7CDA7E779A92}" destId="{D8538D94-802C-463C-BB26-7069FE7F254D}" srcOrd="0" destOrd="0" parTransId="{40AAB1CF-AD73-4FF1-AF58-05702CAC9E6A}" sibTransId="{F4DEA982-2D34-40D1-859B-F01057D46117}"/>
    <dgm:cxn modelId="{638D1168-7E84-4B33-8B2B-B9E134F81BA3}" type="presParOf" srcId="{288D3F29-B816-44F8-9328-37E196A5AE84}" destId="{D0D6A76F-A945-4563-BAB2-9FE85D2520E7}" srcOrd="0" destOrd="0" presId="urn:microsoft.com/office/officeart/2005/8/layout/target3"/>
    <dgm:cxn modelId="{54F0A382-566B-4E15-A0DD-7E5D24DCC993}" type="presParOf" srcId="{288D3F29-B816-44F8-9328-37E196A5AE84}" destId="{DA080F42-5BBE-4058-AAFE-A62477CD9B8F}" srcOrd="1" destOrd="0" presId="urn:microsoft.com/office/officeart/2005/8/layout/target3"/>
    <dgm:cxn modelId="{A1F38D08-E0DC-4B05-B380-17DE502EFD61}" type="presParOf" srcId="{288D3F29-B816-44F8-9328-37E196A5AE84}" destId="{A2304F19-6F18-4178-92B7-7D1C8B4F8716}" srcOrd="2" destOrd="0" presId="urn:microsoft.com/office/officeart/2005/8/layout/target3"/>
    <dgm:cxn modelId="{1AAF29F3-23DA-41DD-8B38-2551D8D6123E}" type="presParOf" srcId="{288D3F29-B816-44F8-9328-37E196A5AE84}" destId="{7C69E74B-F150-45E6-B959-FEE06ED8B1F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B05B5-F8E1-4D6C-89D2-B4B37464B782}" type="doc">
      <dgm:prSet loTypeId="urn:microsoft.com/office/officeart/2005/8/layout/b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BBC34B3-75E0-43F0-92D9-9F170BCB4F14}">
      <dgm:prSet custT="1"/>
      <dgm:spPr/>
      <dgm:t>
        <a:bodyPr/>
        <a:lstStyle/>
        <a:p>
          <a:pPr rtl="0"/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শ্রেনিঃ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দ্বাদশ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294D9B-C152-448C-9769-A9C649594D88}" type="parTrans" cxnId="{D2D5379C-41F8-4026-89FB-A3E4B24131B5}">
      <dgm:prSet/>
      <dgm:spPr/>
      <dgm:t>
        <a:bodyPr/>
        <a:lstStyle/>
        <a:p>
          <a:endParaRPr lang="en-US"/>
        </a:p>
      </dgm:t>
    </dgm:pt>
    <dgm:pt modelId="{4C15991C-EE9A-4653-9921-115267064E2D}" type="sibTrans" cxnId="{D2D5379C-41F8-4026-89FB-A3E4B24131B5}">
      <dgm:prSet/>
      <dgm:spPr/>
      <dgm:t>
        <a:bodyPr/>
        <a:lstStyle/>
        <a:p>
          <a:endParaRPr lang="en-US"/>
        </a:p>
      </dgm:t>
    </dgm:pt>
    <dgm:pt modelId="{E15DE6E3-B9EB-4F27-9E68-3AD150903AC5}">
      <dgm:prSet custT="1"/>
      <dgm:spPr/>
      <dgm:t>
        <a:bodyPr/>
        <a:lstStyle/>
        <a:p>
          <a:pPr rtl="0"/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বিষয়ঃ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ইসলামের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সংস্কৃতি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C52E1C-52B7-477E-956A-24203D1B9829}" type="parTrans" cxnId="{1091A6A6-E790-478D-BD41-5366BE8ABE89}">
      <dgm:prSet/>
      <dgm:spPr/>
      <dgm:t>
        <a:bodyPr/>
        <a:lstStyle/>
        <a:p>
          <a:endParaRPr lang="en-US"/>
        </a:p>
      </dgm:t>
    </dgm:pt>
    <dgm:pt modelId="{478C64C6-9F25-4794-9857-6EB0830A745D}" type="sibTrans" cxnId="{1091A6A6-E790-478D-BD41-5366BE8ABE89}">
      <dgm:prSet/>
      <dgm:spPr/>
      <dgm:t>
        <a:bodyPr/>
        <a:lstStyle/>
        <a:p>
          <a:endParaRPr lang="en-US"/>
        </a:p>
      </dgm:t>
    </dgm:pt>
    <dgm:pt modelId="{54B9DE45-13E8-4B04-8A54-1B494092BE01}">
      <dgm:prSet/>
      <dgm:spPr/>
      <dgm:t>
        <a:bodyPr/>
        <a:lstStyle/>
        <a:p>
          <a:pPr rtl="0"/>
          <a:r>
            <a:rPr lang="en-US" dirty="0" err="1" smtClean="0"/>
            <a:t>দ্বিতীয়</a:t>
          </a:r>
          <a:r>
            <a:rPr lang="en-US" dirty="0" smtClean="0"/>
            <a:t> </a:t>
          </a:r>
          <a:r>
            <a:rPr lang="en-US" dirty="0" err="1" smtClean="0"/>
            <a:t>পত্র</a:t>
          </a:r>
          <a:endParaRPr lang="en-US" dirty="0"/>
        </a:p>
      </dgm:t>
    </dgm:pt>
    <dgm:pt modelId="{5B2F487D-C9A7-40D0-A195-E1E45C7E9D7C}" type="parTrans" cxnId="{06D2E1F1-35DB-4105-88B2-65F88F27BCA6}">
      <dgm:prSet/>
      <dgm:spPr/>
      <dgm:t>
        <a:bodyPr/>
        <a:lstStyle/>
        <a:p>
          <a:endParaRPr lang="en-US"/>
        </a:p>
      </dgm:t>
    </dgm:pt>
    <dgm:pt modelId="{3106D5CA-AE89-464A-AB93-42E6B3A35F31}" type="sibTrans" cxnId="{06D2E1F1-35DB-4105-88B2-65F88F27BCA6}">
      <dgm:prSet/>
      <dgm:spPr/>
      <dgm:t>
        <a:bodyPr/>
        <a:lstStyle/>
        <a:p>
          <a:endParaRPr lang="en-US"/>
        </a:p>
      </dgm:t>
    </dgm:pt>
    <dgm:pt modelId="{45800C5A-E355-44C5-9ADB-A1197AAD6F1F}">
      <dgm:prSet custT="1"/>
      <dgm:spPr/>
      <dgm:t>
        <a:bodyPr/>
        <a:lstStyle/>
        <a:p>
          <a:pPr rtl="0"/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অধ্যায়ঃ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মুসলিম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প্রতিষ্ঠা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C345F4-E17F-44A8-9E44-5723775CC7DB}" type="parTrans" cxnId="{D149D060-BB00-4FB1-9D1D-12E4BCDC7CC6}">
      <dgm:prSet/>
      <dgm:spPr/>
      <dgm:t>
        <a:bodyPr/>
        <a:lstStyle/>
        <a:p>
          <a:endParaRPr lang="en-US"/>
        </a:p>
      </dgm:t>
    </dgm:pt>
    <dgm:pt modelId="{6E46AF08-1A88-489F-9F70-CE5B0720301D}" type="sibTrans" cxnId="{D149D060-BB00-4FB1-9D1D-12E4BCDC7CC6}">
      <dgm:prSet/>
      <dgm:spPr/>
      <dgm:t>
        <a:bodyPr/>
        <a:lstStyle/>
        <a:p>
          <a:endParaRPr lang="en-US"/>
        </a:p>
      </dgm:t>
    </dgm:pt>
    <dgm:pt modelId="{B86A7AC9-321C-4A4C-9A23-82F45F76F7FA}" type="pres">
      <dgm:prSet presAssocID="{263B05B5-F8E1-4D6C-89D2-B4B37464B78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9046D84-98B1-40A3-833A-FD292C6DA4C4}" type="pres">
      <dgm:prSet presAssocID="{3BBC34B3-75E0-43F0-92D9-9F170BCB4F14}" presName="compNode" presStyleCnt="0"/>
      <dgm:spPr/>
    </dgm:pt>
    <dgm:pt modelId="{46046944-59EC-4833-8150-A5D8293D8177}" type="pres">
      <dgm:prSet presAssocID="{3BBC34B3-75E0-43F0-92D9-9F170BCB4F14}" presName="dummyConnPt" presStyleCnt="0"/>
      <dgm:spPr/>
    </dgm:pt>
    <dgm:pt modelId="{61E796C9-975A-476E-983A-F1BCEB90599D}" type="pres">
      <dgm:prSet presAssocID="{3BBC34B3-75E0-43F0-92D9-9F170BCB4F14}" presName="node" presStyleLbl="node1" presStyleIdx="0" presStyleCnt="4" custScaleX="163167" custLinFactNeighborX="13531" custLinFactNeighborY="-1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07C49-4292-433D-B42F-4030F3B7F644}" type="pres">
      <dgm:prSet presAssocID="{4C15991C-EE9A-4653-9921-115267064E2D}" presName="sibTrans" presStyleLbl="bgSibTrans2D1" presStyleIdx="0" presStyleCnt="3"/>
      <dgm:spPr/>
      <dgm:t>
        <a:bodyPr/>
        <a:lstStyle/>
        <a:p>
          <a:endParaRPr lang="en-US"/>
        </a:p>
      </dgm:t>
    </dgm:pt>
    <dgm:pt modelId="{E5D4DF8F-D4EC-47FF-BE38-4C188E5318B5}" type="pres">
      <dgm:prSet presAssocID="{E15DE6E3-B9EB-4F27-9E68-3AD150903AC5}" presName="compNode" presStyleCnt="0"/>
      <dgm:spPr/>
    </dgm:pt>
    <dgm:pt modelId="{E6B195D2-3AA2-4546-8E35-081D067C914B}" type="pres">
      <dgm:prSet presAssocID="{E15DE6E3-B9EB-4F27-9E68-3AD150903AC5}" presName="dummyConnPt" presStyleCnt="0"/>
      <dgm:spPr/>
    </dgm:pt>
    <dgm:pt modelId="{EE6EBE21-0B44-4C6F-8C49-9DA0A46C664D}" type="pres">
      <dgm:prSet presAssocID="{E15DE6E3-B9EB-4F27-9E68-3AD150903AC5}" presName="node" presStyleLbl="node1" presStyleIdx="1" presStyleCnt="4" custScaleX="192414" custScaleY="111198" custLinFactNeighborX="6311" custLinFactNeighborY="3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CE94C-1D7C-411B-BBBE-AA919F1DFE5B}" type="pres">
      <dgm:prSet presAssocID="{478C64C6-9F25-4794-9857-6EB0830A745D}" presName="sibTrans" presStyleLbl="bgSibTrans2D1" presStyleIdx="1" presStyleCnt="3"/>
      <dgm:spPr/>
      <dgm:t>
        <a:bodyPr/>
        <a:lstStyle/>
        <a:p>
          <a:endParaRPr lang="en-US"/>
        </a:p>
      </dgm:t>
    </dgm:pt>
    <dgm:pt modelId="{1BF9DAD6-68CE-49D5-819E-1CE4AEC18754}" type="pres">
      <dgm:prSet presAssocID="{54B9DE45-13E8-4B04-8A54-1B494092BE01}" presName="compNode" presStyleCnt="0"/>
      <dgm:spPr/>
    </dgm:pt>
    <dgm:pt modelId="{7A7522C5-BC03-42CC-8853-2FE3E05A2CED}" type="pres">
      <dgm:prSet presAssocID="{54B9DE45-13E8-4B04-8A54-1B494092BE01}" presName="dummyConnPt" presStyleCnt="0"/>
      <dgm:spPr/>
    </dgm:pt>
    <dgm:pt modelId="{2C6C7EE3-E8D7-4BCD-8098-A5FA246B4E37}" type="pres">
      <dgm:prSet presAssocID="{54B9DE45-13E8-4B04-8A54-1B494092BE01}" presName="node" presStyleLbl="node1" presStyleIdx="2" presStyleCnt="4" custScaleX="177814" custScaleY="106946" custLinFactNeighborX="6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B9E81-06D3-4676-9785-06507A96420E}" type="pres">
      <dgm:prSet presAssocID="{3106D5CA-AE89-464A-AB93-42E6B3A35F31}" presName="sibTrans" presStyleLbl="bgSibTrans2D1" presStyleIdx="2" presStyleCnt="3"/>
      <dgm:spPr/>
      <dgm:t>
        <a:bodyPr/>
        <a:lstStyle/>
        <a:p>
          <a:endParaRPr lang="en-US"/>
        </a:p>
      </dgm:t>
    </dgm:pt>
    <dgm:pt modelId="{83A224CE-DA8E-44AF-8EE7-E8B6B9F2786F}" type="pres">
      <dgm:prSet presAssocID="{45800C5A-E355-44C5-9ADB-A1197AAD6F1F}" presName="compNode" presStyleCnt="0"/>
      <dgm:spPr/>
    </dgm:pt>
    <dgm:pt modelId="{620B5CCA-5554-42A2-A47A-BC5FBCF6CACF}" type="pres">
      <dgm:prSet presAssocID="{45800C5A-E355-44C5-9ADB-A1197AAD6F1F}" presName="dummyConnPt" presStyleCnt="0"/>
      <dgm:spPr/>
    </dgm:pt>
    <dgm:pt modelId="{88E334C7-EFD7-4374-B231-AAC770019FCD}" type="pres">
      <dgm:prSet presAssocID="{45800C5A-E355-44C5-9ADB-A1197AAD6F1F}" presName="node" presStyleLbl="node1" presStyleIdx="3" presStyleCnt="4" custScaleX="195989" custScaleY="101680" custLinFactNeighborX="-11072" custLinFactNeighborY="-12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12D1D-56F4-4B7D-BD86-80727DF1306B}" type="presOf" srcId="{478C64C6-9F25-4794-9857-6EB0830A745D}" destId="{412CE94C-1D7C-411B-BBBE-AA919F1DFE5B}" srcOrd="0" destOrd="0" presId="urn:microsoft.com/office/officeart/2005/8/layout/bProcess4"/>
    <dgm:cxn modelId="{B61EEC5F-AA6F-4D19-9C8D-9F2709085AD8}" type="presOf" srcId="{3BBC34B3-75E0-43F0-92D9-9F170BCB4F14}" destId="{61E796C9-975A-476E-983A-F1BCEB90599D}" srcOrd="0" destOrd="0" presId="urn:microsoft.com/office/officeart/2005/8/layout/bProcess4"/>
    <dgm:cxn modelId="{9A7F0003-B967-464F-8674-1A9A2426D5C4}" type="presOf" srcId="{54B9DE45-13E8-4B04-8A54-1B494092BE01}" destId="{2C6C7EE3-E8D7-4BCD-8098-A5FA246B4E37}" srcOrd="0" destOrd="0" presId="urn:microsoft.com/office/officeart/2005/8/layout/bProcess4"/>
    <dgm:cxn modelId="{88211AF8-743F-40EC-8320-2FAD0A8333BE}" type="presOf" srcId="{3106D5CA-AE89-464A-AB93-42E6B3A35F31}" destId="{A8CB9E81-06D3-4676-9785-06507A96420E}" srcOrd="0" destOrd="0" presId="urn:microsoft.com/office/officeart/2005/8/layout/bProcess4"/>
    <dgm:cxn modelId="{262B72CD-4A06-4895-8085-2186946C7BBC}" type="presOf" srcId="{45800C5A-E355-44C5-9ADB-A1197AAD6F1F}" destId="{88E334C7-EFD7-4374-B231-AAC770019FCD}" srcOrd="0" destOrd="0" presId="urn:microsoft.com/office/officeart/2005/8/layout/bProcess4"/>
    <dgm:cxn modelId="{193D3A2F-53C7-425D-84ED-74F2942E5F5B}" type="presOf" srcId="{E15DE6E3-B9EB-4F27-9E68-3AD150903AC5}" destId="{EE6EBE21-0B44-4C6F-8C49-9DA0A46C664D}" srcOrd="0" destOrd="0" presId="urn:microsoft.com/office/officeart/2005/8/layout/bProcess4"/>
    <dgm:cxn modelId="{D149D060-BB00-4FB1-9D1D-12E4BCDC7CC6}" srcId="{263B05B5-F8E1-4D6C-89D2-B4B37464B782}" destId="{45800C5A-E355-44C5-9ADB-A1197AAD6F1F}" srcOrd="3" destOrd="0" parTransId="{0BC345F4-E17F-44A8-9E44-5723775CC7DB}" sibTransId="{6E46AF08-1A88-489F-9F70-CE5B0720301D}"/>
    <dgm:cxn modelId="{51D21480-AA35-4E88-9425-E479E51AE65F}" type="presOf" srcId="{4C15991C-EE9A-4653-9921-115267064E2D}" destId="{67507C49-4292-433D-B42F-4030F3B7F644}" srcOrd="0" destOrd="0" presId="urn:microsoft.com/office/officeart/2005/8/layout/bProcess4"/>
    <dgm:cxn modelId="{06D2E1F1-35DB-4105-88B2-65F88F27BCA6}" srcId="{263B05B5-F8E1-4D6C-89D2-B4B37464B782}" destId="{54B9DE45-13E8-4B04-8A54-1B494092BE01}" srcOrd="2" destOrd="0" parTransId="{5B2F487D-C9A7-40D0-A195-E1E45C7E9D7C}" sibTransId="{3106D5CA-AE89-464A-AB93-42E6B3A35F31}"/>
    <dgm:cxn modelId="{1091A6A6-E790-478D-BD41-5366BE8ABE89}" srcId="{263B05B5-F8E1-4D6C-89D2-B4B37464B782}" destId="{E15DE6E3-B9EB-4F27-9E68-3AD150903AC5}" srcOrd="1" destOrd="0" parTransId="{29C52E1C-52B7-477E-956A-24203D1B9829}" sibTransId="{478C64C6-9F25-4794-9857-6EB0830A745D}"/>
    <dgm:cxn modelId="{D2D5379C-41F8-4026-89FB-A3E4B24131B5}" srcId="{263B05B5-F8E1-4D6C-89D2-B4B37464B782}" destId="{3BBC34B3-75E0-43F0-92D9-9F170BCB4F14}" srcOrd="0" destOrd="0" parTransId="{3B294D9B-C152-448C-9769-A9C649594D88}" sibTransId="{4C15991C-EE9A-4653-9921-115267064E2D}"/>
    <dgm:cxn modelId="{3B1FA877-9853-4D39-93C6-8E12C084DEE9}" type="presOf" srcId="{263B05B5-F8E1-4D6C-89D2-B4B37464B782}" destId="{B86A7AC9-321C-4A4C-9A23-82F45F76F7FA}" srcOrd="0" destOrd="0" presId="urn:microsoft.com/office/officeart/2005/8/layout/bProcess4"/>
    <dgm:cxn modelId="{5EC96950-3514-47FC-92AA-9793B98F297F}" type="presParOf" srcId="{B86A7AC9-321C-4A4C-9A23-82F45F76F7FA}" destId="{F9046D84-98B1-40A3-833A-FD292C6DA4C4}" srcOrd="0" destOrd="0" presId="urn:microsoft.com/office/officeart/2005/8/layout/bProcess4"/>
    <dgm:cxn modelId="{7841AECF-CB10-4466-A42E-87204E929E55}" type="presParOf" srcId="{F9046D84-98B1-40A3-833A-FD292C6DA4C4}" destId="{46046944-59EC-4833-8150-A5D8293D8177}" srcOrd="0" destOrd="0" presId="urn:microsoft.com/office/officeart/2005/8/layout/bProcess4"/>
    <dgm:cxn modelId="{005E8939-19B9-40F2-9E2F-D93B5F93F20C}" type="presParOf" srcId="{F9046D84-98B1-40A3-833A-FD292C6DA4C4}" destId="{61E796C9-975A-476E-983A-F1BCEB90599D}" srcOrd="1" destOrd="0" presId="urn:microsoft.com/office/officeart/2005/8/layout/bProcess4"/>
    <dgm:cxn modelId="{C80BEB63-14D3-490E-999A-7F98F042ADDF}" type="presParOf" srcId="{B86A7AC9-321C-4A4C-9A23-82F45F76F7FA}" destId="{67507C49-4292-433D-B42F-4030F3B7F644}" srcOrd="1" destOrd="0" presId="urn:microsoft.com/office/officeart/2005/8/layout/bProcess4"/>
    <dgm:cxn modelId="{664A6D4A-8C03-42D1-A691-4E38BBEAFB16}" type="presParOf" srcId="{B86A7AC9-321C-4A4C-9A23-82F45F76F7FA}" destId="{E5D4DF8F-D4EC-47FF-BE38-4C188E5318B5}" srcOrd="2" destOrd="0" presId="urn:microsoft.com/office/officeart/2005/8/layout/bProcess4"/>
    <dgm:cxn modelId="{837824E1-5AE1-4D22-B620-1076984C2C5E}" type="presParOf" srcId="{E5D4DF8F-D4EC-47FF-BE38-4C188E5318B5}" destId="{E6B195D2-3AA2-4546-8E35-081D067C914B}" srcOrd="0" destOrd="0" presId="urn:microsoft.com/office/officeart/2005/8/layout/bProcess4"/>
    <dgm:cxn modelId="{EE27E0A5-B2A6-485F-BC1B-51F0AB937056}" type="presParOf" srcId="{E5D4DF8F-D4EC-47FF-BE38-4C188E5318B5}" destId="{EE6EBE21-0B44-4C6F-8C49-9DA0A46C664D}" srcOrd="1" destOrd="0" presId="urn:microsoft.com/office/officeart/2005/8/layout/bProcess4"/>
    <dgm:cxn modelId="{DE28F04E-F713-4B3E-8434-95C4B2E3C4B4}" type="presParOf" srcId="{B86A7AC9-321C-4A4C-9A23-82F45F76F7FA}" destId="{412CE94C-1D7C-411B-BBBE-AA919F1DFE5B}" srcOrd="3" destOrd="0" presId="urn:microsoft.com/office/officeart/2005/8/layout/bProcess4"/>
    <dgm:cxn modelId="{A2B1D704-32B0-4F98-B175-4086C0BC5DAD}" type="presParOf" srcId="{B86A7AC9-321C-4A4C-9A23-82F45F76F7FA}" destId="{1BF9DAD6-68CE-49D5-819E-1CE4AEC18754}" srcOrd="4" destOrd="0" presId="urn:microsoft.com/office/officeart/2005/8/layout/bProcess4"/>
    <dgm:cxn modelId="{D909C58B-F18D-4679-BF6C-93AF76E2438F}" type="presParOf" srcId="{1BF9DAD6-68CE-49D5-819E-1CE4AEC18754}" destId="{7A7522C5-BC03-42CC-8853-2FE3E05A2CED}" srcOrd="0" destOrd="0" presId="urn:microsoft.com/office/officeart/2005/8/layout/bProcess4"/>
    <dgm:cxn modelId="{52B2CD05-254F-43FA-A8C1-F3A1FA43D188}" type="presParOf" srcId="{1BF9DAD6-68CE-49D5-819E-1CE4AEC18754}" destId="{2C6C7EE3-E8D7-4BCD-8098-A5FA246B4E37}" srcOrd="1" destOrd="0" presId="urn:microsoft.com/office/officeart/2005/8/layout/bProcess4"/>
    <dgm:cxn modelId="{4FB545D5-915E-45FD-8C7B-7F81FF8CD269}" type="presParOf" srcId="{B86A7AC9-321C-4A4C-9A23-82F45F76F7FA}" destId="{A8CB9E81-06D3-4676-9785-06507A96420E}" srcOrd="5" destOrd="0" presId="urn:microsoft.com/office/officeart/2005/8/layout/bProcess4"/>
    <dgm:cxn modelId="{4802A210-1717-49B0-A055-1384557EE84E}" type="presParOf" srcId="{B86A7AC9-321C-4A4C-9A23-82F45F76F7FA}" destId="{83A224CE-DA8E-44AF-8EE7-E8B6B9F2786F}" srcOrd="6" destOrd="0" presId="urn:microsoft.com/office/officeart/2005/8/layout/bProcess4"/>
    <dgm:cxn modelId="{6673465E-A7C9-4682-871F-F96BB0256670}" type="presParOf" srcId="{83A224CE-DA8E-44AF-8EE7-E8B6B9F2786F}" destId="{620B5CCA-5554-42A2-A47A-BC5FBCF6CACF}" srcOrd="0" destOrd="0" presId="urn:microsoft.com/office/officeart/2005/8/layout/bProcess4"/>
    <dgm:cxn modelId="{DACCBBB3-B5C3-4122-B9CB-4AA6AB71639B}" type="presParOf" srcId="{83A224CE-DA8E-44AF-8EE7-E8B6B9F2786F}" destId="{88E334C7-EFD7-4374-B231-AAC770019FC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2BCB49-D957-485D-8238-0F75F19F2C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4309171-55C5-4FAD-9D2B-3F246BDB7262}">
      <dgm:prSet custT="1"/>
      <dgm:spPr/>
      <dgm:t>
        <a:bodyPr/>
        <a:lstStyle/>
        <a:p>
          <a:pPr rtl="0"/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পাঠ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পরিচিতি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AA92EB-879A-45EB-85D6-104CBD5FCEF1}" type="parTrans" cxnId="{DCCAE751-4943-4020-B607-95241BF65F41}">
      <dgm:prSet/>
      <dgm:spPr/>
      <dgm:t>
        <a:bodyPr/>
        <a:lstStyle/>
        <a:p>
          <a:endParaRPr lang="en-US"/>
        </a:p>
      </dgm:t>
    </dgm:pt>
    <dgm:pt modelId="{E1C96E4B-6873-4A31-9976-F3B4AC265ACA}" type="sibTrans" cxnId="{DCCAE751-4943-4020-B607-95241BF65F41}">
      <dgm:prSet/>
      <dgm:spPr/>
      <dgm:t>
        <a:bodyPr/>
        <a:lstStyle/>
        <a:p>
          <a:endParaRPr lang="en-US"/>
        </a:p>
      </dgm:t>
    </dgm:pt>
    <dgm:pt modelId="{4345DCC1-6B56-44C2-976F-187743D07AAC}" type="pres">
      <dgm:prSet presAssocID="{1E2BCB49-D957-485D-8238-0F75F19F2C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3D76F0-07F1-470F-8ACF-F3D91C1894BD}" type="pres">
      <dgm:prSet presAssocID="{34309171-55C5-4FAD-9D2B-3F246BDB72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98969D-FC1E-4296-9DC9-ACA83518371A}" type="presOf" srcId="{34309171-55C5-4FAD-9D2B-3F246BDB7262}" destId="{A63D76F0-07F1-470F-8ACF-F3D91C1894BD}" srcOrd="0" destOrd="0" presId="urn:microsoft.com/office/officeart/2005/8/layout/vList2"/>
    <dgm:cxn modelId="{4D28CC90-677B-49DD-B95F-6B11E18D8068}" type="presOf" srcId="{1E2BCB49-D957-485D-8238-0F75F19F2CF1}" destId="{4345DCC1-6B56-44C2-976F-187743D07AAC}" srcOrd="0" destOrd="0" presId="urn:microsoft.com/office/officeart/2005/8/layout/vList2"/>
    <dgm:cxn modelId="{DCCAE751-4943-4020-B607-95241BF65F41}" srcId="{1E2BCB49-D957-485D-8238-0F75F19F2CF1}" destId="{34309171-55C5-4FAD-9D2B-3F246BDB7262}" srcOrd="0" destOrd="0" parTransId="{4BAA92EB-879A-45EB-85D6-104CBD5FCEF1}" sibTransId="{E1C96E4B-6873-4A31-9976-F3B4AC265ACA}"/>
    <dgm:cxn modelId="{22F1A1CC-9730-4515-9442-D05076512BA1}" type="presParOf" srcId="{4345DCC1-6B56-44C2-976F-187743D07AAC}" destId="{A63D76F0-07F1-470F-8ACF-F3D91C1894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3BC9CE-B1F4-4566-997E-5C5BEC1289E0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20EF48C-25B7-41CE-B4AD-6441E4BBB53B}">
      <dgm:prSet custT="1"/>
      <dgm:spPr/>
      <dgm:t>
        <a:bodyPr/>
        <a:lstStyle/>
        <a:p>
          <a:pPr rtl="0"/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মুইজুদ্দিন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ঘুরীঃ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FF80B3-336B-4074-846D-396A8FC4A81F}" type="parTrans" cxnId="{66A135DF-5047-49C7-83C1-AD41C2BA1D03}">
      <dgm:prSet/>
      <dgm:spPr/>
      <dgm:t>
        <a:bodyPr/>
        <a:lstStyle/>
        <a:p>
          <a:endParaRPr lang="en-US"/>
        </a:p>
      </dgm:t>
    </dgm:pt>
    <dgm:pt modelId="{9A4F7CDE-E773-4197-A8D4-FC084EF00367}" type="sibTrans" cxnId="{66A135DF-5047-49C7-83C1-AD41C2BA1D03}">
      <dgm:prSet/>
      <dgm:spPr/>
      <dgm:t>
        <a:bodyPr/>
        <a:lstStyle/>
        <a:p>
          <a:endParaRPr lang="en-US"/>
        </a:p>
      </dgm:t>
    </dgm:pt>
    <dgm:pt modelId="{15C473B9-5452-4098-9BE2-8BFEA6EC5456}">
      <dgm:prSet custT="1"/>
      <dgm:spPr/>
      <dgm:t>
        <a:bodyPr/>
        <a:lstStyle/>
        <a:p>
          <a:pPr rtl="0"/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উত্তর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ভারতে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মুসলিম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প্রতিষ্ঠা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চরিত্র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কৃতিত্ব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D91A4F-3369-4792-9453-DC58104C2904}" type="parTrans" cxnId="{7F9959E7-F375-465D-A8E5-3E1941CC7F4A}">
      <dgm:prSet/>
      <dgm:spPr/>
      <dgm:t>
        <a:bodyPr/>
        <a:lstStyle/>
        <a:p>
          <a:endParaRPr lang="en-US"/>
        </a:p>
      </dgm:t>
    </dgm:pt>
    <dgm:pt modelId="{7838D113-2233-4254-9B2D-711966189759}" type="sibTrans" cxnId="{7F9959E7-F375-465D-A8E5-3E1941CC7F4A}">
      <dgm:prSet/>
      <dgm:spPr/>
      <dgm:t>
        <a:bodyPr/>
        <a:lstStyle/>
        <a:p>
          <a:endParaRPr lang="en-US"/>
        </a:p>
      </dgm:t>
    </dgm:pt>
    <dgm:pt modelId="{62E77C58-C1E7-4F19-BAD8-F090CF78ED4C}" type="pres">
      <dgm:prSet presAssocID="{943BC9CE-B1F4-4566-997E-5C5BEC1289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929B77-C826-4771-B08B-A3AD4851D012}" type="pres">
      <dgm:prSet presAssocID="{B20EF48C-25B7-41CE-B4AD-6441E4BBB53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9B4F5-8DC9-4AD6-AE78-F020F2C58337}" type="pres">
      <dgm:prSet presAssocID="{9A4F7CDE-E773-4197-A8D4-FC084EF00367}" presName="sibTrans" presStyleLbl="sibTrans2D1" presStyleIdx="0" presStyleCnt="1" custScaleX="187979"/>
      <dgm:spPr/>
      <dgm:t>
        <a:bodyPr/>
        <a:lstStyle/>
        <a:p>
          <a:endParaRPr lang="en-US"/>
        </a:p>
      </dgm:t>
    </dgm:pt>
    <dgm:pt modelId="{E8BBF462-45AF-4102-B958-36F1E58FCA40}" type="pres">
      <dgm:prSet presAssocID="{9A4F7CDE-E773-4197-A8D4-FC084EF00367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C4B01BF-529A-4944-BC0A-A7FDD5AA6498}" type="pres">
      <dgm:prSet presAssocID="{15C473B9-5452-4098-9BE2-8BFEA6EC545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7B6F6-BEEF-4FD1-AE1B-137713BA419E}" type="presOf" srcId="{9A4F7CDE-E773-4197-A8D4-FC084EF00367}" destId="{0119B4F5-8DC9-4AD6-AE78-F020F2C58337}" srcOrd="0" destOrd="0" presId="urn:microsoft.com/office/officeart/2005/8/layout/process1"/>
    <dgm:cxn modelId="{6717B88D-47AD-4BDB-835B-71E3317FFE62}" type="presOf" srcId="{9A4F7CDE-E773-4197-A8D4-FC084EF00367}" destId="{E8BBF462-45AF-4102-B958-36F1E58FCA40}" srcOrd="1" destOrd="0" presId="urn:microsoft.com/office/officeart/2005/8/layout/process1"/>
    <dgm:cxn modelId="{CB4375D6-A538-41FC-9B10-2FF88E42BD28}" type="presOf" srcId="{15C473B9-5452-4098-9BE2-8BFEA6EC5456}" destId="{9C4B01BF-529A-4944-BC0A-A7FDD5AA6498}" srcOrd="0" destOrd="0" presId="urn:microsoft.com/office/officeart/2005/8/layout/process1"/>
    <dgm:cxn modelId="{66A135DF-5047-49C7-83C1-AD41C2BA1D03}" srcId="{943BC9CE-B1F4-4566-997E-5C5BEC1289E0}" destId="{B20EF48C-25B7-41CE-B4AD-6441E4BBB53B}" srcOrd="0" destOrd="0" parTransId="{49FF80B3-336B-4074-846D-396A8FC4A81F}" sibTransId="{9A4F7CDE-E773-4197-A8D4-FC084EF00367}"/>
    <dgm:cxn modelId="{7F9959E7-F375-465D-A8E5-3E1941CC7F4A}" srcId="{943BC9CE-B1F4-4566-997E-5C5BEC1289E0}" destId="{15C473B9-5452-4098-9BE2-8BFEA6EC5456}" srcOrd="1" destOrd="0" parTransId="{BCD91A4F-3369-4792-9453-DC58104C2904}" sibTransId="{7838D113-2233-4254-9B2D-711966189759}"/>
    <dgm:cxn modelId="{25DC6642-994A-43C6-826B-D4ABB43BC75F}" type="presOf" srcId="{B20EF48C-25B7-41CE-B4AD-6441E4BBB53B}" destId="{9F929B77-C826-4771-B08B-A3AD4851D012}" srcOrd="0" destOrd="0" presId="urn:microsoft.com/office/officeart/2005/8/layout/process1"/>
    <dgm:cxn modelId="{E3489DA9-787D-4A50-BBF4-36E857307C27}" type="presOf" srcId="{943BC9CE-B1F4-4566-997E-5C5BEC1289E0}" destId="{62E77C58-C1E7-4F19-BAD8-F090CF78ED4C}" srcOrd="0" destOrd="0" presId="urn:microsoft.com/office/officeart/2005/8/layout/process1"/>
    <dgm:cxn modelId="{3FC848AE-4225-4CE2-8D91-C9971E8E8555}" type="presParOf" srcId="{62E77C58-C1E7-4F19-BAD8-F090CF78ED4C}" destId="{9F929B77-C826-4771-B08B-A3AD4851D012}" srcOrd="0" destOrd="0" presId="urn:microsoft.com/office/officeart/2005/8/layout/process1"/>
    <dgm:cxn modelId="{D9F8A313-980F-4331-8487-BB7A680283C7}" type="presParOf" srcId="{62E77C58-C1E7-4F19-BAD8-F090CF78ED4C}" destId="{0119B4F5-8DC9-4AD6-AE78-F020F2C58337}" srcOrd="1" destOrd="0" presId="urn:microsoft.com/office/officeart/2005/8/layout/process1"/>
    <dgm:cxn modelId="{4CAD26B2-5063-4C68-89C6-CC86E3B61CF8}" type="presParOf" srcId="{0119B4F5-8DC9-4AD6-AE78-F020F2C58337}" destId="{E8BBF462-45AF-4102-B958-36F1E58FCA40}" srcOrd="0" destOrd="0" presId="urn:microsoft.com/office/officeart/2005/8/layout/process1"/>
    <dgm:cxn modelId="{4BC8B5A6-34FB-4D08-8986-E3FB8E611D74}" type="presParOf" srcId="{62E77C58-C1E7-4F19-BAD8-F090CF78ED4C}" destId="{9C4B01BF-529A-4944-BC0A-A7FDD5AA649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0F9AD7-76B4-4873-A0BB-25DE01FDD7B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AC429B-5E06-4BD7-A278-C2A966EAFF32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1E6567-6BCC-4238-B79D-94044A2AF31E}" type="parTrans" cxnId="{5FC3ECFD-E1E2-40CE-B975-7BABE38562C8}">
      <dgm:prSet/>
      <dgm:spPr/>
      <dgm:t>
        <a:bodyPr/>
        <a:lstStyle/>
        <a:p>
          <a:endParaRPr lang="en-US"/>
        </a:p>
      </dgm:t>
    </dgm:pt>
    <dgm:pt modelId="{467F542C-ABD9-429A-A927-76E80524C26E}" type="sibTrans" cxnId="{5FC3ECFD-E1E2-40CE-B975-7BABE38562C8}">
      <dgm:prSet/>
      <dgm:spPr/>
      <dgm:t>
        <a:bodyPr/>
        <a:lstStyle/>
        <a:p>
          <a:endParaRPr lang="en-US"/>
        </a:p>
      </dgm:t>
    </dgm:pt>
    <dgm:pt modelId="{BB998DB7-78CB-49F4-8218-56A51061550D}">
      <dgm:prSet phldrT="[Text]" custT="1"/>
      <dgm:spPr/>
      <dgm:t>
        <a:bodyPr/>
        <a:lstStyle/>
        <a:p>
          <a:pPr algn="just"/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খাওয়ারিজম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শাহের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বৃদ্ধিতেমধ্য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এশিয়ায়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সাম্রাজ্য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স্থাপনে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ব্যর্থ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মনোনিবেশ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AFF793-1850-4E12-AED6-A3DFCCB4AC60}" type="parTrans" cxnId="{57CD24E5-9D16-4D6B-B03A-480FCD6AD877}">
      <dgm:prSet/>
      <dgm:spPr/>
      <dgm:t>
        <a:bodyPr/>
        <a:lstStyle/>
        <a:p>
          <a:endParaRPr lang="en-US"/>
        </a:p>
      </dgm:t>
    </dgm:pt>
    <dgm:pt modelId="{67565E01-E3EA-4794-BCA9-43C46C13AD87}" type="sibTrans" cxnId="{57CD24E5-9D16-4D6B-B03A-480FCD6AD877}">
      <dgm:prSet/>
      <dgm:spPr/>
      <dgm:t>
        <a:bodyPr/>
        <a:lstStyle/>
        <a:p>
          <a:endParaRPr lang="en-US"/>
        </a:p>
      </dgm:t>
    </dgm:pt>
    <dgm:pt modelId="{D757E3DC-BBB3-46D3-96D9-F77A343E323D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4A47AC-5A85-4D53-9FA3-3FB3EFC5C18A}" type="parTrans" cxnId="{D6C17ABD-5E3A-4707-85F3-171F3C6EE8C0}">
      <dgm:prSet/>
      <dgm:spPr/>
      <dgm:t>
        <a:bodyPr/>
        <a:lstStyle/>
        <a:p>
          <a:endParaRPr lang="en-US"/>
        </a:p>
      </dgm:t>
    </dgm:pt>
    <dgm:pt modelId="{F516E8D2-11F6-49D2-B7D1-DBDFF10C70AA}" type="sibTrans" cxnId="{D6C17ABD-5E3A-4707-85F3-171F3C6EE8C0}">
      <dgm:prSet/>
      <dgm:spPr/>
      <dgm:t>
        <a:bodyPr/>
        <a:lstStyle/>
        <a:p>
          <a:endParaRPr lang="en-US"/>
        </a:p>
      </dgm:t>
    </dgm:pt>
    <dgm:pt modelId="{D0BB880F-6ACF-4EF9-8BFA-02B98DE795BE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গজনী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সুলতান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বিতাড়িত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পাঞ্জাবে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আশ্রয়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শক্তিশালী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উঠলে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সাম্রজ্যের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নিরাপত্তার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কারনে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অভিযান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06D13D-4BB9-423B-9793-7CBB6141C6C0}" type="parTrans" cxnId="{16343BA9-B902-4C5D-9396-8830F5423F60}">
      <dgm:prSet/>
      <dgm:spPr/>
      <dgm:t>
        <a:bodyPr/>
        <a:lstStyle/>
        <a:p>
          <a:endParaRPr lang="en-US"/>
        </a:p>
      </dgm:t>
    </dgm:pt>
    <dgm:pt modelId="{CDF8F041-29A0-4239-B9E2-D3A33F4C4AB8}" type="sibTrans" cxnId="{16343BA9-B902-4C5D-9396-8830F5423F60}">
      <dgm:prSet/>
      <dgm:spPr/>
      <dgm:t>
        <a:bodyPr/>
        <a:lstStyle/>
        <a:p>
          <a:endParaRPr lang="en-US"/>
        </a:p>
      </dgm:t>
    </dgm:pt>
    <dgm:pt modelId="{FC0FC9D0-DF8B-4335-9351-B3640217A352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তৃতীয়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20A643-68DC-4E41-B96B-53DDB02DC5DE}" type="parTrans" cxnId="{DEACFA22-4B4E-4F41-A6CE-31801A4D9BBB}">
      <dgm:prSet/>
      <dgm:spPr/>
      <dgm:t>
        <a:bodyPr/>
        <a:lstStyle/>
        <a:p>
          <a:endParaRPr lang="en-US"/>
        </a:p>
      </dgm:t>
    </dgm:pt>
    <dgm:pt modelId="{F51AD888-D0F4-4E1D-9037-D401064CBDB2}" type="sibTrans" cxnId="{DEACFA22-4B4E-4F41-A6CE-31801A4D9BBB}">
      <dgm:prSet/>
      <dgm:spPr/>
      <dgm:t>
        <a:bodyPr/>
        <a:lstStyle/>
        <a:p>
          <a:endParaRPr lang="en-US"/>
        </a:p>
      </dgm:t>
    </dgm:pt>
    <dgm:pt modelId="{D4B43884-BF45-40E5-98D9-EAD95FFED5DD}">
      <dgm:prSet phldrT="[Text]" custT="1"/>
      <dgm:spPr/>
      <dgm:t>
        <a:bodyPr/>
        <a:lstStyle/>
        <a:p>
          <a:pPr algn="just"/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তখন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বিবদমান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রাজ্যে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বিভক্ত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ছিল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ছিল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দেশের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অনৈক্য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স্থানীয়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রাজাদের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পারস্পরিক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শত্রুতার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সাফল্যের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সম্ভাবনা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দেখেন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03C0F1-240A-48F6-9A2E-519F8B91F5AD}" type="parTrans" cxnId="{A3034CF5-71FC-41D5-8CB4-071A04CE4D11}">
      <dgm:prSet/>
      <dgm:spPr/>
      <dgm:t>
        <a:bodyPr/>
        <a:lstStyle/>
        <a:p>
          <a:endParaRPr lang="en-US"/>
        </a:p>
      </dgm:t>
    </dgm:pt>
    <dgm:pt modelId="{E2A6ED65-4404-4AEB-B1CD-4E8F7606AD87}" type="sibTrans" cxnId="{A3034CF5-71FC-41D5-8CB4-071A04CE4D11}">
      <dgm:prSet/>
      <dgm:spPr/>
      <dgm:t>
        <a:bodyPr/>
        <a:lstStyle/>
        <a:p>
          <a:endParaRPr lang="en-US"/>
        </a:p>
      </dgm:t>
    </dgm:pt>
    <dgm:pt modelId="{52E350C3-B390-41DA-975A-669ECA61CFE1}" type="pres">
      <dgm:prSet presAssocID="{AC0F9AD7-76B4-4873-A0BB-25DE01FDD7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9FD382-DC2A-4312-B5EF-D749F3E2B56B}" type="pres">
      <dgm:prSet presAssocID="{5EAC429B-5E06-4BD7-A278-C2A966EAFF32}" presName="composite" presStyleCnt="0"/>
      <dgm:spPr/>
    </dgm:pt>
    <dgm:pt modelId="{E09286E0-D92B-4907-869E-FACE1E59939C}" type="pres">
      <dgm:prSet presAssocID="{5EAC429B-5E06-4BD7-A278-C2A966EAFF32}" presName="parentText" presStyleLbl="alignNode1" presStyleIdx="0" presStyleCnt="3" custLinFactNeighborX="-26410" custLinFactNeighborY="-26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DFF51-25ED-4133-911E-42FCC2F2AF56}" type="pres">
      <dgm:prSet presAssocID="{5EAC429B-5E06-4BD7-A278-C2A966EAFF32}" presName="descendantText" presStyleLbl="alignAcc1" presStyleIdx="0" presStyleCnt="3" custScaleY="123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49F96-B891-4254-94EC-FE1F4AC8C955}" type="pres">
      <dgm:prSet presAssocID="{467F542C-ABD9-429A-A927-76E80524C26E}" presName="sp" presStyleCnt="0"/>
      <dgm:spPr/>
    </dgm:pt>
    <dgm:pt modelId="{BC6EEBD3-58A0-4A6D-89E4-42EE89B9C960}" type="pres">
      <dgm:prSet presAssocID="{D757E3DC-BBB3-46D3-96D9-F77A343E323D}" presName="composite" presStyleCnt="0"/>
      <dgm:spPr/>
    </dgm:pt>
    <dgm:pt modelId="{CB951029-8A2A-42CA-A0A9-5C5BFB9BCFD0}" type="pres">
      <dgm:prSet presAssocID="{D757E3DC-BBB3-46D3-96D9-F77A343E323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D1BBE-6C9A-44CA-8810-06669AD6C5D3}" type="pres">
      <dgm:prSet presAssocID="{D757E3DC-BBB3-46D3-96D9-F77A343E323D}" presName="descendantText" presStyleLbl="alignAcc1" presStyleIdx="1" presStyleCnt="3" custScaleX="99621" custScaleY="140717" custLinFactNeighborX="-305" custLinFactNeighborY="-3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57A12-A038-4B11-8A15-BBE85CBDEC32}" type="pres">
      <dgm:prSet presAssocID="{F516E8D2-11F6-49D2-B7D1-DBDFF10C70AA}" presName="sp" presStyleCnt="0"/>
      <dgm:spPr/>
    </dgm:pt>
    <dgm:pt modelId="{741C5CDC-C038-4104-8E7C-F181A8D2EF0A}" type="pres">
      <dgm:prSet presAssocID="{FC0FC9D0-DF8B-4335-9351-B3640217A352}" presName="composite" presStyleCnt="0"/>
      <dgm:spPr/>
    </dgm:pt>
    <dgm:pt modelId="{68E3B249-05FF-4198-93FA-E42BED7001A4}" type="pres">
      <dgm:prSet presAssocID="{FC0FC9D0-DF8B-4335-9351-B3640217A35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22C64-18E3-46C9-9DD8-701627E99E2B}" type="pres">
      <dgm:prSet presAssocID="{FC0FC9D0-DF8B-4335-9351-B3640217A352}" presName="descendantText" presStyleLbl="alignAcc1" presStyleIdx="2" presStyleCnt="3" custScaleY="197192" custLinFactNeighborX="-897" custLinFactNeighborY="4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034CF5-71FC-41D5-8CB4-071A04CE4D11}" srcId="{FC0FC9D0-DF8B-4335-9351-B3640217A352}" destId="{D4B43884-BF45-40E5-98D9-EAD95FFED5DD}" srcOrd="0" destOrd="0" parTransId="{6C03C0F1-240A-48F6-9A2E-519F8B91F5AD}" sibTransId="{E2A6ED65-4404-4AEB-B1CD-4E8F7606AD87}"/>
    <dgm:cxn modelId="{B8A4AA2C-D5E7-44D9-9C87-35943E8A1F47}" type="presOf" srcId="{D757E3DC-BBB3-46D3-96D9-F77A343E323D}" destId="{CB951029-8A2A-42CA-A0A9-5C5BFB9BCFD0}" srcOrd="0" destOrd="0" presId="urn:microsoft.com/office/officeart/2005/8/layout/chevron2"/>
    <dgm:cxn modelId="{B511E705-041E-4B98-A622-A1BE9A8863A3}" type="presOf" srcId="{BB998DB7-78CB-49F4-8218-56A51061550D}" destId="{9BADFF51-25ED-4133-911E-42FCC2F2AF56}" srcOrd="0" destOrd="0" presId="urn:microsoft.com/office/officeart/2005/8/layout/chevron2"/>
    <dgm:cxn modelId="{5FC3ECFD-E1E2-40CE-B975-7BABE38562C8}" srcId="{AC0F9AD7-76B4-4873-A0BB-25DE01FDD7B3}" destId="{5EAC429B-5E06-4BD7-A278-C2A966EAFF32}" srcOrd="0" destOrd="0" parTransId="{401E6567-6BCC-4238-B79D-94044A2AF31E}" sibTransId="{467F542C-ABD9-429A-A927-76E80524C26E}"/>
    <dgm:cxn modelId="{4B4A60D8-7FEB-490A-9FB7-5020C3528572}" type="presOf" srcId="{AC0F9AD7-76B4-4873-A0BB-25DE01FDD7B3}" destId="{52E350C3-B390-41DA-975A-669ECA61CFE1}" srcOrd="0" destOrd="0" presId="urn:microsoft.com/office/officeart/2005/8/layout/chevron2"/>
    <dgm:cxn modelId="{57CD24E5-9D16-4D6B-B03A-480FCD6AD877}" srcId="{5EAC429B-5E06-4BD7-A278-C2A966EAFF32}" destId="{BB998DB7-78CB-49F4-8218-56A51061550D}" srcOrd="0" destOrd="0" parTransId="{C3AFF793-1850-4E12-AED6-A3DFCCB4AC60}" sibTransId="{67565E01-E3EA-4794-BCA9-43C46C13AD87}"/>
    <dgm:cxn modelId="{F85E0890-7C94-4199-A0F2-E06EEC4AC1E6}" type="presOf" srcId="{FC0FC9D0-DF8B-4335-9351-B3640217A352}" destId="{68E3B249-05FF-4198-93FA-E42BED7001A4}" srcOrd="0" destOrd="0" presId="urn:microsoft.com/office/officeart/2005/8/layout/chevron2"/>
    <dgm:cxn modelId="{F25F5121-FDAE-44ED-BD6E-3544E7C56E88}" type="presOf" srcId="{D0BB880F-6ACF-4EF9-8BFA-02B98DE795BE}" destId="{FCED1BBE-6C9A-44CA-8810-06669AD6C5D3}" srcOrd="0" destOrd="0" presId="urn:microsoft.com/office/officeart/2005/8/layout/chevron2"/>
    <dgm:cxn modelId="{D6C17ABD-5E3A-4707-85F3-171F3C6EE8C0}" srcId="{AC0F9AD7-76B4-4873-A0BB-25DE01FDD7B3}" destId="{D757E3DC-BBB3-46D3-96D9-F77A343E323D}" srcOrd="1" destOrd="0" parTransId="{174A47AC-5A85-4D53-9FA3-3FB3EFC5C18A}" sibTransId="{F516E8D2-11F6-49D2-B7D1-DBDFF10C70AA}"/>
    <dgm:cxn modelId="{DEACFA22-4B4E-4F41-A6CE-31801A4D9BBB}" srcId="{AC0F9AD7-76B4-4873-A0BB-25DE01FDD7B3}" destId="{FC0FC9D0-DF8B-4335-9351-B3640217A352}" srcOrd="2" destOrd="0" parTransId="{7D20A643-68DC-4E41-B96B-53DDB02DC5DE}" sibTransId="{F51AD888-D0F4-4E1D-9037-D401064CBDB2}"/>
    <dgm:cxn modelId="{16343BA9-B902-4C5D-9396-8830F5423F60}" srcId="{D757E3DC-BBB3-46D3-96D9-F77A343E323D}" destId="{D0BB880F-6ACF-4EF9-8BFA-02B98DE795BE}" srcOrd="0" destOrd="0" parTransId="{1806D13D-4BB9-423B-9793-7CBB6141C6C0}" sibTransId="{CDF8F041-29A0-4239-B9E2-D3A33F4C4AB8}"/>
    <dgm:cxn modelId="{62E3FACA-A9F8-432C-AC53-96BE86A79CD8}" type="presOf" srcId="{D4B43884-BF45-40E5-98D9-EAD95FFED5DD}" destId="{97B22C64-18E3-46C9-9DD8-701627E99E2B}" srcOrd="0" destOrd="0" presId="urn:microsoft.com/office/officeart/2005/8/layout/chevron2"/>
    <dgm:cxn modelId="{FEA59624-75F3-4A7B-9662-BA0345D26B81}" type="presOf" srcId="{5EAC429B-5E06-4BD7-A278-C2A966EAFF32}" destId="{E09286E0-D92B-4907-869E-FACE1E59939C}" srcOrd="0" destOrd="0" presId="urn:microsoft.com/office/officeart/2005/8/layout/chevron2"/>
    <dgm:cxn modelId="{2912C82B-4221-4C46-A50F-D4622AC77F95}" type="presParOf" srcId="{52E350C3-B390-41DA-975A-669ECA61CFE1}" destId="{629FD382-DC2A-4312-B5EF-D749F3E2B56B}" srcOrd="0" destOrd="0" presId="urn:microsoft.com/office/officeart/2005/8/layout/chevron2"/>
    <dgm:cxn modelId="{FD521A02-AC21-4588-8F39-57A3357E111D}" type="presParOf" srcId="{629FD382-DC2A-4312-B5EF-D749F3E2B56B}" destId="{E09286E0-D92B-4907-869E-FACE1E59939C}" srcOrd="0" destOrd="0" presId="urn:microsoft.com/office/officeart/2005/8/layout/chevron2"/>
    <dgm:cxn modelId="{03E522EC-B5DB-410C-B78B-4EB3B33DAD76}" type="presParOf" srcId="{629FD382-DC2A-4312-B5EF-D749F3E2B56B}" destId="{9BADFF51-25ED-4133-911E-42FCC2F2AF56}" srcOrd="1" destOrd="0" presId="urn:microsoft.com/office/officeart/2005/8/layout/chevron2"/>
    <dgm:cxn modelId="{060D7A48-3A6A-4023-B6A3-49EF0C8BD740}" type="presParOf" srcId="{52E350C3-B390-41DA-975A-669ECA61CFE1}" destId="{76849F96-B891-4254-94EC-FE1F4AC8C955}" srcOrd="1" destOrd="0" presId="urn:microsoft.com/office/officeart/2005/8/layout/chevron2"/>
    <dgm:cxn modelId="{0ED4CDD3-5E79-45E7-91A2-C0FD76513E6D}" type="presParOf" srcId="{52E350C3-B390-41DA-975A-669ECA61CFE1}" destId="{BC6EEBD3-58A0-4A6D-89E4-42EE89B9C960}" srcOrd="2" destOrd="0" presId="urn:microsoft.com/office/officeart/2005/8/layout/chevron2"/>
    <dgm:cxn modelId="{3D4B1BF5-4166-436B-B1B7-1B129A3FFD46}" type="presParOf" srcId="{BC6EEBD3-58A0-4A6D-89E4-42EE89B9C960}" destId="{CB951029-8A2A-42CA-A0A9-5C5BFB9BCFD0}" srcOrd="0" destOrd="0" presId="urn:microsoft.com/office/officeart/2005/8/layout/chevron2"/>
    <dgm:cxn modelId="{B199A59F-757B-4A65-814C-838E242AAED5}" type="presParOf" srcId="{BC6EEBD3-58A0-4A6D-89E4-42EE89B9C960}" destId="{FCED1BBE-6C9A-44CA-8810-06669AD6C5D3}" srcOrd="1" destOrd="0" presId="urn:microsoft.com/office/officeart/2005/8/layout/chevron2"/>
    <dgm:cxn modelId="{AA18DD3B-4B09-4A01-8615-027EB63D1322}" type="presParOf" srcId="{52E350C3-B390-41DA-975A-669ECA61CFE1}" destId="{4DD57A12-A038-4B11-8A15-BBE85CBDEC32}" srcOrd="3" destOrd="0" presId="urn:microsoft.com/office/officeart/2005/8/layout/chevron2"/>
    <dgm:cxn modelId="{D7E91074-887C-4A53-9326-3E03E93DA45E}" type="presParOf" srcId="{52E350C3-B390-41DA-975A-669ECA61CFE1}" destId="{741C5CDC-C038-4104-8E7C-F181A8D2EF0A}" srcOrd="4" destOrd="0" presId="urn:microsoft.com/office/officeart/2005/8/layout/chevron2"/>
    <dgm:cxn modelId="{04CAB55B-67A3-4345-BB08-F2A5816F2CD5}" type="presParOf" srcId="{741C5CDC-C038-4104-8E7C-F181A8D2EF0A}" destId="{68E3B249-05FF-4198-93FA-E42BED7001A4}" srcOrd="0" destOrd="0" presId="urn:microsoft.com/office/officeart/2005/8/layout/chevron2"/>
    <dgm:cxn modelId="{1C53EB5F-BB01-4872-9076-4B8F6F36FF74}" type="presParOf" srcId="{741C5CDC-C038-4104-8E7C-F181A8D2EF0A}" destId="{97B22C64-18E3-46C9-9DD8-701627E99E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D7EDF4-091A-46F0-B027-30B42FF70AAB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08313-75D4-4128-AB94-A0C0815EE207}">
      <dgm:prSet phldrT="[Text]" custT="1"/>
      <dgm:spPr>
        <a:scene3d>
          <a:camera prst="perspectiveRight"/>
          <a:lightRig rig="flat" dir="t"/>
        </a:scene3d>
        <a:sp3d/>
      </dgm:spPr>
      <dgm:t>
        <a:bodyPr>
          <a:sp3d extrusionH="57150">
            <a:bevelT h="25400" prst="softRound"/>
          </a:sp3d>
        </a:bodyPr>
        <a:lstStyle/>
        <a:p>
          <a:pPr algn="l"/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পৃথ্বীরাজ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চৌহান</a:t>
          </a:r>
          <a:endParaRPr lang="en-US" sz="36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EC00DB-FAE3-4DB6-9EA7-525A8C6B9A45}" type="sibTrans" cxnId="{4EF5612C-E0C0-4183-A750-6268DB4FB5C1}">
      <dgm:prSet/>
      <dgm:spPr/>
      <dgm:t>
        <a:bodyPr/>
        <a:lstStyle/>
        <a:p>
          <a:endParaRPr lang="en-US"/>
        </a:p>
      </dgm:t>
    </dgm:pt>
    <dgm:pt modelId="{4EDA9E8D-E1CC-4F1A-AEE2-E472C43665EA}" type="parTrans" cxnId="{4EF5612C-E0C0-4183-A750-6268DB4FB5C1}">
      <dgm:prSet/>
      <dgm:spPr/>
      <dgm:t>
        <a:bodyPr/>
        <a:lstStyle/>
        <a:p>
          <a:endParaRPr lang="en-US"/>
        </a:p>
      </dgm:t>
    </dgm:pt>
    <dgm:pt modelId="{EE7D1635-266E-461F-B6B8-F1146AE96211}">
      <dgm:prSet phldrT="[Text]" custT="1"/>
      <dgm:spPr>
        <a:scene3d>
          <a:camera prst="perspectiveRight"/>
          <a:lightRig rig="flat" dir="t"/>
        </a:scene3d>
        <a:sp3d/>
      </dgm:spPr>
      <dgm:t>
        <a:bodyPr>
          <a:sp3d extrusionH="57150">
            <a:bevelT h="25400" prst="softRound"/>
          </a:sp3d>
        </a:bodyPr>
        <a:lstStyle/>
        <a:p>
          <a:pPr algn="just"/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স্থানঃ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থানেশ্বরের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প্রায়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১৪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মাইল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দূরে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তরাইন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CDAFC9-02F3-4A5D-94BF-DB3DE1425CD1}" type="sibTrans" cxnId="{C588E21D-1BEB-4C05-ABA1-EF76A8E56BF7}">
      <dgm:prSet/>
      <dgm:spPr/>
      <dgm:t>
        <a:bodyPr/>
        <a:lstStyle/>
        <a:p>
          <a:endParaRPr lang="en-US"/>
        </a:p>
      </dgm:t>
    </dgm:pt>
    <dgm:pt modelId="{3A157732-57EF-4394-9792-50E3E0DE4C00}" type="parTrans" cxnId="{C588E21D-1BEB-4C05-ABA1-EF76A8E56BF7}">
      <dgm:prSet/>
      <dgm:spPr/>
      <dgm:t>
        <a:bodyPr/>
        <a:lstStyle/>
        <a:p>
          <a:endParaRPr lang="en-US"/>
        </a:p>
      </dgm:t>
    </dgm:pt>
    <dgm:pt modelId="{6443563D-CF81-4C98-B357-4894EC44FE82}">
      <dgm:prSet phldrT="[Text]" custT="1"/>
      <dgm:spPr>
        <a:scene3d>
          <a:camera prst="perspectiveRight"/>
          <a:lightRig rig="flat" dir="t"/>
        </a:scene3d>
        <a:sp3d/>
      </dgm:spPr>
      <dgm:t>
        <a:bodyPr>
          <a:sp3d extrusionH="57150">
            <a:bevelT h="25400" prst="softRound"/>
          </a:sp3d>
        </a:bodyPr>
        <a:lstStyle/>
        <a:p>
          <a:pPr algn="just"/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পৃথ্বীরাজ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বাহিনীঃ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কনৌজের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জয়চাঁদ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ছাড়া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ভারতের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প্রায়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রাজাগণ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একত্রে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কনফেডারেশন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ঘুরীর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বিরুদ্ধে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২০,০০০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হাজার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অশবারোহী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 ৩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হাজার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রণহস্তী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অসংখ্য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পদাতিক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বাহিনী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ছিল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30DB73-8264-4055-88C1-AD63FE7618C5}" type="sibTrans" cxnId="{E36B5027-84D9-4937-9888-1129FD68E158}">
      <dgm:prSet/>
      <dgm:spPr/>
      <dgm:t>
        <a:bodyPr/>
        <a:lstStyle/>
        <a:p>
          <a:endParaRPr lang="en-US"/>
        </a:p>
      </dgm:t>
    </dgm:pt>
    <dgm:pt modelId="{A1181C23-77FD-4356-952D-1E37613F1F7F}" type="parTrans" cxnId="{E36B5027-84D9-4937-9888-1129FD68E158}">
      <dgm:prSet/>
      <dgm:spPr/>
      <dgm:t>
        <a:bodyPr/>
        <a:lstStyle/>
        <a:p>
          <a:endParaRPr lang="en-US"/>
        </a:p>
      </dgm:t>
    </dgm:pt>
    <dgm:pt modelId="{EC4D5EF2-C04C-4430-9B76-CC5C19E2E4CB}">
      <dgm:prSet phldrT="[Text]" custT="1"/>
      <dgm:spPr>
        <a:scene3d>
          <a:camera prst="perspectiveRight"/>
          <a:lightRig rig="flat" dir="t"/>
        </a:scene3d>
        <a:sp3d/>
      </dgm:spPr>
      <dgm:t>
        <a:bodyPr>
          <a:sp3d extrusionH="57150">
            <a:bevelT h="25400" prst="softRound"/>
          </a:sp3d>
        </a:bodyPr>
        <a:lstStyle/>
        <a:p>
          <a:pPr algn="just"/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ফলাফলঃ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-মুহাম্মদ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তীরবিদ্ধ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হন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মুসলমানরা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পরাজিত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বিতাড়িত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হন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BCDC5D-E663-453D-BACD-8F1E84D15173}" type="sibTrans" cxnId="{1350BDA8-3A7B-4A85-9804-CC8B6FA5C80A}">
      <dgm:prSet/>
      <dgm:spPr/>
      <dgm:t>
        <a:bodyPr/>
        <a:lstStyle/>
        <a:p>
          <a:endParaRPr lang="en-US"/>
        </a:p>
      </dgm:t>
    </dgm:pt>
    <dgm:pt modelId="{1351D2C5-A4C7-4309-A912-72408D5EE2A9}" type="parTrans" cxnId="{1350BDA8-3A7B-4A85-9804-CC8B6FA5C80A}">
      <dgm:prSet/>
      <dgm:spPr/>
      <dgm:t>
        <a:bodyPr/>
        <a:lstStyle/>
        <a:p>
          <a:endParaRPr lang="en-US"/>
        </a:p>
      </dgm:t>
    </dgm:pt>
    <dgm:pt modelId="{98F8B977-0387-40AB-A354-AE033F11F145}" type="pres">
      <dgm:prSet presAssocID="{7FD7EDF4-091A-46F0-B027-30B42FF70AA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598954-F546-4687-BBA4-FB38D18CB64A}" type="pres">
      <dgm:prSet presAssocID="{F9508313-75D4-4128-AB94-A0C0815EE207}" presName="comp" presStyleCnt="0"/>
      <dgm:spPr/>
    </dgm:pt>
    <dgm:pt modelId="{B3C159A1-7EFD-4103-BFC1-6F43BEC7B462}" type="pres">
      <dgm:prSet presAssocID="{F9508313-75D4-4128-AB94-A0C0815EE207}" presName="box" presStyleLbl="node1" presStyleIdx="0" presStyleCnt="1" custScaleX="100000" custScaleY="100000" custLinFactNeighborX="689" custLinFactNeighborY="-256"/>
      <dgm:spPr/>
      <dgm:t>
        <a:bodyPr/>
        <a:lstStyle/>
        <a:p>
          <a:endParaRPr lang="en-US"/>
        </a:p>
      </dgm:t>
    </dgm:pt>
    <dgm:pt modelId="{D125D46F-7031-434D-8EC7-841D5BA7D2EF}" type="pres">
      <dgm:prSet presAssocID="{F9508313-75D4-4128-AB94-A0C0815EE207}" presName="img" presStyleLbl="fgImgPlace1" presStyleIdx="0" presStyleCnt="1" custScaleX="140873" custScaleY="93699" custLinFactNeighborX="-5744" custLinFactNeighborY="-1563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8000" r="-128000"/>
          </a:stretch>
        </a:blipFill>
      </dgm:spPr>
    </dgm:pt>
    <dgm:pt modelId="{9ECE6D12-B951-40B5-9147-E70B53AD61E2}" type="pres">
      <dgm:prSet presAssocID="{F9508313-75D4-4128-AB94-A0C0815EE20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9F347D-F1D5-4094-9720-BB921A026B54}" type="presOf" srcId="{EE7D1635-266E-461F-B6B8-F1146AE96211}" destId="{B3C159A1-7EFD-4103-BFC1-6F43BEC7B462}" srcOrd="0" destOrd="1" presId="urn:microsoft.com/office/officeart/2005/8/layout/vList4"/>
    <dgm:cxn modelId="{9D525C8F-BEC5-429D-B117-8B3FEB657573}" type="presOf" srcId="{6443563D-CF81-4C98-B357-4894EC44FE82}" destId="{9ECE6D12-B951-40B5-9147-E70B53AD61E2}" srcOrd="1" destOrd="2" presId="urn:microsoft.com/office/officeart/2005/8/layout/vList4"/>
    <dgm:cxn modelId="{C588E21D-1BEB-4C05-ABA1-EF76A8E56BF7}" srcId="{F9508313-75D4-4128-AB94-A0C0815EE207}" destId="{EE7D1635-266E-461F-B6B8-F1146AE96211}" srcOrd="0" destOrd="0" parTransId="{3A157732-57EF-4394-9792-50E3E0DE4C00}" sibTransId="{5CCDAFC9-02F3-4A5D-94BF-DB3DE1425CD1}"/>
    <dgm:cxn modelId="{1350BDA8-3A7B-4A85-9804-CC8B6FA5C80A}" srcId="{F9508313-75D4-4128-AB94-A0C0815EE207}" destId="{EC4D5EF2-C04C-4430-9B76-CC5C19E2E4CB}" srcOrd="2" destOrd="0" parTransId="{1351D2C5-A4C7-4309-A912-72408D5EE2A9}" sibTransId="{0CBCDC5D-E663-453D-BACD-8F1E84D15173}"/>
    <dgm:cxn modelId="{CEE03C82-B12A-453C-A9DD-954FAE27944A}" type="presOf" srcId="{7FD7EDF4-091A-46F0-B027-30B42FF70AAB}" destId="{98F8B977-0387-40AB-A354-AE033F11F145}" srcOrd="0" destOrd="0" presId="urn:microsoft.com/office/officeart/2005/8/layout/vList4"/>
    <dgm:cxn modelId="{E36B5027-84D9-4937-9888-1129FD68E158}" srcId="{F9508313-75D4-4128-AB94-A0C0815EE207}" destId="{6443563D-CF81-4C98-B357-4894EC44FE82}" srcOrd="1" destOrd="0" parTransId="{A1181C23-77FD-4356-952D-1E37613F1F7F}" sibTransId="{BE30DB73-8264-4055-88C1-AD63FE7618C5}"/>
    <dgm:cxn modelId="{961C13CD-0580-4D28-9512-7A4D0C9BCAEE}" type="presOf" srcId="{F9508313-75D4-4128-AB94-A0C0815EE207}" destId="{9ECE6D12-B951-40B5-9147-E70B53AD61E2}" srcOrd="1" destOrd="0" presId="urn:microsoft.com/office/officeart/2005/8/layout/vList4"/>
    <dgm:cxn modelId="{594169EA-B759-4089-9452-59293E67F16F}" type="presOf" srcId="{EE7D1635-266E-461F-B6B8-F1146AE96211}" destId="{9ECE6D12-B951-40B5-9147-E70B53AD61E2}" srcOrd="1" destOrd="1" presId="urn:microsoft.com/office/officeart/2005/8/layout/vList4"/>
    <dgm:cxn modelId="{0DFEE416-A3C0-4289-ABFF-290BF7E762CF}" type="presOf" srcId="{EC4D5EF2-C04C-4430-9B76-CC5C19E2E4CB}" destId="{9ECE6D12-B951-40B5-9147-E70B53AD61E2}" srcOrd="1" destOrd="3" presId="urn:microsoft.com/office/officeart/2005/8/layout/vList4"/>
    <dgm:cxn modelId="{AFDC26C3-6ED0-4ED3-B36F-5A6A8E5D4EA2}" type="presOf" srcId="{EC4D5EF2-C04C-4430-9B76-CC5C19E2E4CB}" destId="{B3C159A1-7EFD-4103-BFC1-6F43BEC7B462}" srcOrd="0" destOrd="3" presId="urn:microsoft.com/office/officeart/2005/8/layout/vList4"/>
    <dgm:cxn modelId="{7A6C5B92-A459-4559-807F-DF50090D54ED}" type="presOf" srcId="{6443563D-CF81-4C98-B357-4894EC44FE82}" destId="{B3C159A1-7EFD-4103-BFC1-6F43BEC7B462}" srcOrd="0" destOrd="2" presId="urn:microsoft.com/office/officeart/2005/8/layout/vList4"/>
    <dgm:cxn modelId="{4EF5612C-E0C0-4183-A750-6268DB4FB5C1}" srcId="{7FD7EDF4-091A-46F0-B027-30B42FF70AAB}" destId="{F9508313-75D4-4128-AB94-A0C0815EE207}" srcOrd="0" destOrd="0" parTransId="{4EDA9E8D-E1CC-4F1A-AEE2-E472C43665EA}" sibTransId="{8FEC00DB-FAE3-4DB6-9EA7-525A8C6B9A45}"/>
    <dgm:cxn modelId="{5C54D514-8879-4EA5-A34C-F3803AB826AB}" type="presOf" srcId="{F9508313-75D4-4128-AB94-A0C0815EE207}" destId="{B3C159A1-7EFD-4103-BFC1-6F43BEC7B462}" srcOrd="0" destOrd="0" presId="urn:microsoft.com/office/officeart/2005/8/layout/vList4"/>
    <dgm:cxn modelId="{739DC441-491B-4465-B351-0AEB7E435503}" type="presParOf" srcId="{98F8B977-0387-40AB-A354-AE033F11F145}" destId="{C1598954-F546-4687-BBA4-FB38D18CB64A}" srcOrd="0" destOrd="0" presId="urn:microsoft.com/office/officeart/2005/8/layout/vList4"/>
    <dgm:cxn modelId="{0109549E-ECAD-4928-AA2E-6DFF21F9091C}" type="presParOf" srcId="{C1598954-F546-4687-BBA4-FB38D18CB64A}" destId="{B3C159A1-7EFD-4103-BFC1-6F43BEC7B462}" srcOrd="0" destOrd="0" presId="urn:microsoft.com/office/officeart/2005/8/layout/vList4"/>
    <dgm:cxn modelId="{D3212828-8CBA-4B0E-9B63-B664E84AE1CD}" type="presParOf" srcId="{C1598954-F546-4687-BBA4-FB38D18CB64A}" destId="{D125D46F-7031-434D-8EC7-841D5BA7D2EF}" srcOrd="1" destOrd="0" presId="urn:microsoft.com/office/officeart/2005/8/layout/vList4"/>
    <dgm:cxn modelId="{899C978B-7F6C-40ED-9F79-8F075A60D24D}" type="presParOf" srcId="{C1598954-F546-4687-BBA4-FB38D18CB64A}" destId="{9ECE6D12-B951-40B5-9147-E70B53AD61E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6A76F-A945-4563-BAB2-9FE85D2520E7}">
      <dsp:nvSpPr>
        <dsp:cNvPr id="0" name=""/>
        <dsp:cNvSpPr/>
      </dsp:nvSpPr>
      <dsp:spPr>
        <a:xfrm>
          <a:off x="0" y="0"/>
          <a:ext cx="1031393" cy="103139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04F19-6F18-4178-92B7-7D1C8B4F8716}">
      <dsp:nvSpPr>
        <dsp:cNvPr id="0" name=""/>
        <dsp:cNvSpPr/>
      </dsp:nvSpPr>
      <dsp:spPr>
        <a:xfrm>
          <a:off x="515696" y="0"/>
          <a:ext cx="7251239" cy="10313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শ্রেনি</a:t>
          </a:r>
          <a:r>
            <a:rPr lang="en-US" sz="4200" kern="1200" dirty="0" smtClean="0"/>
            <a:t> ও </a:t>
          </a:r>
          <a:r>
            <a:rPr lang="en-US" sz="4200" kern="1200" dirty="0" err="1" smtClean="0"/>
            <a:t>বিষয়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পরিচিতি</a:t>
          </a:r>
          <a:endParaRPr lang="en-US" sz="4200" kern="1200" dirty="0"/>
        </a:p>
      </dsp:txBody>
      <dsp:txXfrm>
        <a:off x="515696" y="0"/>
        <a:ext cx="7251239" cy="1031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07C49-4292-433D-B42F-4030F3B7F644}">
      <dsp:nvSpPr>
        <dsp:cNvPr id="0" name=""/>
        <dsp:cNvSpPr/>
      </dsp:nvSpPr>
      <dsp:spPr>
        <a:xfrm rot="5706844">
          <a:off x="664246" y="1194101"/>
          <a:ext cx="1491351" cy="165711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796C9-975A-476E-983A-F1BCEB90599D}">
      <dsp:nvSpPr>
        <dsp:cNvPr id="0" name=""/>
        <dsp:cNvSpPr/>
      </dsp:nvSpPr>
      <dsp:spPr>
        <a:xfrm>
          <a:off x="522350" y="258736"/>
          <a:ext cx="3004286" cy="11047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শ্রেনিঃ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দ্বাদশ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4707" y="291093"/>
        <a:ext cx="2939572" cy="1040026"/>
      </dsp:txXfrm>
    </dsp:sp>
    <dsp:sp modelId="{412CE94C-1D7C-411B-BBBE-AA919F1DFE5B}">
      <dsp:nvSpPr>
        <dsp:cNvPr id="0" name=""/>
        <dsp:cNvSpPr/>
      </dsp:nvSpPr>
      <dsp:spPr>
        <a:xfrm rot="21587424">
          <a:off x="1351649" y="1933931"/>
          <a:ext cx="4167541" cy="165711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EBE21-0B44-4C6F-8C49-9DA0A46C664D}">
      <dsp:nvSpPr>
        <dsp:cNvPr id="0" name=""/>
        <dsp:cNvSpPr/>
      </dsp:nvSpPr>
      <dsp:spPr>
        <a:xfrm>
          <a:off x="120160" y="1691308"/>
          <a:ext cx="3542792" cy="1228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বিষয়ঃ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ইসলামের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সংস্কৃতি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6140" y="1727288"/>
        <a:ext cx="3470832" cy="1156489"/>
      </dsp:txXfrm>
    </dsp:sp>
    <dsp:sp modelId="{A8CB9E81-06D3-4676-9785-06507A96420E}">
      <dsp:nvSpPr>
        <dsp:cNvPr id="0" name=""/>
        <dsp:cNvSpPr/>
      </dsp:nvSpPr>
      <dsp:spPr>
        <a:xfrm rot="15503564">
          <a:off x="4571360" y="1142636"/>
          <a:ext cx="1590747" cy="165711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C7EE3-E8D7-4BCD-8098-A5FA246B4E37}">
      <dsp:nvSpPr>
        <dsp:cNvPr id="0" name=""/>
        <dsp:cNvSpPr/>
      </dsp:nvSpPr>
      <dsp:spPr>
        <a:xfrm>
          <a:off x="4437881" y="1699550"/>
          <a:ext cx="3273971" cy="11814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দ্বিতীয়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পত্র</a:t>
          </a:r>
          <a:endParaRPr lang="en-US" sz="4500" kern="1200" dirty="0"/>
        </a:p>
      </dsp:txBody>
      <dsp:txXfrm>
        <a:off x="4472485" y="1734154"/>
        <a:ext cx="3204763" cy="1112267"/>
      </dsp:txXfrm>
    </dsp:sp>
    <dsp:sp modelId="{88E334C7-EFD7-4374-B231-AAC770019FCD}">
      <dsp:nvSpPr>
        <dsp:cNvPr id="0" name=""/>
        <dsp:cNvSpPr/>
      </dsp:nvSpPr>
      <dsp:spPr>
        <a:xfrm>
          <a:off x="3950498" y="161519"/>
          <a:ext cx="3608616" cy="1123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অধ্যায়ঃ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মুসলিম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প্রতিষ্ঠা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83398" y="194419"/>
        <a:ext cx="3542816" cy="105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D76F0-07F1-470F-8ACF-F3D91C1894BD}">
      <dsp:nvSpPr>
        <dsp:cNvPr id="0" name=""/>
        <dsp:cNvSpPr/>
      </dsp:nvSpPr>
      <dsp:spPr>
        <a:xfrm>
          <a:off x="0" y="18132"/>
          <a:ext cx="776693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পাঠ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পরিচিতি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399" y="77531"/>
        <a:ext cx="7648138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29B77-C826-4771-B08B-A3AD4851D012}">
      <dsp:nvSpPr>
        <dsp:cNvPr id="0" name=""/>
        <dsp:cNvSpPr/>
      </dsp:nvSpPr>
      <dsp:spPr>
        <a:xfrm>
          <a:off x="5307" y="0"/>
          <a:ext cx="3231800" cy="27370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মুইজুদ্দিন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ঘুরীঃ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472" y="80165"/>
        <a:ext cx="3071470" cy="2576710"/>
      </dsp:txXfrm>
    </dsp:sp>
    <dsp:sp modelId="{0119B4F5-8DC9-4AD6-AE78-F020F2C58337}">
      <dsp:nvSpPr>
        <dsp:cNvPr id="0" name=""/>
        <dsp:cNvSpPr/>
      </dsp:nvSpPr>
      <dsp:spPr>
        <a:xfrm>
          <a:off x="3258897" y="967777"/>
          <a:ext cx="1287922" cy="8014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258897" y="1128074"/>
        <a:ext cx="1047476" cy="480892"/>
      </dsp:txXfrm>
    </dsp:sp>
    <dsp:sp modelId="{9C4B01BF-529A-4944-BC0A-A7FDD5AA6498}">
      <dsp:nvSpPr>
        <dsp:cNvPr id="0" name=""/>
        <dsp:cNvSpPr/>
      </dsp:nvSpPr>
      <dsp:spPr>
        <a:xfrm>
          <a:off x="4529828" y="0"/>
          <a:ext cx="3231800" cy="2737040"/>
        </a:xfrm>
        <a:prstGeom prst="roundRect">
          <a:avLst>
            <a:gd name="adj" fmla="val 10000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উত্তর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ভারতে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মুসলিম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প্রতিষ্ঠা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চরিত্র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কৃতিত্ব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09993" y="80165"/>
        <a:ext cx="3071470" cy="2576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286E0-D92B-4907-869E-FACE1E59939C}">
      <dsp:nvSpPr>
        <dsp:cNvPr id="0" name=""/>
        <dsp:cNvSpPr/>
      </dsp:nvSpPr>
      <dsp:spPr>
        <a:xfrm rot="5400000">
          <a:off x="-221576" y="299796"/>
          <a:ext cx="1477173" cy="103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595231"/>
        <a:ext cx="1034021" cy="443152"/>
      </dsp:txXfrm>
    </dsp:sp>
    <dsp:sp modelId="{9BADFF51-25ED-4133-911E-42FCC2F2AF56}">
      <dsp:nvSpPr>
        <dsp:cNvPr id="0" name=""/>
        <dsp:cNvSpPr/>
      </dsp:nvSpPr>
      <dsp:spPr>
        <a:xfrm rot="5400000">
          <a:off x="5085029" y="-4046240"/>
          <a:ext cx="1185598" cy="92876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খাওয়ারিজম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শাহের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বৃদ্ধিতেমধ্য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এশিয়ায়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সাম্রাজ্য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স্থাপনে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ব্যর্থ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দিকে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মনোনিবেশ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034021" y="62644"/>
        <a:ext cx="9229738" cy="1069846"/>
      </dsp:txXfrm>
    </dsp:sp>
    <dsp:sp modelId="{CB951029-8A2A-42CA-A0A9-5C5BFB9BCFD0}">
      <dsp:nvSpPr>
        <dsp:cNvPr id="0" name=""/>
        <dsp:cNvSpPr/>
      </dsp:nvSpPr>
      <dsp:spPr>
        <a:xfrm rot="5400000">
          <a:off x="-221576" y="1849708"/>
          <a:ext cx="1477173" cy="103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2145143"/>
        <a:ext cx="1034021" cy="443152"/>
      </dsp:txXfrm>
    </dsp:sp>
    <dsp:sp modelId="{FCED1BBE-6C9A-44CA-8810-06669AD6C5D3}">
      <dsp:nvSpPr>
        <dsp:cNvPr id="0" name=""/>
        <dsp:cNvSpPr/>
      </dsp:nvSpPr>
      <dsp:spPr>
        <a:xfrm rot="5400000">
          <a:off x="4973945" y="-2551205"/>
          <a:ext cx="1351112" cy="92524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গজনী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সুলতান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বিতাড়িত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পাঞ্জাবে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আশ্রয়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শক্তিশালী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উঠলে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সাম্রজ্যের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নিরাপত্তার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কারনে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অভিযান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023294" y="1465402"/>
        <a:ext cx="9186458" cy="1219200"/>
      </dsp:txXfrm>
    </dsp:sp>
    <dsp:sp modelId="{68E3B249-05FF-4198-93FA-E42BED7001A4}">
      <dsp:nvSpPr>
        <dsp:cNvPr id="0" name=""/>
        <dsp:cNvSpPr/>
      </dsp:nvSpPr>
      <dsp:spPr>
        <a:xfrm rot="5400000">
          <a:off x="-221576" y="3631733"/>
          <a:ext cx="1477173" cy="1034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তৃতীয়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3927168"/>
        <a:ext cx="1034021" cy="443152"/>
      </dsp:txXfrm>
    </dsp:sp>
    <dsp:sp modelId="{97B22C64-18E3-46C9-9DD8-701627E99E2B}">
      <dsp:nvSpPr>
        <dsp:cNvPr id="0" name=""/>
        <dsp:cNvSpPr/>
      </dsp:nvSpPr>
      <dsp:spPr>
        <a:xfrm rot="5400000">
          <a:off x="4647836" y="-712924"/>
          <a:ext cx="1893364" cy="92876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ভারত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তখন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নানা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বিবদমান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রাজ্যে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বিভক্ত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ছিল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ছিল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দেশের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অনৈক্য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স্থানীয়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রাজাদের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পারস্পরিক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শত্রুতার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সাফল্যের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সম্ভাবনা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দেখেন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950711" y="3076627"/>
        <a:ext cx="9195188" cy="17085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59A1-7EFD-4103-BFC1-6F43BEC7B462}">
      <dsp:nvSpPr>
        <dsp:cNvPr id="0" name=""/>
        <dsp:cNvSpPr/>
      </dsp:nvSpPr>
      <dsp:spPr>
        <a:xfrm>
          <a:off x="0" y="0"/>
          <a:ext cx="10057516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perspectiveRigh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t" anchorCtr="0">
          <a:noAutofit/>
          <a:sp3d extrusionH="57150">
            <a:bevelT h="25400" prst="softRound"/>
          </a:sp3d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পৃথ্বীরাজ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চৌহান</a:t>
          </a:r>
          <a:endParaRPr lang="en-US" sz="36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স্থানঃ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থানেশ্বরের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প্রায়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১৪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মাইল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দূরে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তরাইন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পৃথ্বীরাজ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বাহিনীঃ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-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কনৌজের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জয়চাঁদ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ছাড়া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ভারতের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প্রায়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রাজাগণ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একত্রে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কনফেডারেশন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ঘুরীর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বিরুদ্ধে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২০,০০০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হাজার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অশবারোহী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 ৩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হাজার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রণহস্তী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অসংখ্য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পদাতিক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বাহিনী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ছিল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ফলাফলঃ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-মুহাম্মদ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ঘুরী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তীরবিদ্ধ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হন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মুসলমানরা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পরাজিত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বিতাড়িত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হন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53369" y="0"/>
        <a:ext cx="7504146" cy="5418667"/>
      </dsp:txXfrm>
    </dsp:sp>
    <dsp:sp modelId="{D125D46F-7031-434D-8EC7-841D5BA7D2EF}">
      <dsp:nvSpPr>
        <dsp:cNvPr id="0" name=""/>
        <dsp:cNvSpPr/>
      </dsp:nvSpPr>
      <dsp:spPr>
        <a:xfrm>
          <a:off x="15245" y="498"/>
          <a:ext cx="2833664" cy="40617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8000" r="-128000"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7A497-194A-41BA-B3FA-B08BC4D7217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6CE93-28A1-4ABF-92B3-E640B73F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3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6CE93-28A1-4ABF-92B3-E640B73FA5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2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6CE93-28A1-4ABF-92B3-E640B73FA5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1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3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1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78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038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81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6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9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6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1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9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6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5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545A-B5A2-40C2-B7A0-1EBB1F41B70A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05FF20-F050-4D67-A933-C8A01EA3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5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B6%E0%A6%BF%E0%A6%AF%E0%A6%BC%E0%A6%BE%E0%A6%B2%E0%A6%95%E0%A7%8B%E0%A6%9F" TargetMode="External"/><Relationship Id="rId2" Type="http://schemas.openxmlformats.org/officeDocument/2006/relationships/hyperlink" Target="https://bn.wikipedia.org/wiki/%E0%A6%AA%E0%A7%87%E0%A6%B6%E0%A6%BE%E0%A6%93%E0%A6%AF%E0%A6%BC%E0%A6%BE%E0%A6%B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n.wikipedia.org/wiki/%E0%A6%B2%E0%A6%BE%E0%A6%B9%E0%A7%8B%E0%A6%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bn.wikipedia.org/wiki/%E0%A6%9A%E0%A6%BF%E0%A6%A4%E0%A7%8D%E0%A6%B0:The_murder_of_Muhammad_Ghori,_A.D._120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s://bn.wikipedia.org/wiki/%E0%A6%9A%E0%A6%BF%E0%A6%A4%E0%A7%8D%E0%A6%B0:Tomb_of_Shihab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3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75" y="235527"/>
            <a:ext cx="8596668" cy="9282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অভিযানের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76586"/>
              </p:ext>
            </p:extLst>
          </p:nvPr>
        </p:nvGraphicFramePr>
        <p:xfrm>
          <a:off x="387928" y="1149927"/>
          <a:ext cx="10321636" cy="489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5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168" y="530015"/>
            <a:ext cx="7768551" cy="98982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1794164"/>
            <a:ext cx="9570720" cy="4667596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bn-IN" sz="1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মুইজউদ্দিন তার ভাইকে সাম্রাজ্য বিস্তারে </a:t>
            </a:r>
            <a:r>
              <a:rPr lang="bn-IN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IN" sz="1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 পর ভারতের দিকে মনোনিবেশ করেন। অল্পকাল পরে তিনি ভারত আক্রমণ করেন। প্রথমে তিনি ১১৭৫-৭৬ খ্রিষ্টাব্দে মুলতান অধিকার করেন। এরপর তিনি উচ </a:t>
            </a:r>
            <a:r>
              <a:rPr lang="bn-IN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1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করেন। 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১১৭৮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গুজরাটের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আনহিলওয়ার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1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05397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63" y="198890"/>
            <a:ext cx="7766936" cy="105910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বিজয়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428" y="1440872"/>
            <a:ext cx="8301951" cy="4544292"/>
          </a:xfrm>
        </p:spPr>
        <p:txBody>
          <a:bodyPr>
            <a:noAutofit/>
          </a:bodyPr>
          <a:lstStyle/>
          <a:p>
            <a:pPr algn="just"/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প্রবেশদ্বার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১১৭৯খ্রিষ্টাব্দে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মুইজউদ্দিন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44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 tooltip="পেশাওয়ার"/>
              </a:rPr>
              <a:t>পেশাও</a:t>
            </a:r>
            <a:r>
              <a:rPr lang="en-US" sz="44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 tooltip="পেশাওয়ার"/>
              </a:rPr>
              <a:t>য়া</a:t>
            </a:r>
            <a:r>
              <a:rPr lang="bn-IN" sz="44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 tooltip="পেশাওয়ার"/>
              </a:rPr>
              <a:t>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১১৮৫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 tooltip="শিয়ালকোট"/>
              </a:rPr>
              <a:t>শি</a:t>
            </a:r>
            <a:r>
              <a:rPr lang="en-US" sz="44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 tooltip="শিয়ালকোট"/>
              </a:rPr>
              <a:t>য়া</a:t>
            </a:r>
            <a:r>
              <a:rPr lang="bn-IN" sz="44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 tooltip="শিয়ালকোট"/>
              </a:rPr>
              <a:t>লকোট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সক্ষম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য়েছি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১১৮৬ খ্রিষ্টাব্দে মুইজউদ্দিন ও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সউদ্দিন 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44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 tooltip="লাহোর"/>
              </a:rPr>
              <a:t>লাহোর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গজনভি শাসক খসরু-মালিককে হত্যা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গজনী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ঘটান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16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281" y="182415"/>
            <a:ext cx="6106392" cy="70197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যুদ্ধ-১১৯১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05395289"/>
              </p:ext>
            </p:extLst>
          </p:nvPr>
        </p:nvGraphicFramePr>
        <p:xfrm>
          <a:off x="152400" y="1064495"/>
          <a:ext cx="1005751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3850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6270"/>
            <a:ext cx="8369684" cy="745839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যুদ্ধ-১১৯২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649" y="1447799"/>
            <a:ext cx="6041175" cy="41840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18" y="942108"/>
            <a:ext cx="4608022" cy="5915891"/>
          </a:xfr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ঘুরীঃ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১,২০,০০০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পদাতিক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১২,০০০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অশ্বারোহী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পৃথ্বীরাজ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বাহিনীঃ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just"/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পৃথ্বীরাজ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১৫০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রাজপুত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নৃপতিদের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সম্মিলিত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৩০০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ফলাফলঃ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-পৃথ্বীরাজ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যুদ্ধক্ষেত্রে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পলায়ন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সিরসুতী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ধৃত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582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413" y="257079"/>
            <a:ext cx="7766936" cy="934412"/>
          </a:xfrm>
        </p:spPr>
        <p:txBody>
          <a:bodyPr anchor="t"/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474" y="1427019"/>
            <a:ext cx="9421090" cy="5098472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যুগান্তকারী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ভিন্সেন্ট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স্মিথ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‘১১৯২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সংঘর্ষ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হিন্দুস্তানের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সাফল্যের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তুর্কিদের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রাজপুতদের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খর্ব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676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303" y="312497"/>
            <a:ext cx="7766936" cy="11145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মুহাম্মদ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ঘুরীর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সাফল্যের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কারনঃ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933" y="1565564"/>
            <a:ext cx="8265700" cy="47936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ভারতবর্ষের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অনৈক্য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বিভেদ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অশ্বারোহী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ক্ষিপ্রতা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শৃঙ্খলা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অনুপ্রেরনা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সমৃদ্ধ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9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073" y="471055"/>
            <a:ext cx="8137930" cy="2812472"/>
          </a:xfrm>
        </p:spPr>
        <p:txBody>
          <a:bodyPr anchor="ctr"/>
          <a:lstStyle/>
          <a:p>
            <a:pPr algn="l"/>
            <a:r>
              <a:rPr lang="en-US" sz="40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অভিযানের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অভিযানের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নামগুলো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073" y="3283527"/>
            <a:ext cx="8234912" cy="2784764"/>
          </a:xfrm>
        </p:spPr>
        <p:txBody>
          <a:bodyPr anchor="ctr">
            <a:normAutofit/>
          </a:bodyPr>
          <a:lstStyle/>
          <a:p>
            <a:pPr algn="just"/>
            <a:r>
              <a:rPr lang="en-US" sz="44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4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just"/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কঃ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গ্রুপ-খঃ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0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21" y="0"/>
            <a:ext cx="7766936" cy="948267"/>
          </a:xfrm>
        </p:spPr>
        <p:txBody>
          <a:bodyPr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কৃতিত্ব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618" y="1100667"/>
            <a:ext cx="9531927" cy="5624946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দূরদর্শীরাজনীতিবিদ</a:t>
            </a:r>
            <a:r>
              <a:rPr lang="en-US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</a:t>
            </a:r>
            <a:r>
              <a:rPr lang="en-US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প্রতিষ্ঠাতাঃ</a:t>
            </a:r>
            <a:r>
              <a:rPr lang="en-US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দূরদর্শী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রাষ্ট্রনায়ক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32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সেনাপতিঃ</a:t>
            </a:r>
            <a:r>
              <a:rPr lang="en-US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দুর্ধর্ষ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তেজস্বী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আফগানদের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যুদ্ধবিদ্যায়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পারদর্শী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সুসজ্জিত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শিল্প-সাহিত্যের</a:t>
            </a:r>
            <a:r>
              <a:rPr lang="en-US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পৃষ্ঠপোষকঃ</a:t>
            </a:r>
            <a:r>
              <a:rPr lang="en-US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অধকাংশ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অতিবাহিত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করলেও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ফখরুদ্দিন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নিজামীর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পৃষ্ঠপোষক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কুতুবুদ্দিন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কুতুবমিনার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কুওয়াতুল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ঝোপড়া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ইন্দো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স্থাপত্যরীতির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9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360" y="561880"/>
            <a:ext cx="8426642" cy="10175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l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359" y="1690255"/>
            <a:ext cx="9393921" cy="4558145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সাফল্যের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কৃতিত্ব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01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982" y="388072"/>
            <a:ext cx="9144000" cy="1205201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শিক্ষার্থীবৃন্দ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b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আশাকরি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আছো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White Flower HD Wallpap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1593273"/>
            <a:ext cx="9088582" cy="485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27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upload.wikimedia.org/wikipedia/commons/thumb/b/b6/The_murder_of_Muhammad_Ghori%2C_A.D._1206.jpg/220px-The_murder_of_Muhammad_Ghori%2C_A.D._1206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31080" cy="472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ttps://upload.wikimedia.org/wikipedia/commons/thumb/7/79/Tomb_of_Shihab.JPG/250px-Tomb_of_Shihab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080" y="0"/>
            <a:ext cx="5044439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21920" y="47244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১২০৬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নামাজরত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2999" y="4724400"/>
            <a:ext cx="5288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266" y="301414"/>
            <a:ext cx="8185573" cy="9482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l"/>
            <a:r>
              <a:rPr lang="en-US" dirty="0" err="1" smtClean="0">
                <a:solidFill>
                  <a:srgbClr val="002060"/>
                </a:solidFill>
              </a:rPr>
              <a:t>মৃত্যুঃ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266" y="1432561"/>
            <a:ext cx="8688494" cy="505967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গজনি ফেরার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কাফেলা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40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শোহাওয়ার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 দামি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বিশ্রামের জন্য থামে। এটি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 পাঞ্জাবের অন্তর্গত। ১২০৬ খ্রিষ্টাব্দের ১৫ মার্চ মাগরিবের নামাজ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সম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নিহত হন। তার হত্যাকারীর প্রকৃত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বিতর্ক আছে। কারো কারো মতে এই হত্যাকান্ড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গাখারদের দ্বারা সংঘটিত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য়েছি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আবার কারো মতে তিনি খোখার বা ইসমাইলিদের হাতে নিহত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685" y="431647"/>
            <a:ext cx="7766936" cy="13916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ঈদের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শভেচ্ছা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জানাচ্ছি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Eid Mubarak HD Wallpapers 2014, Eid ul Fitr 2014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85" y="2230582"/>
            <a:ext cx="7766936" cy="4209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78880" y="6027003"/>
            <a:ext cx="3383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41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8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9" y="1555726"/>
            <a:ext cx="3477492" cy="44862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5167" y="1555726"/>
            <a:ext cx="5037705" cy="44862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জিয়াউর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27277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5273820"/>
              </p:ext>
            </p:extLst>
          </p:nvPr>
        </p:nvGraphicFramePr>
        <p:xfrm>
          <a:off x="1188412" y="534170"/>
          <a:ext cx="7766936" cy="1031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2996536"/>
              </p:ext>
            </p:extLst>
          </p:nvPr>
        </p:nvGraphicFramePr>
        <p:xfrm>
          <a:off x="1188412" y="1953491"/>
          <a:ext cx="7766936" cy="3152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558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6139"/>
            <a:ext cx="6096000" cy="4150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96139"/>
            <a:ext cx="6096000" cy="41506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41978"/>
            <a:ext cx="10086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6763" y="5757748"/>
            <a:ext cx="2923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346" y="5746765"/>
            <a:ext cx="2923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1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63" y="955927"/>
            <a:ext cx="3380509" cy="566738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36" b="27636"/>
          <a:stretch>
            <a:fillRect/>
          </a:stretch>
        </p:blipFill>
        <p:spPr>
          <a:xfrm>
            <a:off x="0" y="1"/>
            <a:ext cx="5915891" cy="41065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727" y="4754975"/>
            <a:ext cx="3293109" cy="674024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892" y="2154994"/>
            <a:ext cx="6276108" cy="470102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031674" y="4985650"/>
            <a:ext cx="1620982" cy="360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5915891" y="955928"/>
            <a:ext cx="1542129" cy="360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35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8500486"/>
              </p:ext>
            </p:extLst>
          </p:nvPr>
        </p:nvGraphicFramePr>
        <p:xfrm>
          <a:off x="1368522" y="728133"/>
          <a:ext cx="7766936" cy="1253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05428506"/>
              </p:ext>
            </p:extLst>
          </p:nvPr>
        </p:nvGraphicFramePr>
        <p:xfrm>
          <a:off x="1507067" y="2410691"/>
          <a:ext cx="7766936" cy="2737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09507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279" y="263235"/>
            <a:ext cx="7766936" cy="1066800"/>
          </a:xfrm>
        </p:spPr>
        <p:txBody>
          <a:bodyPr anchor="ctr"/>
          <a:lstStyle/>
          <a:p>
            <a:pPr algn="l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শিক্ষার্থীগন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27" y="1510146"/>
            <a:ext cx="8894618" cy="4197928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কৃতিত্ব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1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960" y="69273"/>
            <a:ext cx="9224360" cy="1012767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ঘুরীর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960" y="973974"/>
            <a:ext cx="9749449" cy="5624946"/>
          </a:xfrm>
        </p:spPr>
        <p:txBody>
          <a:bodyPr>
            <a:noAutofit/>
          </a:bodyPr>
          <a:lstStyle/>
          <a:p>
            <a:pPr algn="just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মুইজউদ্দিন মুহাম্মাদ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ছদ্মনাম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শিহাবউদ্দিন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(১১৪৯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–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 ১৫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১২০৬)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(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মুহাম্মাদ ঘুরি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বলেও পরিচিত) ছিলেন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600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সুলতান। তার ভাই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গিয়াসউদ্দিন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 তিনি ১১৭৩ থেকে ১২০২ পর্যন্ত শাসন করেন। এরপর ১২০২ থেকে ১২০৬ পর্যন্ত তিনি সর্বো‌চ্চ শাসক হিসেবে শাসন করেন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মুইজউদ্দিন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 মহান শাসক ছিলেন। দক্ষিণ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এশি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য়ায়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 শাসনের ভিত্তি তিনি স্থাপন করেছেন। তার শাসনাধীন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অঞ্চলসমূহের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আফগানিস্তান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ইরান,তুর্কমেনিস্তান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600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তাজিকিস্তান</a:t>
            </a:r>
            <a:r>
              <a:rPr lang="en-US" sz="36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36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769</TotalTime>
  <Words>900</Words>
  <Application>Microsoft Office PowerPoint</Application>
  <PresentationFormat>Widescreen</PresentationFormat>
  <Paragraphs>82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NikoshBAN</vt:lpstr>
      <vt:lpstr>Trebuchet MS</vt:lpstr>
      <vt:lpstr>Wingdings</vt:lpstr>
      <vt:lpstr>Wingdings 3</vt:lpstr>
      <vt:lpstr>Facet</vt:lpstr>
      <vt:lpstr>PowerPoint Presentation</vt:lpstr>
      <vt:lpstr>প্রিয় শিক্ষার্থীবৃন্দ,  আসসালামু আলাইকুম । আশাকরি সবাই ভালো আছো। </vt:lpstr>
      <vt:lpstr>শিক্ষক পরিচিতি</vt:lpstr>
      <vt:lpstr>PowerPoint Presentation</vt:lpstr>
      <vt:lpstr>PowerPoint Presentation</vt:lpstr>
      <vt:lpstr>মুহাম্মদ ঘুরীর মুদ্রা</vt:lpstr>
      <vt:lpstr>PowerPoint Presentation</vt:lpstr>
      <vt:lpstr>এই পাঠ শেষে শিক্ষার্থীগন---</vt:lpstr>
      <vt:lpstr>মুহাম্মদ ঘুরীর পরিচয়</vt:lpstr>
      <vt:lpstr>ঘুরীর ভারত অভিযানের কারন</vt:lpstr>
      <vt:lpstr>মুহাম্মদ ঘুরীর ভারত অভিযান</vt:lpstr>
      <vt:lpstr>পাঞ্জাব বিজয়</vt:lpstr>
      <vt:lpstr>তরাইনের ১ম যুদ্ধ-১১৯১ খ্রিষ্টাব্দে</vt:lpstr>
      <vt:lpstr>তরাইনের ২য় যুদ্ধ-১১৯২ খ্রিষ্টাব্দে</vt:lpstr>
      <vt:lpstr>তরাইনের দ্বিতীয় যুদ্ধের গুরুত্ব</vt:lpstr>
      <vt:lpstr>মুহাম্মদ ঘুরীর সাফল্যের কারনঃ-</vt:lpstr>
      <vt:lpstr>একক কাজঃ- ১। মুহাম্মদ ঘুরীর ভারত অভিযানের কারন কি কি? ২। ভারত অভিযানের নামগুলো কি কি?</vt:lpstr>
      <vt:lpstr>মুহাম্মদ ঘুরীর কৃতিত্ব</vt:lpstr>
      <vt:lpstr>মূল্যায়নঃ-</vt:lpstr>
      <vt:lpstr>PowerPoint Presentation</vt:lpstr>
      <vt:lpstr>মৃত্যুঃ-</vt:lpstr>
      <vt:lpstr>পবিত্র  ঈদের শভেচ্ছা জানিয়ে আজকের মত  বিদায় জানাচ্ছি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Sayed Wayach Uddin</dc:creator>
  <cp:lastModifiedBy>Sayed Wayach Uddin</cp:lastModifiedBy>
  <cp:revision>177</cp:revision>
  <dcterms:created xsi:type="dcterms:W3CDTF">2020-05-19T03:30:41Z</dcterms:created>
  <dcterms:modified xsi:type="dcterms:W3CDTF">2020-06-06T11:58:38Z</dcterms:modified>
</cp:coreProperties>
</file>