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78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774" y="210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4DC28-D590-4AE2-9D0A-86DFCCAC63E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934FB-ED16-40D1-9595-54D8C94090CA}">
      <dgm:prSet phldrT="[Text]" custT="1"/>
      <dgm:spPr>
        <a:gradFill rotWithShape="0">
          <a:gsLst>
            <a:gs pos="0">
              <a:srgbClr val="FF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NikoshBAN" panose="02000000000000000000" pitchFamily="2" charset="0"/>
            </a:rPr>
            <a:t>Server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মানে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NikoshBAN" panose="02000000000000000000" pitchFamily="2" charset="0"/>
            </a:rPr>
            <a:t>Serve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NikoshBAN" panose="02000000000000000000" pitchFamily="2" charset="0"/>
          </a:endParaRPr>
        </a:p>
      </dgm:t>
    </dgm:pt>
    <dgm:pt modelId="{724A3CA3-CB5D-4E23-A68A-F4A6C0CB8DB5}" type="parTrans" cxnId="{1444EB34-973E-4E23-A810-B150DF5F1783}">
      <dgm:prSet/>
      <dgm:spPr/>
      <dgm:t>
        <a:bodyPr/>
        <a:lstStyle/>
        <a:p>
          <a:endParaRPr lang="en-US"/>
        </a:p>
      </dgm:t>
    </dgm:pt>
    <dgm:pt modelId="{258D7E32-51F6-4106-864D-913B02563D12}" type="sibTrans" cxnId="{1444EB34-973E-4E23-A810-B150DF5F1783}">
      <dgm:prSet/>
      <dgm:spPr/>
      <dgm:t>
        <a:bodyPr/>
        <a:lstStyle/>
        <a:p>
          <a:endParaRPr lang="en-US"/>
        </a:p>
      </dgm:t>
    </dgm:pt>
    <dgm:pt modelId="{7414EC08-3C01-48BF-A2F3-8832B5CF9051}">
      <dgm:prSet phldrT="[Text]" custT="1"/>
      <dgm:spPr>
        <a:gradFill rotWithShape="0">
          <a:gsLst>
            <a:gs pos="0">
              <a:srgbClr val="FF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সার্ভার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এমন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শক্তিশালী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নেটওয়ার্কের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অন্য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কম্পিউটারকে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নানা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রকম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সেবা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DF1E66-BEAB-43ED-AC78-5C574B6E613A}" type="parTrans" cxnId="{2F215244-B220-45FC-ADC8-E47E5E38C38D}">
      <dgm:prSet/>
      <dgm:spPr/>
      <dgm:t>
        <a:bodyPr/>
        <a:lstStyle/>
        <a:p>
          <a:endParaRPr lang="en-US"/>
        </a:p>
      </dgm:t>
    </dgm:pt>
    <dgm:pt modelId="{CF7C5C18-DAAA-4D4A-B5B5-9BDCB3EEA2EE}" type="sibTrans" cxnId="{2F215244-B220-45FC-ADC8-E47E5E38C38D}">
      <dgm:prSet/>
      <dgm:spPr/>
      <dgm:t>
        <a:bodyPr/>
        <a:lstStyle/>
        <a:p>
          <a:endParaRPr lang="en-US"/>
        </a:p>
      </dgm:t>
    </dgm:pt>
    <dgm:pt modelId="{46070E71-4CFB-4B86-9444-115EEEF301AC}">
      <dgm:prSet phldrT="[Text]" custT="1"/>
      <dgm:spPr>
        <a:gradFill rotWithShape="0">
          <a:gsLst>
            <a:gs pos="0">
              <a:srgbClr val="FF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নেটওয়ার্কে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অনেকগুলো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সার্ভার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B383C1-E781-424E-A25B-D054700D8BB6}" type="parTrans" cxnId="{E9CE63A9-0738-40F6-BCA4-5D230A84DDDF}">
      <dgm:prSet/>
      <dgm:spPr/>
      <dgm:t>
        <a:bodyPr/>
        <a:lstStyle/>
        <a:p>
          <a:endParaRPr lang="en-US"/>
        </a:p>
      </dgm:t>
    </dgm:pt>
    <dgm:pt modelId="{03C50A87-F724-4CCD-8A59-38F42B35E8A4}" type="sibTrans" cxnId="{E9CE63A9-0738-40F6-BCA4-5D230A84DDDF}">
      <dgm:prSet/>
      <dgm:spPr/>
      <dgm:t>
        <a:bodyPr/>
        <a:lstStyle/>
        <a:p>
          <a:endParaRPr lang="en-US"/>
        </a:p>
      </dgm:t>
    </dgm:pt>
    <dgm:pt modelId="{A90D629E-0320-4F62-889D-6C47741CF6BB}" type="pres">
      <dgm:prSet presAssocID="{56F4DC28-D590-4AE2-9D0A-86DFCCAC63E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2C4EF8-A233-4232-9130-B1566C817FC9}" type="pres">
      <dgm:prSet presAssocID="{916934FB-ED16-40D1-9595-54D8C94090CA}" presName="composite" presStyleCnt="0"/>
      <dgm:spPr/>
    </dgm:pt>
    <dgm:pt modelId="{D9DCB885-8B05-4DD8-B8B1-91413A0B92D6}" type="pres">
      <dgm:prSet presAssocID="{916934FB-ED16-40D1-9595-54D8C94090CA}" presName="bentUpArrow1" presStyleLbl="alignImgPlace1" presStyleIdx="0" presStyleCnt="2" custLinFactNeighborX="-38682" custLinFactNeighborY="-36604"/>
      <dgm:spPr>
        <a:gradFill rotWithShape="0">
          <a:gsLst>
            <a:gs pos="0">
              <a:srgbClr val="FF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108DA5C2-F093-4B9B-852D-0CB0491EE0F3}" type="pres">
      <dgm:prSet presAssocID="{916934FB-ED16-40D1-9595-54D8C94090CA}" presName="ParentText" presStyleLbl="node1" presStyleIdx="0" presStyleCnt="3" custScaleX="219689" custScaleY="110875" custLinFactNeighborX="3007" custLinFactNeighborY="-604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9683C-53EE-483C-98FD-4978890B6791}" type="pres">
      <dgm:prSet presAssocID="{916934FB-ED16-40D1-9595-54D8C94090C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56F75-2685-4475-829E-E87C4744BE4C}" type="pres">
      <dgm:prSet presAssocID="{258D7E32-51F6-4106-864D-913B02563D12}" presName="sibTrans" presStyleCnt="0"/>
      <dgm:spPr/>
    </dgm:pt>
    <dgm:pt modelId="{E0D03A7E-5647-414F-9D19-84FC91B56739}" type="pres">
      <dgm:prSet presAssocID="{7414EC08-3C01-48BF-A2F3-8832B5CF9051}" presName="composite" presStyleCnt="0"/>
      <dgm:spPr/>
    </dgm:pt>
    <dgm:pt modelId="{D7A32A2A-036C-4DE4-80B6-4812A5C5EDEB}" type="pres">
      <dgm:prSet presAssocID="{7414EC08-3C01-48BF-A2F3-8832B5CF9051}" presName="bentUpArrow1" presStyleLbl="alignImgPlace1" presStyleIdx="1" presStyleCnt="2" custScaleY="186389" custLinFactX="-95288" custLinFactNeighborX="-100000" custLinFactNeighborY="50767"/>
      <dgm:spPr>
        <a:gradFill rotWithShape="0">
          <a:gsLst>
            <a:gs pos="0">
              <a:srgbClr val="FF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2682250D-359D-40CD-BFBB-1B8F6C684AE0}" type="pres">
      <dgm:prSet presAssocID="{7414EC08-3C01-48BF-A2F3-8832B5CF9051}" presName="ParentText" presStyleLbl="node1" presStyleIdx="1" presStyleCnt="3" custScaleX="399220" custScaleY="204159" custLinFactNeighborX="-10208" custLinFactNeighborY="-257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CC5A7-42BB-49AE-9DDA-9E72F3C34030}" type="pres">
      <dgm:prSet presAssocID="{7414EC08-3C01-48BF-A2F3-8832B5CF9051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EFA41-A550-416A-BADE-ABB071C754FB}" type="pres">
      <dgm:prSet presAssocID="{CF7C5C18-DAAA-4D4A-B5B5-9BDCB3EEA2EE}" presName="sibTrans" presStyleCnt="0"/>
      <dgm:spPr/>
    </dgm:pt>
    <dgm:pt modelId="{FA1A085C-5616-47BB-B82F-989EF9DFAB5F}" type="pres">
      <dgm:prSet presAssocID="{46070E71-4CFB-4B86-9444-115EEEF301AC}" presName="composite" presStyleCnt="0"/>
      <dgm:spPr/>
    </dgm:pt>
    <dgm:pt modelId="{2B44E9D0-1537-4A15-872B-56912411860A}" type="pres">
      <dgm:prSet presAssocID="{46070E71-4CFB-4B86-9444-115EEEF301AC}" presName="ParentText" presStyleLbl="node1" presStyleIdx="2" presStyleCnt="3" custScaleX="293973" custLinFactNeighborX="-3539" custLinFactNeighborY="548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2010E1-1529-4A82-B035-5B2392C08467}" type="presOf" srcId="{56F4DC28-D590-4AE2-9D0A-86DFCCAC63E7}" destId="{A90D629E-0320-4F62-889D-6C47741CF6BB}" srcOrd="0" destOrd="0" presId="urn:microsoft.com/office/officeart/2005/8/layout/StepDownProcess"/>
    <dgm:cxn modelId="{2F215244-B220-45FC-ADC8-E47E5E38C38D}" srcId="{56F4DC28-D590-4AE2-9D0A-86DFCCAC63E7}" destId="{7414EC08-3C01-48BF-A2F3-8832B5CF9051}" srcOrd="1" destOrd="0" parTransId="{49DF1E66-BEAB-43ED-AC78-5C574B6E613A}" sibTransId="{CF7C5C18-DAAA-4D4A-B5B5-9BDCB3EEA2EE}"/>
    <dgm:cxn modelId="{E9CE63A9-0738-40F6-BCA4-5D230A84DDDF}" srcId="{56F4DC28-D590-4AE2-9D0A-86DFCCAC63E7}" destId="{46070E71-4CFB-4B86-9444-115EEEF301AC}" srcOrd="2" destOrd="0" parTransId="{A5B383C1-E781-424E-A25B-D054700D8BB6}" sibTransId="{03C50A87-F724-4CCD-8A59-38F42B35E8A4}"/>
    <dgm:cxn modelId="{AA162921-B3D0-4A7E-966D-B1520704FFEC}" type="presOf" srcId="{46070E71-4CFB-4B86-9444-115EEEF301AC}" destId="{2B44E9D0-1537-4A15-872B-56912411860A}" srcOrd="0" destOrd="0" presId="urn:microsoft.com/office/officeart/2005/8/layout/StepDownProcess"/>
    <dgm:cxn modelId="{5C55A3E6-1E50-409F-A1A9-92471FD8BC49}" type="presOf" srcId="{7414EC08-3C01-48BF-A2F3-8832B5CF9051}" destId="{2682250D-359D-40CD-BFBB-1B8F6C684AE0}" srcOrd="0" destOrd="0" presId="urn:microsoft.com/office/officeart/2005/8/layout/StepDownProcess"/>
    <dgm:cxn modelId="{5D894613-0923-4DD1-9303-1C29952F1844}" type="presOf" srcId="{916934FB-ED16-40D1-9595-54D8C94090CA}" destId="{108DA5C2-F093-4B9B-852D-0CB0491EE0F3}" srcOrd="0" destOrd="0" presId="urn:microsoft.com/office/officeart/2005/8/layout/StepDownProcess"/>
    <dgm:cxn modelId="{1444EB34-973E-4E23-A810-B150DF5F1783}" srcId="{56F4DC28-D590-4AE2-9D0A-86DFCCAC63E7}" destId="{916934FB-ED16-40D1-9595-54D8C94090CA}" srcOrd="0" destOrd="0" parTransId="{724A3CA3-CB5D-4E23-A68A-F4A6C0CB8DB5}" sibTransId="{258D7E32-51F6-4106-864D-913B02563D12}"/>
    <dgm:cxn modelId="{E669484B-2C27-4C6C-8932-54A229222BFE}" type="presParOf" srcId="{A90D629E-0320-4F62-889D-6C47741CF6BB}" destId="{DD2C4EF8-A233-4232-9130-B1566C817FC9}" srcOrd="0" destOrd="0" presId="urn:microsoft.com/office/officeart/2005/8/layout/StepDownProcess"/>
    <dgm:cxn modelId="{510FA1A2-7299-4F2D-8A82-945BAF9CC2A4}" type="presParOf" srcId="{DD2C4EF8-A233-4232-9130-B1566C817FC9}" destId="{D9DCB885-8B05-4DD8-B8B1-91413A0B92D6}" srcOrd="0" destOrd="0" presId="urn:microsoft.com/office/officeart/2005/8/layout/StepDownProcess"/>
    <dgm:cxn modelId="{4E090C6C-3DFF-4648-B151-18F2C3C002EF}" type="presParOf" srcId="{DD2C4EF8-A233-4232-9130-B1566C817FC9}" destId="{108DA5C2-F093-4B9B-852D-0CB0491EE0F3}" srcOrd="1" destOrd="0" presId="urn:microsoft.com/office/officeart/2005/8/layout/StepDownProcess"/>
    <dgm:cxn modelId="{EDBBC320-50FF-450D-B10B-FE4A3FC606B8}" type="presParOf" srcId="{DD2C4EF8-A233-4232-9130-B1566C817FC9}" destId="{34B9683C-53EE-483C-98FD-4978890B6791}" srcOrd="2" destOrd="0" presId="urn:microsoft.com/office/officeart/2005/8/layout/StepDownProcess"/>
    <dgm:cxn modelId="{DA0C505C-36B0-46D1-937F-E64F807373EC}" type="presParOf" srcId="{A90D629E-0320-4F62-889D-6C47741CF6BB}" destId="{D7956F75-2685-4475-829E-E87C4744BE4C}" srcOrd="1" destOrd="0" presId="urn:microsoft.com/office/officeart/2005/8/layout/StepDownProcess"/>
    <dgm:cxn modelId="{C5D7424F-BB90-4B63-B680-AB06A8123F1A}" type="presParOf" srcId="{A90D629E-0320-4F62-889D-6C47741CF6BB}" destId="{E0D03A7E-5647-414F-9D19-84FC91B56739}" srcOrd="2" destOrd="0" presId="urn:microsoft.com/office/officeart/2005/8/layout/StepDownProcess"/>
    <dgm:cxn modelId="{D3491F35-7C6D-4B6D-A520-2A487D6ED07D}" type="presParOf" srcId="{E0D03A7E-5647-414F-9D19-84FC91B56739}" destId="{D7A32A2A-036C-4DE4-80B6-4812A5C5EDEB}" srcOrd="0" destOrd="0" presId="urn:microsoft.com/office/officeart/2005/8/layout/StepDownProcess"/>
    <dgm:cxn modelId="{7AC59897-A02C-411B-B609-D5D0C7DD4F29}" type="presParOf" srcId="{E0D03A7E-5647-414F-9D19-84FC91B56739}" destId="{2682250D-359D-40CD-BFBB-1B8F6C684AE0}" srcOrd="1" destOrd="0" presId="urn:microsoft.com/office/officeart/2005/8/layout/StepDownProcess"/>
    <dgm:cxn modelId="{990DDE10-659B-4BD6-9E56-B39FEDF7DDEA}" type="presParOf" srcId="{E0D03A7E-5647-414F-9D19-84FC91B56739}" destId="{06BCC5A7-42BB-49AE-9DDA-9E72F3C34030}" srcOrd="2" destOrd="0" presId="urn:microsoft.com/office/officeart/2005/8/layout/StepDownProcess"/>
    <dgm:cxn modelId="{47F29AFD-6C90-4816-84A1-B42EC615DDAF}" type="presParOf" srcId="{A90D629E-0320-4F62-889D-6C47741CF6BB}" destId="{735EFA41-A550-416A-BADE-ABB071C754FB}" srcOrd="3" destOrd="0" presId="urn:microsoft.com/office/officeart/2005/8/layout/StepDownProcess"/>
    <dgm:cxn modelId="{9917830F-8AF3-4390-8DFB-7360D263D17C}" type="presParOf" srcId="{A90D629E-0320-4F62-889D-6C47741CF6BB}" destId="{FA1A085C-5616-47BB-B82F-989EF9DFAB5F}" srcOrd="4" destOrd="0" presId="urn:microsoft.com/office/officeart/2005/8/layout/StepDownProcess"/>
    <dgm:cxn modelId="{D0A697A9-1323-42F5-8534-1C028759AF2F}" type="presParOf" srcId="{FA1A085C-5616-47BB-B82F-989EF9DFAB5F}" destId="{2B44E9D0-1537-4A15-872B-56912411860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F4DC28-D590-4AE2-9D0A-86DFCCAC63E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934FB-ED16-40D1-9595-54D8C94090CA}">
      <dgm:prSet phldrT="[Text]" custT="1"/>
      <dgm:spPr>
        <a:gradFill rotWithShape="0">
          <a:gsLst>
            <a:gs pos="0">
              <a:srgbClr val="FF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NikoshBAN" panose="02000000000000000000" pitchFamily="2" charset="0"/>
            </a:rPr>
            <a:t>Client </a:t>
          </a:r>
          <a:r>
            <a: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NikoshBAN" panose="02000000000000000000" pitchFamily="2" charset="0"/>
            </a:rPr>
            <a:t>(</a:t>
          </a:r>
          <a:r>
            <a:rPr lang="en-US" sz="4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NikoshBAN" panose="02000000000000000000" pitchFamily="2" charset="0"/>
            </a:rPr>
            <a:t>ক্লায়েন্ট</a:t>
          </a:r>
          <a:r>
            <a: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NikoshBAN" panose="02000000000000000000" pitchFamily="2" charset="0"/>
            </a:rPr>
            <a:t>)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NikoshBAN" panose="02000000000000000000" pitchFamily="2" charset="0"/>
          </a:endParaRPr>
        </a:p>
      </dgm:t>
    </dgm:pt>
    <dgm:pt modelId="{724A3CA3-CB5D-4E23-A68A-F4A6C0CB8DB5}" type="parTrans" cxnId="{1444EB34-973E-4E23-A810-B150DF5F1783}">
      <dgm:prSet/>
      <dgm:spPr/>
      <dgm:t>
        <a:bodyPr/>
        <a:lstStyle/>
        <a:p>
          <a:endParaRPr lang="en-US"/>
        </a:p>
      </dgm:t>
    </dgm:pt>
    <dgm:pt modelId="{258D7E32-51F6-4106-864D-913B02563D12}" type="sibTrans" cxnId="{1444EB34-973E-4E23-A810-B150DF5F1783}">
      <dgm:prSet/>
      <dgm:spPr/>
      <dgm:t>
        <a:bodyPr/>
        <a:lstStyle/>
        <a:p>
          <a:endParaRPr lang="en-US"/>
        </a:p>
      </dgm:t>
    </dgm:pt>
    <dgm:pt modelId="{7414EC08-3C01-48BF-A2F3-8832B5CF9051}">
      <dgm:prSet phldrT="[Text]" custT="1"/>
      <dgm:spPr>
        <a:gradFill rotWithShape="0">
          <a:gsLst>
            <a:gs pos="0">
              <a:srgbClr val="FF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সব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সার্ভার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তথ্য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সেবা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নেয়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ক্লায়েন্ট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DF1E66-BEAB-43ED-AC78-5C574B6E613A}" type="parTrans" cxnId="{2F215244-B220-45FC-ADC8-E47E5E38C38D}">
      <dgm:prSet/>
      <dgm:spPr/>
      <dgm:t>
        <a:bodyPr/>
        <a:lstStyle/>
        <a:p>
          <a:endParaRPr lang="en-US"/>
        </a:p>
      </dgm:t>
    </dgm:pt>
    <dgm:pt modelId="{CF7C5C18-DAAA-4D4A-B5B5-9BDCB3EEA2EE}" type="sibTrans" cxnId="{2F215244-B220-45FC-ADC8-E47E5E38C38D}">
      <dgm:prSet/>
      <dgm:spPr/>
      <dgm:t>
        <a:bodyPr/>
        <a:lstStyle/>
        <a:p>
          <a:endParaRPr lang="en-US"/>
        </a:p>
      </dgm:t>
    </dgm:pt>
    <dgm:pt modelId="{A90D629E-0320-4F62-889D-6C47741CF6BB}" type="pres">
      <dgm:prSet presAssocID="{56F4DC28-D590-4AE2-9D0A-86DFCCAC63E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2C4EF8-A233-4232-9130-B1566C817FC9}" type="pres">
      <dgm:prSet presAssocID="{916934FB-ED16-40D1-9595-54D8C94090CA}" presName="composite" presStyleCnt="0"/>
      <dgm:spPr/>
    </dgm:pt>
    <dgm:pt modelId="{D9DCB885-8B05-4DD8-B8B1-91413A0B92D6}" type="pres">
      <dgm:prSet presAssocID="{916934FB-ED16-40D1-9595-54D8C94090CA}" presName="bentUpArrow1" presStyleLbl="alignImgPlace1" presStyleIdx="0" presStyleCnt="1" custScaleX="163138" custScaleY="315352" custLinFactX="-2711" custLinFactNeighborX="-100000" custLinFactNeighborY="78380"/>
      <dgm:spPr>
        <a:gradFill rotWithShape="0">
          <a:gsLst>
            <a:gs pos="0">
              <a:srgbClr val="FF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108DA5C2-F093-4B9B-852D-0CB0491EE0F3}" type="pres">
      <dgm:prSet presAssocID="{916934FB-ED16-40D1-9595-54D8C94090CA}" presName="ParentText" presStyleLbl="node1" presStyleIdx="0" presStyleCnt="2" custScaleX="296970" custScaleY="142191" custLinFactNeighborX="3737" custLinFactNeighborY="-35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9683C-53EE-483C-98FD-4978890B6791}" type="pres">
      <dgm:prSet presAssocID="{916934FB-ED16-40D1-9595-54D8C94090CA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56F75-2685-4475-829E-E87C4744BE4C}" type="pres">
      <dgm:prSet presAssocID="{258D7E32-51F6-4106-864D-913B02563D12}" presName="sibTrans" presStyleCnt="0"/>
      <dgm:spPr/>
    </dgm:pt>
    <dgm:pt modelId="{E0D03A7E-5647-414F-9D19-84FC91B56739}" type="pres">
      <dgm:prSet presAssocID="{7414EC08-3C01-48BF-A2F3-8832B5CF9051}" presName="composite" presStyleCnt="0"/>
      <dgm:spPr/>
    </dgm:pt>
    <dgm:pt modelId="{2682250D-359D-40CD-BFBB-1B8F6C684AE0}" type="pres">
      <dgm:prSet presAssocID="{7414EC08-3C01-48BF-A2F3-8832B5CF9051}" presName="ParentText" presStyleLbl="node1" presStyleIdx="1" presStyleCnt="2" custScaleX="437225" custScaleY="214945" custLinFactNeighborX="-18850" custLinFactNeighborY="193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15244-B220-45FC-ADC8-E47E5E38C38D}" srcId="{56F4DC28-D590-4AE2-9D0A-86DFCCAC63E7}" destId="{7414EC08-3C01-48BF-A2F3-8832B5CF9051}" srcOrd="1" destOrd="0" parTransId="{49DF1E66-BEAB-43ED-AC78-5C574B6E613A}" sibTransId="{CF7C5C18-DAAA-4D4A-B5B5-9BDCB3EEA2EE}"/>
    <dgm:cxn modelId="{AAF64DD8-88AF-4D66-A51D-FFD00254BA15}" type="presOf" srcId="{7414EC08-3C01-48BF-A2F3-8832B5CF9051}" destId="{2682250D-359D-40CD-BFBB-1B8F6C684AE0}" srcOrd="0" destOrd="0" presId="urn:microsoft.com/office/officeart/2005/8/layout/StepDownProcess"/>
    <dgm:cxn modelId="{1444EB34-973E-4E23-A810-B150DF5F1783}" srcId="{56F4DC28-D590-4AE2-9D0A-86DFCCAC63E7}" destId="{916934FB-ED16-40D1-9595-54D8C94090CA}" srcOrd="0" destOrd="0" parTransId="{724A3CA3-CB5D-4E23-A68A-F4A6C0CB8DB5}" sibTransId="{258D7E32-51F6-4106-864D-913B02563D12}"/>
    <dgm:cxn modelId="{4278CC92-A458-4E9A-8696-E47466DC5DFE}" type="presOf" srcId="{56F4DC28-D590-4AE2-9D0A-86DFCCAC63E7}" destId="{A90D629E-0320-4F62-889D-6C47741CF6BB}" srcOrd="0" destOrd="0" presId="urn:microsoft.com/office/officeart/2005/8/layout/StepDownProcess"/>
    <dgm:cxn modelId="{951BEC49-97DB-400A-AC26-D4A079ACC4CA}" type="presOf" srcId="{916934FB-ED16-40D1-9595-54D8C94090CA}" destId="{108DA5C2-F093-4B9B-852D-0CB0491EE0F3}" srcOrd="0" destOrd="0" presId="urn:microsoft.com/office/officeart/2005/8/layout/StepDownProcess"/>
    <dgm:cxn modelId="{EA07434C-107F-4B09-A4F9-4E0640B5C0F7}" type="presParOf" srcId="{A90D629E-0320-4F62-889D-6C47741CF6BB}" destId="{DD2C4EF8-A233-4232-9130-B1566C817FC9}" srcOrd="0" destOrd="0" presId="urn:microsoft.com/office/officeart/2005/8/layout/StepDownProcess"/>
    <dgm:cxn modelId="{3A853569-CBAD-47F1-AFB1-3704A43FAEA1}" type="presParOf" srcId="{DD2C4EF8-A233-4232-9130-B1566C817FC9}" destId="{D9DCB885-8B05-4DD8-B8B1-91413A0B92D6}" srcOrd="0" destOrd="0" presId="urn:microsoft.com/office/officeart/2005/8/layout/StepDownProcess"/>
    <dgm:cxn modelId="{A24F746E-A768-4B52-BE1C-7FFB46DB5CB2}" type="presParOf" srcId="{DD2C4EF8-A233-4232-9130-B1566C817FC9}" destId="{108DA5C2-F093-4B9B-852D-0CB0491EE0F3}" srcOrd="1" destOrd="0" presId="urn:microsoft.com/office/officeart/2005/8/layout/StepDownProcess"/>
    <dgm:cxn modelId="{483F46AD-931C-44FD-BFDF-E26F0A643152}" type="presParOf" srcId="{DD2C4EF8-A233-4232-9130-B1566C817FC9}" destId="{34B9683C-53EE-483C-98FD-4978890B6791}" srcOrd="2" destOrd="0" presId="urn:microsoft.com/office/officeart/2005/8/layout/StepDownProcess"/>
    <dgm:cxn modelId="{223C4806-8EDA-4902-A9F8-48FF7D6B9B04}" type="presParOf" srcId="{A90D629E-0320-4F62-889D-6C47741CF6BB}" destId="{D7956F75-2685-4475-829E-E87C4744BE4C}" srcOrd="1" destOrd="0" presId="urn:microsoft.com/office/officeart/2005/8/layout/StepDownProcess"/>
    <dgm:cxn modelId="{6D1A7136-BAD8-4CB4-BFA9-0F378868475C}" type="presParOf" srcId="{A90D629E-0320-4F62-889D-6C47741CF6BB}" destId="{E0D03A7E-5647-414F-9D19-84FC91B56739}" srcOrd="2" destOrd="0" presId="urn:microsoft.com/office/officeart/2005/8/layout/StepDownProcess"/>
    <dgm:cxn modelId="{0D2A03B3-462C-49DD-A4BF-DFD49F6F4211}" type="presParOf" srcId="{E0D03A7E-5647-414F-9D19-84FC91B56739}" destId="{2682250D-359D-40CD-BFBB-1B8F6C684AE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21EB76-B560-4843-90F7-F6DA2F834313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1CBD2363-569E-403A-81E8-B30226C46CFF}">
      <dgm:prSet phldrT="[Text]" custT="1"/>
      <dgm:spPr/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বৈদ্যুতিক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C40E20-8D9F-46B3-9840-05659739F380}" type="parTrans" cxnId="{5754CDE8-2B3F-404D-BE29-01311235390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25123A-B03F-46D9-B612-E79225B3B3FC}" type="sibTrans" cxnId="{5754CDE8-2B3F-404D-BE29-01311235390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FB26AE-C226-4494-9A10-EE1267CB0BB5}">
      <dgm:prSet phldrT="[Text]" custT="1"/>
      <dgm:spPr/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এক্সিয়াল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2EF3F8-95BD-47BC-8C2D-B18901CEAB2A}" type="parTrans" cxnId="{7B236A09-E30C-482E-8DD0-50FF73803DA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0DA90F-5C53-4B98-A577-FD5FEFAF9CF3}" type="sibTrans" cxnId="{7B236A09-E30C-482E-8DD0-50FF73803DA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596EAD-3D35-4FD7-A483-1C0B53ACABFE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টুইস্টেড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পেয়ার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32DA17-D13B-4878-B3EE-F48E26788996}" type="parTrans" cxnId="{6E4FC0D2-B96F-4B20-B38C-389A2F9D6F1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429ADB-B14B-4A59-83F7-E1452860E9DB}" type="sibTrans" cxnId="{6E4FC0D2-B96F-4B20-B38C-389A2F9D6F1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E74A00-6534-4BC8-B24C-4FF537F6DC0F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অপটিক্যাল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ফাইবার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C5B84C-6785-4A5B-AAD7-ECE2176E5597}" type="parTrans" cxnId="{F1331C83-6F1A-4F5C-B234-6F7D9BE6D1B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83A0CA-2472-496C-9296-005C9A2968C0}" type="sibTrans" cxnId="{F1331C83-6F1A-4F5C-B234-6F7D9BE6D1B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E2D56B-2988-444F-A983-870E5842530F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ওয়াইফাই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2DD80F-EA47-4FF9-9BAF-8CA2C6368B37}" type="parTrans" cxnId="{FA3512E0-24FF-4964-B208-6844BE16B68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F163FD-1A30-449F-A11E-00A1AF2E9D96}" type="sibTrans" cxnId="{FA3512E0-24FF-4964-B208-6844BE16B68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B68158-D7A2-4DC4-BD7D-7BA6740B5906}" type="pres">
      <dgm:prSet presAssocID="{F421EB76-B560-4843-90F7-F6DA2F834313}" presName="linearFlow" presStyleCnt="0">
        <dgm:presLayoutVars>
          <dgm:dir/>
          <dgm:resizeHandles val="exact"/>
        </dgm:presLayoutVars>
      </dgm:prSet>
      <dgm:spPr/>
    </dgm:pt>
    <dgm:pt modelId="{DEAAB0AB-298F-4BF9-82B2-188CADE91B1D}" type="pres">
      <dgm:prSet presAssocID="{1CBD2363-569E-403A-81E8-B30226C46CFF}" presName="composite" presStyleCnt="0"/>
      <dgm:spPr/>
    </dgm:pt>
    <dgm:pt modelId="{9453172A-A15F-4A3D-AAD7-5525CE0FB066}" type="pres">
      <dgm:prSet presAssocID="{1CBD2363-569E-403A-81E8-B30226C46CFF}" presName="imgShp" presStyleLbl="fgImgPlace1" presStyleIdx="0" presStyleCnt="5" custScaleX="333238" custLinFactNeighborX="-92547" custLinFactNeighborY="120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842A5CD0-6F7A-4BFE-A3B5-FFD8DD763785}" type="pres">
      <dgm:prSet presAssocID="{1CBD2363-569E-403A-81E8-B30226C46CFF}" presName="txShp" presStyleLbl="node1" presStyleIdx="0" presStyleCnt="5" custScaleX="69638" custLinFactNeighborX="-16564" custLinFactNeighborY="9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5F0CB-9B11-4F4B-8B1D-3D77C4EB9775}" type="pres">
      <dgm:prSet presAssocID="{FB25123A-B03F-46D9-B612-E79225B3B3FC}" presName="spacing" presStyleCnt="0"/>
      <dgm:spPr/>
    </dgm:pt>
    <dgm:pt modelId="{6BFA2560-6847-40AF-9616-D02806393304}" type="pres">
      <dgm:prSet presAssocID="{48FB26AE-C226-4494-9A10-EE1267CB0BB5}" presName="composite" presStyleCnt="0"/>
      <dgm:spPr/>
    </dgm:pt>
    <dgm:pt modelId="{961883CB-CD32-46BD-AC4D-7BAAB36110B1}" type="pres">
      <dgm:prSet presAssocID="{48FB26AE-C226-4494-9A10-EE1267CB0BB5}" presName="imgShp" presStyleLbl="fgImgPlace1" presStyleIdx="1" presStyleCnt="5" custScaleX="279394" custLinFactNeighborX="-94292" custLinFactNeighborY="1547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6A780C25-7728-4C83-BE5E-DFEED8631A4F}" type="pres">
      <dgm:prSet presAssocID="{48FB26AE-C226-4494-9A10-EE1267CB0BB5}" presName="txShp" presStyleLbl="node1" presStyleIdx="1" presStyleCnt="5" custScaleX="69932" custScaleY="146150" custLinFactNeighborX="-14570" custLinFactNeighborY="15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C7486-FE6C-45F5-B158-CD9C211EAE13}" type="pres">
      <dgm:prSet presAssocID="{0E0DA90F-5C53-4B98-A577-FD5FEFAF9CF3}" presName="spacing" presStyleCnt="0"/>
      <dgm:spPr/>
    </dgm:pt>
    <dgm:pt modelId="{E6E5208D-0A29-47EB-B281-5C0A217C0B84}" type="pres">
      <dgm:prSet presAssocID="{A7596EAD-3D35-4FD7-A483-1C0B53ACABFE}" presName="composite" presStyleCnt="0"/>
      <dgm:spPr/>
    </dgm:pt>
    <dgm:pt modelId="{72072798-1802-484E-B587-30E8C38B46A6}" type="pres">
      <dgm:prSet presAssocID="{A7596EAD-3D35-4FD7-A483-1C0B53ACABFE}" presName="imgShp" presStyleLbl="fgImgPlace1" presStyleIdx="2" presStyleCnt="5" custScaleX="300335" custLinFactNeighborX="-92231" custLinFactNeighborY="4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259C6162-E565-407F-91CE-6DC050F7E663}" type="pres">
      <dgm:prSet presAssocID="{A7596EAD-3D35-4FD7-A483-1C0B53ACABFE}" presName="txShp" presStyleLbl="node1" presStyleIdx="2" presStyleCnt="5" custScaleX="77682" custLinFactNeighborX="-17330" custLinFactNeighborY="-10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DE0F9-2AAF-47BB-9A2D-5B0C7BE01D91}" type="pres">
      <dgm:prSet presAssocID="{94429ADB-B14B-4A59-83F7-E1452860E9DB}" presName="spacing" presStyleCnt="0"/>
      <dgm:spPr/>
    </dgm:pt>
    <dgm:pt modelId="{25BC9947-8EEE-45A2-9012-E75C91DF51B8}" type="pres">
      <dgm:prSet presAssocID="{0DE74A00-6534-4BC8-B24C-4FF537F6DC0F}" presName="composite" presStyleCnt="0"/>
      <dgm:spPr/>
    </dgm:pt>
    <dgm:pt modelId="{54CC7774-03E1-4CB9-A7B7-FA0FEEA05A31}" type="pres">
      <dgm:prSet presAssocID="{0DE74A00-6534-4BC8-B24C-4FF537F6DC0F}" presName="imgShp" presStyleLbl="fgImgPlace1" presStyleIdx="3" presStyleCnt="5" custScaleX="262081" custLinFactNeighborX="-92050" custLinFactNeighborY="234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6026A873-267C-4560-A741-EE4E7D7C5A10}" type="pres">
      <dgm:prSet presAssocID="{0DE74A00-6534-4BC8-B24C-4FF537F6DC0F}" presName="txShp" presStyleLbl="node1" presStyleIdx="3" presStyleCnt="5" custScaleX="80054" custLinFactNeighborX="-15951" custLinFactNeighborY="-7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70033-64E1-4841-B9D4-3B2F92C74D1E}" type="pres">
      <dgm:prSet presAssocID="{6283A0CA-2472-496C-9296-005C9A2968C0}" presName="spacing" presStyleCnt="0"/>
      <dgm:spPr/>
    </dgm:pt>
    <dgm:pt modelId="{0D030587-07F5-452E-81DA-B0DBE4153EFF}" type="pres">
      <dgm:prSet presAssocID="{52E2D56B-2988-444F-A983-870E5842530F}" presName="composite" presStyleCnt="0"/>
      <dgm:spPr/>
    </dgm:pt>
    <dgm:pt modelId="{22063294-381E-4527-B86E-EF77664EEFDB}" type="pres">
      <dgm:prSet presAssocID="{52E2D56B-2988-444F-A983-870E5842530F}" presName="imgShp" presStyleLbl="fgImgPlace1" presStyleIdx="4" presStyleCnt="5" custScaleX="353259" custLinFactNeighborX="-82932" custLinFactNeighborY="-721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D80213F6-D674-4D0A-8FCA-43809E919218}" type="pres">
      <dgm:prSet presAssocID="{52E2D56B-2988-444F-A983-870E5842530F}" presName="txShp" presStyleLbl="node1" presStyleIdx="4" presStyleCnt="5" custScaleX="80305" custLinFactNeighborX="-20244" custLinFactNeighborY="-15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FEBABC-4B87-4CBA-9721-01C9850DA21A}" type="presOf" srcId="{F421EB76-B560-4843-90F7-F6DA2F834313}" destId="{8EB68158-D7A2-4DC4-BD7D-7BA6740B5906}" srcOrd="0" destOrd="0" presId="urn:microsoft.com/office/officeart/2005/8/layout/vList3"/>
    <dgm:cxn modelId="{6E4FC0D2-B96F-4B20-B38C-389A2F9D6F11}" srcId="{F421EB76-B560-4843-90F7-F6DA2F834313}" destId="{A7596EAD-3D35-4FD7-A483-1C0B53ACABFE}" srcOrd="2" destOrd="0" parTransId="{5D32DA17-D13B-4878-B3EE-F48E26788996}" sibTransId="{94429ADB-B14B-4A59-83F7-E1452860E9DB}"/>
    <dgm:cxn modelId="{5754CDE8-2B3F-404D-BE29-01311235390A}" srcId="{F421EB76-B560-4843-90F7-F6DA2F834313}" destId="{1CBD2363-569E-403A-81E8-B30226C46CFF}" srcOrd="0" destOrd="0" parTransId="{44C40E20-8D9F-46B3-9840-05659739F380}" sibTransId="{FB25123A-B03F-46D9-B612-E79225B3B3FC}"/>
    <dgm:cxn modelId="{2F34AF39-8109-40AC-85E1-38153F217E8A}" type="presOf" srcId="{A7596EAD-3D35-4FD7-A483-1C0B53ACABFE}" destId="{259C6162-E565-407F-91CE-6DC050F7E663}" srcOrd="0" destOrd="0" presId="urn:microsoft.com/office/officeart/2005/8/layout/vList3"/>
    <dgm:cxn modelId="{EDDB464E-F557-43EC-AD45-CD14E75FCC27}" type="presOf" srcId="{0DE74A00-6534-4BC8-B24C-4FF537F6DC0F}" destId="{6026A873-267C-4560-A741-EE4E7D7C5A10}" srcOrd="0" destOrd="0" presId="urn:microsoft.com/office/officeart/2005/8/layout/vList3"/>
    <dgm:cxn modelId="{FA3512E0-24FF-4964-B208-6844BE16B683}" srcId="{F421EB76-B560-4843-90F7-F6DA2F834313}" destId="{52E2D56B-2988-444F-A983-870E5842530F}" srcOrd="4" destOrd="0" parTransId="{D42DD80F-EA47-4FF9-9BAF-8CA2C6368B37}" sibTransId="{A8F163FD-1A30-449F-A11E-00A1AF2E9D96}"/>
    <dgm:cxn modelId="{749C086C-C999-4DD4-B3D6-66CD0854041B}" type="presOf" srcId="{48FB26AE-C226-4494-9A10-EE1267CB0BB5}" destId="{6A780C25-7728-4C83-BE5E-DFEED8631A4F}" srcOrd="0" destOrd="0" presId="urn:microsoft.com/office/officeart/2005/8/layout/vList3"/>
    <dgm:cxn modelId="{1C170B8B-DC82-4775-BF91-B02833080979}" type="presOf" srcId="{52E2D56B-2988-444F-A983-870E5842530F}" destId="{D80213F6-D674-4D0A-8FCA-43809E919218}" srcOrd="0" destOrd="0" presId="urn:microsoft.com/office/officeart/2005/8/layout/vList3"/>
    <dgm:cxn modelId="{F1331C83-6F1A-4F5C-B234-6F7D9BE6D1B6}" srcId="{F421EB76-B560-4843-90F7-F6DA2F834313}" destId="{0DE74A00-6534-4BC8-B24C-4FF537F6DC0F}" srcOrd="3" destOrd="0" parTransId="{51C5B84C-6785-4A5B-AAD7-ECE2176E5597}" sibTransId="{6283A0CA-2472-496C-9296-005C9A2968C0}"/>
    <dgm:cxn modelId="{7B236A09-E30C-482E-8DD0-50FF73803DA5}" srcId="{F421EB76-B560-4843-90F7-F6DA2F834313}" destId="{48FB26AE-C226-4494-9A10-EE1267CB0BB5}" srcOrd="1" destOrd="0" parTransId="{CD2EF3F8-95BD-47BC-8C2D-B18901CEAB2A}" sibTransId="{0E0DA90F-5C53-4B98-A577-FD5FEFAF9CF3}"/>
    <dgm:cxn modelId="{0018CA20-09E2-4B12-ACE6-C3D98028B82A}" type="presOf" srcId="{1CBD2363-569E-403A-81E8-B30226C46CFF}" destId="{842A5CD0-6F7A-4BFE-A3B5-FFD8DD763785}" srcOrd="0" destOrd="0" presId="urn:microsoft.com/office/officeart/2005/8/layout/vList3"/>
    <dgm:cxn modelId="{CC2D08FB-892C-46D0-8C27-98107FCFE4EA}" type="presParOf" srcId="{8EB68158-D7A2-4DC4-BD7D-7BA6740B5906}" destId="{DEAAB0AB-298F-4BF9-82B2-188CADE91B1D}" srcOrd="0" destOrd="0" presId="urn:microsoft.com/office/officeart/2005/8/layout/vList3"/>
    <dgm:cxn modelId="{63B7907C-ECAE-42D1-8353-B3EEAFF586EA}" type="presParOf" srcId="{DEAAB0AB-298F-4BF9-82B2-188CADE91B1D}" destId="{9453172A-A15F-4A3D-AAD7-5525CE0FB066}" srcOrd="0" destOrd="0" presId="urn:microsoft.com/office/officeart/2005/8/layout/vList3"/>
    <dgm:cxn modelId="{55FDBF12-7590-49F4-8259-647DB19AFC41}" type="presParOf" srcId="{DEAAB0AB-298F-4BF9-82B2-188CADE91B1D}" destId="{842A5CD0-6F7A-4BFE-A3B5-FFD8DD763785}" srcOrd="1" destOrd="0" presId="urn:microsoft.com/office/officeart/2005/8/layout/vList3"/>
    <dgm:cxn modelId="{ADAAC4DF-E1F4-4DF3-BEF4-233B70BD1121}" type="presParOf" srcId="{8EB68158-D7A2-4DC4-BD7D-7BA6740B5906}" destId="{B625F0CB-9B11-4F4B-8B1D-3D77C4EB9775}" srcOrd="1" destOrd="0" presId="urn:microsoft.com/office/officeart/2005/8/layout/vList3"/>
    <dgm:cxn modelId="{948A3D55-5577-4CF4-9B51-6D3A063886B3}" type="presParOf" srcId="{8EB68158-D7A2-4DC4-BD7D-7BA6740B5906}" destId="{6BFA2560-6847-40AF-9616-D02806393304}" srcOrd="2" destOrd="0" presId="urn:microsoft.com/office/officeart/2005/8/layout/vList3"/>
    <dgm:cxn modelId="{EDE6B0F2-DAB2-46A9-A8D7-7D5E3CBCC40D}" type="presParOf" srcId="{6BFA2560-6847-40AF-9616-D02806393304}" destId="{961883CB-CD32-46BD-AC4D-7BAAB36110B1}" srcOrd="0" destOrd="0" presId="urn:microsoft.com/office/officeart/2005/8/layout/vList3"/>
    <dgm:cxn modelId="{B89A8DCD-69C2-41B0-BBF6-556B47FA1A26}" type="presParOf" srcId="{6BFA2560-6847-40AF-9616-D02806393304}" destId="{6A780C25-7728-4C83-BE5E-DFEED8631A4F}" srcOrd="1" destOrd="0" presId="urn:microsoft.com/office/officeart/2005/8/layout/vList3"/>
    <dgm:cxn modelId="{01EB325E-2660-4FD2-9FAE-ABCE7F6A1A15}" type="presParOf" srcId="{8EB68158-D7A2-4DC4-BD7D-7BA6740B5906}" destId="{E0CC7486-FE6C-45F5-B158-CD9C211EAE13}" srcOrd="3" destOrd="0" presId="urn:microsoft.com/office/officeart/2005/8/layout/vList3"/>
    <dgm:cxn modelId="{44A28606-8FB5-446C-8F79-30A7FC78A213}" type="presParOf" srcId="{8EB68158-D7A2-4DC4-BD7D-7BA6740B5906}" destId="{E6E5208D-0A29-47EB-B281-5C0A217C0B84}" srcOrd="4" destOrd="0" presId="urn:microsoft.com/office/officeart/2005/8/layout/vList3"/>
    <dgm:cxn modelId="{EA6CBAC5-98C3-40E5-871D-2D1B566D37CA}" type="presParOf" srcId="{E6E5208D-0A29-47EB-B281-5C0A217C0B84}" destId="{72072798-1802-484E-B587-30E8C38B46A6}" srcOrd="0" destOrd="0" presId="urn:microsoft.com/office/officeart/2005/8/layout/vList3"/>
    <dgm:cxn modelId="{7219AB5E-C435-48F3-BDEC-84C70886FE12}" type="presParOf" srcId="{E6E5208D-0A29-47EB-B281-5C0A217C0B84}" destId="{259C6162-E565-407F-91CE-6DC050F7E663}" srcOrd="1" destOrd="0" presId="urn:microsoft.com/office/officeart/2005/8/layout/vList3"/>
    <dgm:cxn modelId="{3940AD5F-1802-4EA0-B51E-1DCB2A6B34B8}" type="presParOf" srcId="{8EB68158-D7A2-4DC4-BD7D-7BA6740B5906}" destId="{2CDDE0F9-2AAF-47BB-9A2D-5B0C7BE01D91}" srcOrd="5" destOrd="0" presId="urn:microsoft.com/office/officeart/2005/8/layout/vList3"/>
    <dgm:cxn modelId="{B2D7556B-68DF-4FA4-B97A-658F5C5D8A53}" type="presParOf" srcId="{8EB68158-D7A2-4DC4-BD7D-7BA6740B5906}" destId="{25BC9947-8EEE-45A2-9012-E75C91DF51B8}" srcOrd="6" destOrd="0" presId="urn:microsoft.com/office/officeart/2005/8/layout/vList3"/>
    <dgm:cxn modelId="{ABEB3BA9-F86D-4E19-9E67-5305170D6BE9}" type="presParOf" srcId="{25BC9947-8EEE-45A2-9012-E75C91DF51B8}" destId="{54CC7774-03E1-4CB9-A7B7-FA0FEEA05A31}" srcOrd="0" destOrd="0" presId="urn:microsoft.com/office/officeart/2005/8/layout/vList3"/>
    <dgm:cxn modelId="{2BAA5707-8FB8-4B9D-B835-8FE696058F38}" type="presParOf" srcId="{25BC9947-8EEE-45A2-9012-E75C91DF51B8}" destId="{6026A873-267C-4560-A741-EE4E7D7C5A10}" srcOrd="1" destOrd="0" presId="urn:microsoft.com/office/officeart/2005/8/layout/vList3"/>
    <dgm:cxn modelId="{1850430D-888C-4FB1-B133-4F4A6FE81A7F}" type="presParOf" srcId="{8EB68158-D7A2-4DC4-BD7D-7BA6740B5906}" destId="{2F570033-64E1-4841-B9D4-3B2F92C74D1E}" srcOrd="7" destOrd="0" presId="urn:microsoft.com/office/officeart/2005/8/layout/vList3"/>
    <dgm:cxn modelId="{AC35EA99-C502-4670-A594-4A0F7AE36818}" type="presParOf" srcId="{8EB68158-D7A2-4DC4-BD7D-7BA6740B5906}" destId="{0D030587-07F5-452E-81DA-B0DBE4153EFF}" srcOrd="8" destOrd="0" presId="urn:microsoft.com/office/officeart/2005/8/layout/vList3"/>
    <dgm:cxn modelId="{E9DA5AC3-171E-43C6-9965-F886DFB2CB8F}" type="presParOf" srcId="{0D030587-07F5-452E-81DA-B0DBE4153EFF}" destId="{22063294-381E-4527-B86E-EF77664EEFDB}" srcOrd="0" destOrd="0" presId="urn:microsoft.com/office/officeart/2005/8/layout/vList3"/>
    <dgm:cxn modelId="{5E88E1AF-0EFA-4CF5-ABF4-73C913D7A648}" type="presParOf" srcId="{0D030587-07F5-452E-81DA-B0DBE4153EFF}" destId="{D80213F6-D674-4D0A-8FCA-43809E9192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AB259A-42A8-4213-8564-C595E288E9CE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90B18B3-892D-4A5D-A741-BEEA5912A8BF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NikoshBAN" panose="02000000000000000000" pitchFamily="2" charset="0"/>
            </a:rPr>
            <a:t>Network Interface Card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NikoshBAN" panose="02000000000000000000" pitchFamily="2" charset="0"/>
          </a:endParaRPr>
        </a:p>
      </dgm:t>
    </dgm:pt>
    <dgm:pt modelId="{8AB1A08A-0AC9-4D1F-9D8A-A49600277818}" type="parTrans" cxnId="{D65D55AB-A451-482B-9AD6-34656A05EDA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50CECC-5364-4EBA-9108-D81353C34F2C}" type="sibTrans" cxnId="{D65D55AB-A451-482B-9AD6-34656A05EDA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96BD3B-7B73-493F-9B5D-98FD887C908E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কম্পিউটারকে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নেটওয়ার্কের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জুড়ে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দেওয়ার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NikoshBAN" panose="02000000000000000000" pitchFamily="2" charset="0"/>
            </a:rPr>
            <a:t>NIC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হয়।</a:t>
          </a:r>
          <a:endParaRPr 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3988D3-4366-44B1-81FD-7B1B0A6FDEFD}" type="parTrans" cxnId="{CBE10C2A-B66F-4F10-82B3-0D9A5C1EBBF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6D18F2-06B3-4DD0-847C-7B802E184A57}" type="sibTrans" cxnId="{CBE10C2A-B66F-4F10-82B3-0D9A5C1EBBF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27925D-0FDC-474C-A465-6949152606E5}">
      <dgm:prSet phldrT="[Text]" custT="1"/>
      <dgm:spPr/>
      <dgm:t>
        <a:bodyPr/>
        <a:lstStyle/>
        <a:p>
          <a:r>
            <a:rPr lang="en-US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NikoshBAN" panose="02000000000000000000" pitchFamily="2" charset="0"/>
            </a:rPr>
            <a:t>NIC </a:t>
          </a:r>
          <a:r>
            <a:rPr lang="en-US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 </a:t>
          </a:r>
          <a:r>
            <a:rPr lang="en-US" sz="32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NikoshBAN" panose="02000000000000000000" pitchFamily="2" charset="0"/>
            </a:rPr>
            <a:t>: </a:t>
          </a:r>
        </a:p>
        <a:p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মিডিয়া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তথ্য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কম্পিউটারকে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দেয়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endParaRPr lang="en-US" sz="32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তথ্য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নেটওয়ার্ককে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ছেড়ে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দেয়</a:t>
          </a:r>
          <a:endParaRPr 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7EB0D3-84D7-4A16-811E-740FC8B97497}" type="parTrans" cxnId="{E6CE0124-AB08-4A29-A514-56A72F4F719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F0C650-6332-4DC9-BD77-973C090B8924}" type="sibTrans" cxnId="{E6CE0124-AB08-4A29-A514-56A72F4F719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0AE09E-05A7-4D8A-B068-8DE7D6608DA2}" type="pres">
      <dgm:prSet presAssocID="{DEAB259A-42A8-4213-8564-C595E288E9C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E3DF0A-648A-437A-A6BB-BF370495C73C}" type="pres">
      <dgm:prSet presAssocID="{090B18B3-892D-4A5D-A741-BEEA5912A8BF}" presName="posSpace" presStyleCnt="0"/>
      <dgm:spPr/>
    </dgm:pt>
    <dgm:pt modelId="{03D11BC0-72E2-4149-85A0-92516C093379}" type="pres">
      <dgm:prSet presAssocID="{090B18B3-892D-4A5D-A741-BEEA5912A8BF}" presName="vertFlow" presStyleCnt="0"/>
      <dgm:spPr/>
    </dgm:pt>
    <dgm:pt modelId="{8D400922-3BE1-4429-AA05-736D9BEF8E4E}" type="pres">
      <dgm:prSet presAssocID="{090B18B3-892D-4A5D-A741-BEEA5912A8BF}" presName="topSpace" presStyleCnt="0"/>
      <dgm:spPr/>
    </dgm:pt>
    <dgm:pt modelId="{3C75FDCF-4602-4039-9B3A-03A5F4118089}" type="pres">
      <dgm:prSet presAssocID="{090B18B3-892D-4A5D-A741-BEEA5912A8BF}" presName="firstComp" presStyleCnt="0"/>
      <dgm:spPr/>
    </dgm:pt>
    <dgm:pt modelId="{DA97F638-5936-4874-AFEC-EEFB4D7EB25A}" type="pres">
      <dgm:prSet presAssocID="{090B18B3-892D-4A5D-A741-BEEA5912A8BF}" presName="firstChild" presStyleLbl="bgAccFollowNode1" presStyleIdx="0" presStyleCnt="2" custScaleX="121042" custScaleY="71832" custLinFactNeighborX="-10456" custLinFactNeighborY="-6980"/>
      <dgm:spPr/>
      <dgm:t>
        <a:bodyPr/>
        <a:lstStyle/>
        <a:p>
          <a:endParaRPr lang="en-US"/>
        </a:p>
      </dgm:t>
    </dgm:pt>
    <dgm:pt modelId="{AD0DFABC-6C75-4A53-B46E-957FB18375A2}" type="pres">
      <dgm:prSet presAssocID="{090B18B3-892D-4A5D-A741-BEEA5912A8BF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3E11D-4F42-4204-8BAD-DAF5EC9ABF75}" type="pres">
      <dgm:prSet presAssocID="{F327925D-0FDC-474C-A465-6949152606E5}" presName="comp" presStyleCnt="0"/>
      <dgm:spPr/>
    </dgm:pt>
    <dgm:pt modelId="{5362CBF9-7475-4F60-9029-9F8865DEC139}" type="pres">
      <dgm:prSet presAssocID="{F327925D-0FDC-474C-A465-6949152606E5}" presName="child" presStyleLbl="bgAccFollowNode1" presStyleIdx="1" presStyleCnt="2" custScaleX="122086" custLinFactNeighborX="-10733" custLinFactNeighborY="-3964"/>
      <dgm:spPr/>
      <dgm:t>
        <a:bodyPr/>
        <a:lstStyle/>
        <a:p>
          <a:endParaRPr lang="en-US"/>
        </a:p>
      </dgm:t>
    </dgm:pt>
    <dgm:pt modelId="{3F3BDBF1-47AD-4F1F-9B36-FE19C3953F72}" type="pres">
      <dgm:prSet presAssocID="{F327925D-0FDC-474C-A465-6949152606E5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926DC-3C51-4FF7-A2B8-A3BB68C86B86}" type="pres">
      <dgm:prSet presAssocID="{090B18B3-892D-4A5D-A741-BEEA5912A8BF}" presName="negSpace" presStyleCnt="0"/>
      <dgm:spPr/>
    </dgm:pt>
    <dgm:pt modelId="{C05F549A-5320-4D98-B6FF-B3EF3AB176B9}" type="pres">
      <dgm:prSet presAssocID="{090B18B3-892D-4A5D-A741-BEEA5912A8BF}" presName="circle" presStyleLbl="node1" presStyleIdx="0" presStyleCnt="1" custScaleY="52224" custLinFactNeighborX="-48374" custLinFactNeighborY="-1358"/>
      <dgm:spPr/>
      <dgm:t>
        <a:bodyPr/>
        <a:lstStyle/>
        <a:p>
          <a:endParaRPr lang="en-US"/>
        </a:p>
      </dgm:t>
    </dgm:pt>
  </dgm:ptLst>
  <dgm:cxnLst>
    <dgm:cxn modelId="{73AA36DB-7F43-4B2B-81E0-61DDC09FDD25}" type="presOf" srcId="{F327925D-0FDC-474C-A465-6949152606E5}" destId="{3F3BDBF1-47AD-4F1F-9B36-FE19C3953F72}" srcOrd="1" destOrd="0" presId="urn:microsoft.com/office/officeart/2005/8/layout/hList9"/>
    <dgm:cxn modelId="{B8F8D4D8-BC97-4BEE-BF6C-24159869BE20}" type="presOf" srcId="{F327925D-0FDC-474C-A465-6949152606E5}" destId="{5362CBF9-7475-4F60-9029-9F8865DEC139}" srcOrd="0" destOrd="0" presId="urn:microsoft.com/office/officeart/2005/8/layout/hList9"/>
    <dgm:cxn modelId="{E6CE0124-AB08-4A29-A514-56A72F4F719F}" srcId="{090B18B3-892D-4A5D-A741-BEEA5912A8BF}" destId="{F327925D-0FDC-474C-A465-6949152606E5}" srcOrd="1" destOrd="0" parTransId="{187EB0D3-84D7-4A16-811E-740FC8B97497}" sibTransId="{03F0C650-6332-4DC9-BD77-973C090B8924}"/>
    <dgm:cxn modelId="{7B94F521-0E54-45C6-9D3E-12C9E9089A97}" type="presOf" srcId="{E096BD3B-7B73-493F-9B5D-98FD887C908E}" destId="{DA97F638-5936-4874-AFEC-EEFB4D7EB25A}" srcOrd="0" destOrd="0" presId="urn:microsoft.com/office/officeart/2005/8/layout/hList9"/>
    <dgm:cxn modelId="{7A472484-610E-4510-BF49-C95CEE2606C2}" type="presOf" srcId="{DEAB259A-42A8-4213-8564-C595E288E9CE}" destId="{B90AE09E-05A7-4D8A-B068-8DE7D6608DA2}" srcOrd="0" destOrd="0" presId="urn:microsoft.com/office/officeart/2005/8/layout/hList9"/>
    <dgm:cxn modelId="{EC457A73-550F-40C1-94DB-664B01C62635}" type="presOf" srcId="{E096BD3B-7B73-493F-9B5D-98FD887C908E}" destId="{AD0DFABC-6C75-4A53-B46E-957FB18375A2}" srcOrd="1" destOrd="0" presId="urn:microsoft.com/office/officeart/2005/8/layout/hList9"/>
    <dgm:cxn modelId="{7EA514F1-8B1F-468C-952D-C0B4292DC204}" type="presOf" srcId="{090B18B3-892D-4A5D-A741-BEEA5912A8BF}" destId="{C05F549A-5320-4D98-B6FF-B3EF3AB176B9}" srcOrd="0" destOrd="0" presId="urn:microsoft.com/office/officeart/2005/8/layout/hList9"/>
    <dgm:cxn modelId="{CBE10C2A-B66F-4F10-82B3-0D9A5C1EBBF6}" srcId="{090B18B3-892D-4A5D-A741-BEEA5912A8BF}" destId="{E096BD3B-7B73-493F-9B5D-98FD887C908E}" srcOrd="0" destOrd="0" parTransId="{193988D3-4366-44B1-81FD-7B1B0A6FDEFD}" sibTransId="{536D18F2-06B3-4DD0-847C-7B802E184A57}"/>
    <dgm:cxn modelId="{D65D55AB-A451-482B-9AD6-34656A05EDA0}" srcId="{DEAB259A-42A8-4213-8564-C595E288E9CE}" destId="{090B18B3-892D-4A5D-A741-BEEA5912A8BF}" srcOrd="0" destOrd="0" parTransId="{8AB1A08A-0AC9-4D1F-9D8A-A49600277818}" sibTransId="{3550CECC-5364-4EBA-9108-D81353C34F2C}"/>
    <dgm:cxn modelId="{7332153E-5D01-4627-9877-E498AAD258DC}" type="presParOf" srcId="{B90AE09E-05A7-4D8A-B068-8DE7D6608DA2}" destId="{76E3DF0A-648A-437A-A6BB-BF370495C73C}" srcOrd="0" destOrd="0" presId="urn:microsoft.com/office/officeart/2005/8/layout/hList9"/>
    <dgm:cxn modelId="{84A12855-C22E-4003-B901-19400C35225A}" type="presParOf" srcId="{B90AE09E-05A7-4D8A-B068-8DE7D6608DA2}" destId="{03D11BC0-72E2-4149-85A0-92516C093379}" srcOrd="1" destOrd="0" presId="urn:microsoft.com/office/officeart/2005/8/layout/hList9"/>
    <dgm:cxn modelId="{C0E8EC9C-1281-47FF-9FA0-7F787B0B8978}" type="presParOf" srcId="{03D11BC0-72E2-4149-85A0-92516C093379}" destId="{8D400922-3BE1-4429-AA05-736D9BEF8E4E}" srcOrd="0" destOrd="0" presId="urn:microsoft.com/office/officeart/2005/8/layout/hList9"/>
    <dgm:cxn modelId="{5E472B85-435A-4AB0-8732-12BB4F73B183}" type="presParOf" srcId="{03D11BC0-72E2-4149-85A0-92516C093379}" destId="{3C75FDCF-4602-4039-9B3A-03A5F4118089}" srcOrd="1" destOrd="0" presId="urn:microsoft.com/office/officeart/2005/8/layout/hList9"/>
    <dgm:cxn modelId="{07273B03-202E-4088-99C6-9E4BD8D3EFCE}" type="presParOf" srcId="{3C75FDCF-4602-4039-9B3A-03A5F4118089}" destId="{DA97F638-5936-4874-AFEC-EEFB4D7EB25A}" srcOrd="0" destOrd="0" presId="urn:microsoft.com/office/officeart/2005/8/layout/hList9"/>
    <dgm:cxn modelId="{36BAD008-9A9B-4C7D-9F13-993EE0BC9600}" type="presParOf" srcId="{3C75FDCF-4602-4039-9B3A-03A5F4118089}" destId="{AD0DFABC-6C75-4A53-B46E-957FB18375A2}" srcOrd="1" destOrd="0" presId="urn:microsoft.com/office/officeart/2005/8/layout/hList9"/>
    <dgm:cxn modelId="{065F26C2-7620-412C-8BAE-9ADCF83CEE77}" type="presParOf" srcId="{03D11BC0-72E2-4149-85A0-92516C093379}" destId="{B093E11D-4F42-4204-8BAD-DAF5EC9ABF75}" srcOrd="2" destOrd="0" presId="urn:microsoft.com/office/officeart/2005/8/layout/hList9"/>
    <dgm:cxn modelId="{8D3252C0-8B6A-47F3-9201-EB90C23F8618}" type="presParOf" srcId="{B093E11D-4F42-4204-8BAD-DAF5EC9ABF75}" destId="{5362CBF9-7475-4F60-9029-9F8865DEC139}" srcOrd="0" destOrd="0" presId="urn:microsoft.com/office/officeart/2005/8/layout/hList9"/>
    <dgm:cxn modelId="{83CBD6E2-43FF-4261-9681-5D290BAEE3EF}" type="presParOf" srcId="{B093E11D-4F42-4204-8BAD-DAF5EC9ABF75}" destId="{3F3BDBF1-47AD-4F1F-9B36-FE19C3953F72}" srcOrd="1" destOrd="0" presId="urn:microsoft.com/office/officeart/2005/8/layout/hList9"/>
    <dgm:cxn modelId="{1CEA0257-EE7A-4EB4-9C59-943F6216D41F}" type="presParOf" srcId="{B90AE09E-05A7-4D8A-B068-8DE7D6608DA2}" destId="{719926DC-3C51-4FF7-A2B8-A3BB68C86B86}" srcOrd="2" destOrd="0" presId="urn:microsoft.com/office/officeart/2005/8/layout/hList9"/>
    <dgm:cxn modelId="{82010EF8-96C8-4499-A831-AE7C82BF8059}" type="presParOf" srcId="{B90AE09E-05A7-4D8A-B068-8DE7D6608DA2}" destId="{C05F549A-5320-4D98-B6FF-B3EF3AB176B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E1CF4A-4413-437E-A7C2-FF3A639A05BB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62BC3F-575D-4BE0-8EC7-5BB717B5AB79}">
      <dgm:prSet phldrT="[Text]" custT="1"/>
      <dgm:spPr/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রিসোর্স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20433E-19DD-4165-9EDA-5B29ECC1A481}" type="parTrans" cxnId="{1B0C1A6C-73F4-49D5-AC7B-A47C1DAE2B7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8BD72C-78E1-4A0F-93D6-4361F0CAB589}" type="sibTrans" cxnId="{1B0C1A6C-73F4-49D5-AC7B-A47C1DAE2B7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91C736-16C8-4CD9-86A1-971C6F870C89}">
      <dgm:prSet phldrT="[Text]" custT="1"/>
      <dgm:spPr/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প্রিন্টার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8C0197-00E4-4A7F-8EA8-874C85FE7DE6}" type="parTrans" cxnId="{396163C0-B5E3-4F6A-8028-75302DF0A2B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FB4C6A-903B-45D2-918C-FE613DFB2F64}" type="sibTrans" cxnId="{396163C0-B5E3-4F6A-8028-75302DF0A2B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F140CD-4D1B-44EC-9D62-1512FEA987D9}">
      <dgm:prSet phldrT="[Text]" custT="1"/>
      <dgm:spPr/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ফ্যাক্স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মেশিন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3DC526-2C3E-49DD-9A75-FE9B3DE297B7}" type="parTrans" cxnId="{8CAB989B-4C15-476E-B0E5-3B6A7F62BDD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4E7C7E-BC36-487B-BD38-2BC44D24524F}" type="sibTrans" cxnId="{8CAB989B-4C15-476E-B0E5-3B6A7F62BDD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854B92-4E21-4B1C-87E7-779D2DE10E58}">
      <dgm:prSet phldrT="[Text]" custT="1"/>
      <dgm:spPr/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ফাইল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3C09C1-BCB6-492D-8D5D-5E75B82F1B1D}" type="parTrans" cxnId="{CCCF1851-59CC-43AC-8766-8A4BA0A399AD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98B540-A941-4E95-AB22-9ECCBB5D53D0}" type="sibTrans" cxnId="{CCCF1851-59CC-43AC-8766-8A4BA0A399AD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486C7F-21F3-4F76-927D-3E8EC2B9A384}">
      <dgm:prSet phldrT="[Text]" custT="1"/>
      <dgm:spPr/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ফোল্ডার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618CFE-6C37-4CA1-865C-0F33BEC10098}" type="parTrans" cxnId="{0F650E81-DD20-448F-988D-3400EF83132F}">
      <dgm:prSet/>
      <dgm:spPr/>
      <dgm:t>
        <a:bodyPr/>
        <a:lstStyle/>
        <a:p>
          <a:endParaRPr lang="en-US"/>
        </a:p>
      </dgm:t>
    </dgm:pt>
    <dgm:pt modelId="{B404B465-4C2C-4F06-97BC-7C50062AC2C3}" type="sibTrans" cxnId="{0F650E81-DD20-448F-988D-3400EF83132F}">
      <dgm:prSet/>
      <dgm:spPr/>
      <dgm:t>
        <a:bodyPr/>
        <a:lstStyle/>
        <a:p>
          <a:endParaRPr lang="en-US"/>
        </a:p>
      </dgm:t>
    </dgm:pt>
    <dgm:pt modelId="{AF953325-DB42-4847-B634-17CB9CE30446}">
      <dgm:prSet phldrT="[Text]" custT="1"/>
      <dgm:spPr/>
      <dgm:t>
        <a:bodyPr/>
        <a:lstStyle/>
        <a:p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9D9CA5-7130-44FE-B2DC-C9E92629B505}" type="parTrans" cxnId="{1D8277BF-AC95-4A28-8600-92A958CE505A}">
      <dgm:prSet/>
      <dgm:spPr/>
      <dgm:t>
        <a:bodyPr/>
        <a:lstStyle/>
        <a:p>
          <a:endParaRPr lang="en-US"/>
        </a:p>
      </dgm:t>
    </dgm:pt>
    <dgm:pt modelId="{2C399E83-69D2-429D-8FD6-C9436166C6E8}" type="sibTrans" cxnId="{1D8277BF-AC95-4A28-8600-92A958CE505A}">
      <dgm:prSet/>
      <dgm:spPr/>
      <dgm:t>
        <a:bodyPr/>
        <a:lstStyle/>
        <a:p>
          <a:endParaRPr lang="en-US"/>
        </a:p>
      </dgm:t>
    </dgm:pt>
    <dgm:pt modelId="{4F4173B6-60FE-4FBF-852E-A0389E74668B}">
      <dgm:prSet phldrT="[Text]" custT="1"/>
      <dgm:spPr/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স্ক্যানার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মেশিন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43CF75-CAD7-41F3-9BF9-F53DBBB8FF65}" type="parTrans" cxnId="{0F04CA25-9C50-443A-81D8-DF8390CE556E}">
      <dgm:prSet/>
      <dgm:spPr/>
      <dgm:t>
        <a:bodyPr/>
        <a:lstStyle/>
        <a:p>
          <a:endParaRPr lang="en-US"/>
        </a:p>
      </dgm:t>
    </dgm:pt>
    <dgm:pt modelId="{0D4CC6AA-F374-4F44-9E48-AF40758AB108}" type="sibTrans" cxnId="{0F04CA25-9C50-443A-81D8-DF8390CE556E}">
      <dgm:prSet/>
      <dgm:spPr/>
      <dgm:t>
        <a:bodyPr/>
        <a:lstStyle/>
        <a:p>
          <a:endParaRPr lang="en-US"/>
        </a:p>
      </dgm:t>
    </dgm:pt>
    <dgm:pt modelId="{B9855279-AF6C-4080-9CB2-B88C36728C4C}">
      <dgm:prSet phldrT="[Text]" custT="1"/>
      <dgm:spPr/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গুরুত্বপূর্ণ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তথ্য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ছবি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813132-AF91-4033-B091-42AF1F0BE98A}" type="parTrans" cxnId="{27536BF2-1966-4712-821C-9FAF74F1C949}">
      <dgm:prSet/>
      <dgm:spPr/>
      <dgm:t>
        <a:bodyPr/>
        <a:lstStyle/>
        <a:p>
          <a:endParaRPr lang="en-US"/>
        </a:p>
      </dgm:t>
    </dgm:pt>
    <dgm:pt modelId="{5687F767-5915-4E41-8B90-A5FD54D565A8}" type="sibTrans" cxnId="{27536BF2-1966-4712-821C-9FAF74F1C949}">
      <dgm:prSet/>
      <dgm:spPr/>
      <dgm:t>
        <a:bodyPr/>
        <a:lstStyle/>
        <a:p>
          <a:endParaRPr lang="en-US"/>
        </a:p>
      </dgm:t>
    </dgm:pt>
    <dgm:pt modelId="{F4CA8A85-A07B-495E-9792-EED73D0D7A0B}" type="pres">
      <dgm:prSet presAssocID="{3EE1CF4A-4413-437E-A7C2-FF3A639A05B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D9279B-400C-402F-814A-9EF4556EB62D}" type="pres">
      <dgm:prSet presAssocID="{2B62BC3F-575D-4BE0-8EC7-5BB717B5AB79}" presName="singleCycle" presStyleCnt="0"/>
      <dgm:spPr/>
    </dgm:pt>
    <dgm:pt modelId="{6329005B-353B-4E0F-ABBE-7F02D889EBB3}" type="pres">
      <dgm:prSet presAssocID="{2B62BC3F-575D-4BE0-8EC7-5BB717B5AB79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3D75470-FAE1-464F-B6C6-D73007B7BE75}" type="pres">
      <dgm:prSet presAssocID="{978C0197-00E4-4A7F-8EA8-874C85FE7DE6}" presName="Name56" presStyleLbl="parChTrans1D2" presStyleIdx="0" presStyleCnt="7"/>
      <dgm:spPr/>
      <dgm:t>
        <a:bodyPr/>
        <a:lstStyle/>
        <a:p>
          <a:endParaRPr lang="en-US"/>
        </a:p>
      </dgm:t>
    </dgm:pt>
    <dgm:pt modelId="{0601E928-C489-498B-882B-BDE7346EB8DC}" type="pres">
      <dgm:prSet presAssocID="{E191C736-16C8-4CD9-86A1-971C6F870C89}" presName="text0" presStyleLbl="node1" presStyleIdx="1" presStyleCnt="8" custScaleX="181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12428-619B-479D-BFCB-8564C9CB8A11}" type="pres">
      <dgm:prSet presAssocID="{DB3DC526-2C3E-49DD-9A75-FE9B3DE297B7}" presName="Name56" presStyleLbl="parChTrans1D2" presStyleIdx="1" presStyleCnt="7"/>
      <dgm:spPr/>
      <dgm:t>
        <a:bodyPr/>
        <a:lstStyle/>
        <a:p>
          <a:endParaRPr lang="en-US"/>
        </a:p>
      </dgm:t>
    </dgm:pt>
    <dgm:pt modelId="{EF859963-8151-4E28-8FAB-F099414BF251}" type="pres">
      <dgm:prSet presAssocID="{5EF140CD-4D1B-44EC-9D62-1512FEA987D9}" presName="text0" presStyleLbl="node1" presStyleIdx="2" presStyleCnt="8" custScaleX="179585" custRadScaleRad="132374" custRadScaleInc="31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D2110-C17B-42FC-91B3-8EB5E15100DA}" type="pres">
      <dgm:prSet presAssocID="{0F43CF75-CAD7-41F3-9BF9-F53DBBB8FF65}" presName="Name56" presStyleLbl="parChTrans1D2" presStyleIdx="2" presStyleCnt="7"/>
      <dgm:spPr/>
      <dgm:t>
        <a:bodyPr/>
        <a:lstStyle/>
        <a:p>
          <a:endParaRPr lang="en-US"/>
        </a:p>
      </dgm:t>
    </dgm:pt>
    <dgm:pt modelId="{D0B36106-F73F-4E12-8FAF-295B8F3EBA47}" type="pres">
      <dgm:prSet presAssocID="{4F4173B6-60FE-4FBF-852E-A0389E74668B}" presName="text0" presStyleLbl="node1" presStyleIdx="3" presStyleCnt="8" custScaleX="241004" custRadScaleRad="128117" custRadScaleInc="-14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97545-76AF-4459-8A73-F56BA7F33C0C}" type="pres">
      <dgm:prSet presAssocID="{623C09C1-BCB6-492D-8D5D-5E75B82F1B1D}" presName="Name56" presStyleLbl="parChTrans1D2" presStyleIdx="3" presStyleCnt="7"/>
      <dgm:spPr/>
      <dgm:t>
        <a:bodyPr/>
        <a:lstStyle/>
        <a:p>
          <a:endParaRPr lang="en-US"/>
        </a:p>
      </dgm:t>
    </dgm:pt>
    <dgm:pt modelId="{4E60AAD3-C311-4B51-B9A5-56F530CC268B}" type="pres">
      <dgm:prSet presAssocID="{8D854B92-4E21-4B1C-87E7-779D2DE10E58}" presName="text0" presStyleLbl="node1" presStyleIdx="4" presStyleCnt="8" custScaleX="222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92869-957F-411E-BD80-763CBA063941}" type="pres">
      <dgm:prSet presAssocID="{6E618CFE-6C37-4CA1-865C-0F33BEC10098}" presName="Name56" presStyleLbl="parChTrans1D2" presStyleIdx="4" presStyleCnt="7"/>
      <dgm:spPr/>
      <dgm:t>
        <a:bodyPr/>
        <a:lstStyle/>
        <a:p>
          <a:endParaRPr lang="en-US"/>
        </a:p>
      </dgm:t>
    </dgm:pt>
    <dgm:pt modelId="{27076460-287C-44D7-B588-64F0D9A315D9}" type="pres">
      <dgm:prSet presAssocID="{D0486C7F-21F3-4F76-927D-3E8EC2B9A384}" presName="text0" presStyleLbl="node1" presStyleIdx="5" presStyleCnt="8" custScaleX="147595" custRadScaleRad="142495" custRadScaleInc="48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CC684-BD44-4041-875E-4399EB142D33}" type="pres">
      <dgm:prSet presAssocID="{089D9CA5-7130-44FE-B2DC-C9E92629B505}" presName="Name56" presStyleLbl="parChTrans1D2" presStyleIdx="5" presStyleCnt="7"/>
      <dgm:spPr/>
      <dgm:t>
        <a:bodyPr/>
        <a:lstStyle/>
        <a:p>
          <a:endParaRPr lang="en-US"/>
        </a:p>
      </dgm:t>
    </dgm:pt>
    <dgm:pt modelId="{02AD0EAE-9C75-4928-A28F-91BF2CAFB311}" type="pres">
      <dgm:prSet presAssocID="{AF953325-DB42-4847-B634-17CB9CE30446}" presName="text0" presStyleLbl="node1" presStyleIdx="6" presStyleCnt="8" custScaleX="227589" custRadScaleRad="121399" custRadScaleInc="2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4DA47-C2FB-4C4A-ABE5-C7CC3BD46F85}" type="pres">
      <dgm:prSet presAssocID="{A0813132-AF91-4033-B091-42AF1F0BE98A}" presName="Name56" presStyleLbl="parChTrans1D2" presStyleIdx="6" presStyleCnt="7"/>
      <dgm:spPr/>
      <dgm:t>
        <a:bodyPr/>
        <a:lstStyle/>
        <a:p>
          <a:endParaRPr lang="en-US"/>
        </a:p>
      </dgm:t>
    </dgm:pt>
    <dgm:pt modelId="{725E419A-85DF-4558-8138-F5FA6A573242}" type="pres">
      <dgm:prSet presAssocID="{B9855279-AF6C-4080-9CB2-B88C36728C4C}" presName="text0" presStyleLbl="node1" presStyleIdx="7" presStyleCnt="8" custScaleX="217342" custRadScaleRad="125202" custRadScaleInc="-57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7D05A-D013-4D25-B298-654481820EBA}" type="presOf" srcId="{2B62BC3F-575D-4BE0-8EC7-5BB717B5AB79}" destId="{6329005B-353B-4E0F-ABBE-7F02D889EBB3}" srcOrd="0" destOrd="0" presId="urn:microsoft.com/office/officeart/2008/layout/RadialCluster"/>
    <dgm:cxn modelId="{2DE8C907-0375-4484-BF98-ADAA2E2F3A6A}" type="presOf" srcId="{DB3DC526-2C3E-49DD-9A75-FE9B3DE297B7}" destId="{75912428-619B-479D-BFCB-8564C9CB8A11}" srcOrd="0" destOrd="0" presId="urn:microsoft.com/office/officeart/2008/layout/RadialCluster"/>
    <dgm:cxn modelId="{0F04CA25-9C50-443A-81D8-DF8390CE556E}" srcId="{2B62BC3F-575D-4BE0-8EC7-5BB717B5AB79}" destId="{4F4173B6-60FE-4FBF-852E-A0389E74668B}" srcOrd="2" destOrd="0" parTransId="{0F43CF75-CAD7-41F3-9BF9-F53DBBB8FF65}" sibTransId="{0D4CC6AA-F374-4F44-9E48-AF40758AB108}"/>
    <dgm:cxn modelId="{CCCF1851-59CC-43AC-8766-8A4BA0A399AD}" srcId="{2B62BC3F-575D-4BE0-8EC7-5BB717B5AB79}" destId="{8D854B92-4E21-4B1C-87E7-779D2DE10E58}" srcOrd="3" destOrd="0" parTransId="{623C09C1-BCB6-492D-8D5D-5E75B82F1B1D}" sibTransId="{8898B540-A941-4E95-AB22-9ECCBB5D53D0}"/>
    <dgm:cxn modelId="{816FB100-A364-4D0A-A321-8B331CEE4785}" type="presOf" srcId="{4F4173B6-60FE-4FBF-852E-A0389E74668B}" destId="{D0B36106-F73F-4E12-8FAF-295B8F3EBA47}" srcOrd="0" destOrd="0" presId="urn:microsoft.com/office/officeart/2008/layout/RadialCluster"/>
    <dgm:cxn modelId="{27536BF2-1966-4712-821C-9FAF74F1C949}" srcId="{2B62BC3F-575D-4BE0-8EC7-5BB717B5AB79}" destId="{B9855279-AF6C-4080-9CB2-B88C36728C4C}" srcOrd="6" destOrd="0" parTransId="{A0813132-AF91-4033-B091-42AF1F0BE98A}" sibTransId="{5687F767-5915-4E41-8B90-A5FD54D565A8}"/>
    <dgm:cxn modelId="{6A2DEEF7-015E-4133-BDD2-74DEA45B7352}" type="presOf" srcId="{623C09C1-BCB6-492D-8D5D-5E75B82F1B1D}" destId="{CDD97545-76AF-4459-8A73-F56BA7F33C0C}" srcOrd="0" destOrd="0" presId="urn:microsoft.com/office/officeart/2008/layout/RadialCluster"/>
    <dgm:cxn modelId="{5B471311-4CBE-47EA-AB67-94DBF4897321}" type="presOf" srcId="{A0813132-AF91-4033-B091-42AF1F0BE98A}" destId="{8EF4DA47-C2FB-4C4A-ABE5-C7CC3BD46F85}" srcOrd="0" destOrd="0" presId="urn:microsoft.com/office/officeart/2008/layout/RadialCluster"/>
    <dgm:cxn modelId="{CC6D2347-03D9-41CF-A820-6A01B6DE73EF}" type="presOf" srcId="{978C0197-00E4-4A7F-8EA8-874C85FE7DE6}" destId="{B3D75470-FAE1-464F-B6C6-D73007B7BE75}" srcOrd="0" destOrd="0" presId="urn:microsoft.com/office/officeart/2008/layout/RadialCluster"/>
    <dgm:cxn modelId="{396163C0-B5E3-4F6A-8028-75302DF0A2BB}" srcId="{2B62BC3F-575D-4BE0-8EC7-5BB717B5AB79}" destId="{E191C736-16C8-4CD9-86A1-971C6F870C89}" srcOrd="0" destOrd="0" parTransId="{978C0197-00E4-4A7F-8EA8-874C85FE7DE6}" sibTransId="{D0FB4C6A-903B-45D2-918C-FE613DFB2F64}"/>
    <dgm:cxn modelId="{8CAB989B-4C15-476E-B0E5-3B6A7F62BDDC}" srcId="{2B62BC3F-575D-4BE0-8EC7-5BB717B5AB79}" destId="{5EF140CD-4D1B-44EC-9D62-1512FEA987D9}" srcOrd="1" destOrd="0" parTransId="{DB3DC526-2C3E-49DD-9A75-FE9B3DE297B7}" sibTransId="{EA4E7C7E-BC36-487B-BD38-2BC44D24524F}"/>
    <dgm:cxn modelId="{1B0C1A6C-73F4-49D5-AC7B-A47C1DAE2B71}" srcId="{3EE1CF4A-4413-437E-A7C2-FF3A639A05BB}" destId="{2B62BC3F-575D-4BE0-8EC7-5BB717B5AB79}" srcOrd="0" destOrd="0" parTransId="{D920433E-19DD-4165-9EDA-5B29ECC1A481}" sibTransId="{0E8BD72C-78E1-4A0F-93D6-4361F0CAB589}"/>
    <dgm:cxn modelId="{B32F7D34-5044-44EF-B192-07DD25875A9F}" type="presOf" srcId="{AF953325-DB42-4847-B634-17CB9CE30446}" destId="{02AD0EAE-9C75-4928-A28F-91BF2CAFB311}" srcOrd="0" destOrd="0" presId="urn:microsoft.com/office/officeart/2008/layout/RadialCluster"/>
    <dgm:cxn modelId="{BC8449C4-07C3-47A4-AB49-0FDE4DBA79AD}" type="presOf" srcId="{D0486C7F-21F3-4F76-927D-3E8EC2B9A384}" destId="{27076460-287C-44D7-B588-64F0D9A315D9}" srcOrd="0" destOrd="0" presId="urn:microsoft.com/office/officeart/2008/layout/RadialCluster"/>
    <dgm:cxn modelId="{35C80E3D-24DA-44ED-A82C-903B636DE32C}" type="presOf" srcId="{3EE1CF4A-4413-437E-A7C2-FF3A639A05BB}" destId="{F4CA8A85-A07B-495E-9792-EED73D0D7A0B}" srcOrd="0" destOrd="0" presId="urn:microsoft.com/office/officeart/2008/layout/RadialCluster"/>
    <dgm:cxn modelId="{31CEA763-7C5E-42C3-A8F1-DE39A993DEF2}" type="presOf" srcId="{8D854B92-4E21-4B1C-87E7-779D2DE10E58}" destId="{4E60AAD3-C311-4B51-B9A5-56F530CC268B}" srcOrd="0" destOrd="0" presId="urn:microsoft.com/office/officeart/2008/layout/RadialCluster"/>
    <dgm:cxn modelId="{5F5B0E3E-1642-458D-A57B-0E274F539859}" type="presOf" srcId="{6E618CFE-6C37-4CA1-865C-0F33BEC10098}" destId="{7B592869-957F-411E-BD80-763CBA063941}" srcOrd="0" destOrd="0" presId="urn:microsoft.com/office/officeart/2008/layout/RadialCluster"/>
    <dgm:cxn modelId="{1D8277BF-AC95-4A28-8600-92A958CE505A}" srcId="{2B62BC3F-575D-4BE0-8EC7-5BB717B5AB79}" destId="{AF953325-DB42-4847-B634-17CB9CE30446}" srcOrd="5" destOrd="0" parTransId="{089D9CA5-7130-44FE-B2DC-C9E92629B505}" sibTransId="{2C399E83-69D2-429D-8FD6-C9436166C6E8}"/>
    <dgm:cxn modelId="{954D6D8C-3AD6-42D8-861F-441A00A7DB15}" type="presOf" srcId="{089D9CA5-7130-44FE-B2DC-C9E92629B505}" destId="{6C6CC684-BD44-4041-875E-4399EB142D33}" srcOrd="0" destOrd="0" presId="urn:microsoft.com/office/officeart/2008/layout/RadialCluster"/>
    <dgm:cxn modelId="{6B39BF35-4446-4F9A-BA93-CA93C5144814}" type="presOf" srcId="{5EF140CD-4D1B-44EC-9D62-1512FEA987D9}" destId="{EF859963-8151-4E28-8FAB-F099414BF251}" srcOrd="0" destOrd="0" presId="urn:microsoft.com/office/officeart/2008/layout/RadialCluster"/>
    <dgm:cxn modelId="{D8FE7D07-A138-45B3-9936-43AAACED2BF8}" type="presOf" srcId="{E191C736-16C8-4CD9-86A1-971C6F870C89}" destId="{0601E928-C489-498B-882B-BDE7346EB8DC}" srcOrd="0" destOrd="0" presId="urn:microsoft.com/office/officeart/2008/layout/RadialCluster"/>
    <dgm:cxn modelId="{3337E4FC-AA11-42A1-A061-7BBB604AE4A6}" type="presOf" srcId="{0F43CF75-CAD7-41F3-9BF9-F53DBBB8FF65}" destId="{CB1D2110-C17B-42FC-91B3-8EB5E15100DA}" srcOrd="0" destOrd="0" presId="urn:microsoft.com/office/officeart/2008/layout/RadialCluster"/>
    <dgm:cxn modelId="{E0877F7F-A2BD-434F-8465-A4B4285571F7}" type="presOf" srcId="{B9855279-AF6C-4080-9CB2-B88C36728C4C}" destId="{725E419A-85DF-4558-8138-F5FA6A573242}" srcOrd="0" destOrd="0" presId="urn:microsoft.com/office/officeart/2008/layout/RadialCluster"/>
    <dgm:cxn modelId="{0F650E81-DD20-448F-988D-3400EF83132F}" srcId="{2B62BC3F-575D-4BE0-8EC7-5BB717B5AB79}" destId="{D0486C7F-21F3-4F76-927D-3E8EC2B9A384}" srcOrd="4" destOrd="0" parTransId="{6E618CFE-6C37-4CA1-865C-0F33BEC10098}" sibTransId="{B404B465-4C2C-4F06-97BC-7C50062AC2C3}"/>
    <dgm:cxn modelId="{ACD68B15-A3EA-4229-9505-6CAA4320C86C}" type="presParOf" srcId="{F4CA8A85-A07B-495E-9792-EED73D0D7A0B}" destId="{1DD9279B-400C-402F-814A-9EF4556EB62D}" srcOrd="0" destOrd="0" presId="urn:microsoft.com/office/officeart/2008/layout/RadialCluster"/>
    <dgm:cxn modelId="{E9972052-05A3-4A39-99FD-4514E352A111}" type="presParOf" srcId="{1DD9279B-400C-402F-814A-9EF4556EB62D}" destId="{6329005B-353B-4E0F-ABBE-7F02D889EBB3}" srcOrd="0" destOrd="0" presId="urn:microsoft.com/office/officeart/2008/layout/RadialCluster"/>
    <dgm:cxn modelId="{6B134D59-F529-4476-A885-C3408AD454B7}" type="presParOf" srcId="{1DD9279B-400C-402F-814A-9EF4556EB62D}" destId="{B3D75470-FAE1-464F-B6C6-D73007B7BE75}" srcOrd="1" destOrd="0" presId="urn:microsoft.com/office/officeart/2008/layout/RadialCluster"/>
    <dgm:cxn modelId="{85975054-51A7-4AD2-8458-AEC2CA23C409}" type="presParOf" srcId="{1DD9279B-400C-402F-814A-9EF4556EB62D}" destId="{0601E928-C489-498B-882B-BDE7346EB8DC}" srcOrd="2" destOrd="0" presId="urn:microsoft.com/office/officeart/2008/layout/RadialCluster"/>
    <dgm:cxn modelId="{BEBAFA23-DE37-4F7F-83AD-472B7705FC14}" type="presParOf" srcId="{1DD9279B-400C-402F-814A-9EF4556EB62D}" destId="{75912428-619B-479D-BFCB-8564C9CB8A11}" srcOrd="3" destOrd="0" presId="urn:microsoft.com/office/officeart/2008/layout/RadialCluster"/>
    <dgm:cxn modelId="{64DFDCF1-32E3-4E57-A6E1-50CA5A8EA356}" type="presParOf" srcId="{1DD9279B-400C-402F-814A-9EF4556EB62D}" destId="{EF859963-8151-4E28-8FAB-F099414BF251}" srcOrd="4" destOrd="0" presId="urn:microsoft.com/office/officeart/2008/layout/RadialCluster"/>
    <dgm:cxn modelId="{2DAD7D45-D72B-49BC-B1ED-F1A1A055E868}" type="presParOf" srcId="{1DD9279B-400C-402F-814A-9EF4556EB62D}" destId="{CB1D2110-C17B-42FC-91B3-8EB5E15100DA}" srcOrd="5" destOrd="0" presId="urn:microsoft.com/office/officeart/2008/layout/RadialCluster"/>
    <dgm:cxn modelId="{BE74DC6D-ED32-47EB-ACB2-CCD9FD6863F5}" type="presParOf" srcId="{1DD9279B-400C-402F-814A-9EF4556EB62D}" destId="{D0B36106-F73F-4E12-8FAF-295B8F3EBA47}" srcOrd="6" destOrd="0" presId="urn:microsoft.com/office/officeart/2008/layout/RadialCluster"/>
    <dgm:cxn modelId="{AD612C80-DD10-48ED-A65A-B1161A3AB552}" type="presParOf" srcId="{1DD9279B-400C-402F-814A-9EF4556EB62D}" destId="{CDD97545-76AF-4459-8A73-F56BA7F33C0C}" srcOrd="7" destOrd="0" presId="urn:microsoft.com/office/officeart/2008/layout/RadialCluster"/>
    <dgm:cxn modelId="{81143E26-6A57-41D5-BB91-892C7EB7BE9C}" type="presParOf" srcId="{1DD9279B-400C-402F-814A-9EF4556EB62D}" destId="{4E60AAD3-C311-4B51-B9A5-56F530CC268B}" srcOrd="8" destOrd="0" presId="urn:microsoft.com/office/officeart/2008/layout/RadialCluster"/>
    <dgm:cxn modelId="{0BA3B9D3-06A0-4035-AFEF-FCD5B1463CB4}" type="presParOf" srcId="{1DD9279B-400C-402F-814A-9EF4556EB62D}" destId="{7B592869-957F-411E-BD80-763CBA063941}" srcOrd="9" destOrd="0" presId="urn:microsoft.com/office/officeart/2008/layout/RadialCluster"/>
    <dgm:cxn modelId="{6EA8ED6F-E8AE-40AC-AD0B-17658F8C2EF6}" type="presParOf" srcId="{1DD9279B-400C-402F-814A-9EF4556EB62D}" destId="{27076460-287C-44D7-B588-64F0D9A315D9}" srcOrd="10" destOrd="0" presId="urn:microsoft.com/office/officeart/2008/layout/RadialCluster"/>
    <dgm:cxn modelId="{7CAEDB0D-F16B-42AE-89D3-606117746498}" type="presParOf" srcId="{1DD9279B-400C-402F-814A-9EF4556EB62D}" destId="{6C6CC684-BD44-4041-875E-4399EB142D33}" srcOrd="11" destOrd="0" presId="urn:microsoft.com/office/officeart/2008/layout/RadialCluster"/>
    <dgm:cxn modelId="{87CE428A-F2E8-4481-BE0B-56F65731923B}" type="presParOf" srcId="{1DD9279B-400C-402F-814A-9EF4556EB62D}" destId="{02AD0EAE-9C75-4928-A28F-91BF2CAFB311}" srcOrd="12" destOrd="0" presId="urn:microsoft.com/office/officeart/2008/layout/RadialCluster"/>
    <dgm:cxn modelId="{765CA9D4-61BB-40AB-A23E-0AA6721C4EBE}" type="presParOf" srcId="{1DD9279B-400C-402F-814A-9EF4556EB62D}" destId="{8EF4DA47-C2FB-4C4A-ABE5-C7CC3BD46F85}" srcOrd="13" destOrd="0" presId="urn:microsoft.com/office/officeart/2008/layout/RadialCluster"/>
    <dgm:cxn modelId="{6B5D2AE0-3EB7-40CD-AD14-931A819FB358}" type="presParOf" srcId="{1DD9279B-400C-402F-814A-9EF4556EB62D}" destId="{725E419A-85DF-4558-8138-F5FA6A573242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AB259A-42A8-4213-8564-C595E288E9CE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90B18B3-892D-4A5D-A741-BEEA5912A8BF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প্রটোকল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B1A08A-0AC9-4D1F-9D8A-A49600277818}" type="parTrans" cxnId="{D65D55AB-A451-482B-9AD6-34656A05EDA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50CECC-5364-4EBA-9108-D81353C34F2C}" type="sibTrans" cxnId="{D65D55AB-A451-482B-9AD6-34656A05EDA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C73A70-260C-4D32-97A8-20974B7D5D9D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HTTP - Hyper Text Transfer Protocol.</a:t>
          </a:r>
        </a:p>
        <a:p>
          <a:r>
            <a:rPr lang="as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তবে বর্তমানে 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Https </a:t>
          </a:r>
          <a:r>
            <a:rPr lang="as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প্রোটোকল ব্যবহার করা হয়। যার শেষ 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S = Secured</a:t>
          </a:r>
          <a:endParaRPr lang="en-US" sz="28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9A3F9-1926-4438-94EB-CD058E31897F}" type="parTrans" cxnId="{12BB55C6-9220-4541-B7E1-40EA9289A029}">
      <dgm:prSet/>
      <dgm:spPr/>
      <dgm:t>
        <a:bodyPr/>
        <a:lstStyle/>
        <a:p>
          <a:endParaRPr lang="en-US"/>
        </a:p>
      </dgm:t>
    </dgm:pt>
    <dgm:pt modelId="{47BB4345-6EE0-4FC0-83A2-61B24B8EF6EF}" type="sibTrans" cxnId="{12BB55C6-9220-4541-B7E1-40EA9289A029}">
      <dgm:prSet/>
      <dgm:spPr/>
      <dgm:t>
        <a:bodyPr/>
        <a:lstStyle/>
        <a:p>
          <a:endParaRPr lang="en-US"/>
        </a:p>
      </dgm:t>
    </dgm:pt>
    <dgm:pt modelId="{E096BD3B-7B73-493F-9B5D-98FD887C908E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ভিন্ন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ভিন্ন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কম্পিউটারকে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একসাথে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যুক্ত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তথ্য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আদান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কতগুলো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সুনির্দিষ্ট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নিয়ম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মেনে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চলতে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হয়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প্রটোকল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endParaRPr 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6D18F2-06B3-4DD0-847C-7B802E184A57}" type="sibTrans" cxnId="{CBE10C2A-B66F-4F10-82B3-0D9A5C1EBBF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3988D3-4366-44B1-81FD-7B1B0A6FDEFD}" type="parTrans" cxnId="{CBE10C2A-B66F-4F10-82B3-0D9A5C1EBBF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0AE09E-05A7-4D8A-B068-8DE7D6608DA2}" type="pres">
      <dgm:prSet presAssocID="{DEAB259A-42A8-4213-8564-C595E288E9C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E3DF0A-648A-437A-A6BB-BF370495C73C}" type="pres">
      <dgm:prSet presAssocID="{090B18B3-892D-4A5D-A741-BEEA5912A8BF}" presName="posSpace" presStyleCnt="0"/>
      <dgm:spPr/>
    </dgm:pt>
    <dgm:pt modelId="{03D11BC0-72E2-4149-85A0-92516C093379}" type="pres">
      <dgm:prSet presAssocID="{090B18B3-892D-4A5D-A741-BEEA5912A8BF}" presName="vertFlow" presStyleCnt="0"/>
      <dgm:spPr/>
    </dgm:pt>
    <dgm:pt modelId="{8D400922-3BE1-4429-AA05-736D9BEF8E4E}" type="pres">
      <dgm:prSet presAssocID="{090B18B3-892D-4A5D-A741-BEEA5912A8BF}" presName="topSpace" presStyleCnt="0"/>
      <dgm:spPr/>
    </dgm:pt>
    <dgm:pt modelId="{3C75FDCF-4602-4039-9B3A-03A5F4118089}" type="pres">
      <dgm:prSet presAssocID="{090B18B3-892D-4A5D-A741-BEEA5912A8BF}" presName="firstComp" presStyleCnt="0"/>
      <dgm:spPr/>
    </dgm:pt>
    <dgm:pt modelId="{DA97F638-5936-4874-AFEC-EEFB4D7EB25A}" type="pres">
      <dgm:prSet presAssocID="{090B18B3-892D-4A5D-A741-BEEA5912A8BF}" presName="firstChild" presStyleLbl="bgAccFollowNode1" presStyleIdx="0" presStyleCnt="2" custScaleX="121042" custScaleY="71832" custLinFactNeighborX="-7051" custLinFactNeighborY="-8565"/>
      <dgm:spPr/>
      <dgm:t>
        <a:bodyPr/>
        <a:lstStyle/>
        <a:p>
          <a:endParaRPr lang="en-US"/>
        </a:p>
      </dgm:t>
    </dgm:pt>
    <dgm:pt modelId="{AD0DFABC-6C75-4A53-B46E-957FB18375A2}" type="pres">
      <dgm:prSet presAssocID="{090B18B3-892D-4A5D-A741-BEEA5912A8BF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6F7FA-9EF7-4FA7-9F11-08E1F4EFA22E}" type="pres">
      <dgm:prSet presAssocID="{3EC73A70-260C-4D32-97A8-20974B7D5D9D}" presName="comp" presStyleCnt="0"/>
      <dgm:spPr/>
    </dgm:pt>
    <dgm:pt modelId="{B69DAE5F-27A5-4C44-8D8D-EB8674EEA16D}" type="pres">
      <dgm:prSet presAssocID="{3EC73A70-260C-4D32-97A8-20974B7D5D9D}" presName="child" presStyleLbl="bgAccFollowNode1" presStyleIdx="1" presStyleCnt="2" custScaleX="119781" custLinFactNeighborX="-6421" custLinFactNeighborY="-1189"/>
      <dgm:spPr/>
      <dgm:t>
        <a:bodyPr/>
        <a:lstStyle/>
        <a:p>
          <a:endParaRPr lang="en-US"/>
        </a:p>
      </dgm:t>
    </dgm:pt>
    <dgm:pt modelId="{533ECCE4-A90F-49FB-B8E6-24F68B4A727B}" type="pres">
      <dgm:prSet presAssocID="{3EC73A70-260C-4D32-97A8-20974B7D5D9D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926DC-3C51-4FF7-A2B8-A3BB68C86B86}" type="pres">
      <dgm:prSet presAssocID="{090B18B3-892D-4A5D-A741-BEEA5912A8BF}" presName="negSpace" presStyleCnt="0"/>
      <dgm:spPr/>
    </dgm:pt>
    <dgm:pt modelId="{C05F549A-5320-4D98-B6FF-B3EF3AB176B9}" type="pres">
      <dgm:prSet presAssocID="{090B18B3-892D-4A5D-A741-BEEA5912A8BF}" presName="circle" presStyleLbl="node1" presStyleIdx="0" presStyleCnt="1" custScaleX="72377" custScaleY="52224" custLinFactNeighborX="-48374" custLinFactNeighborY="-1358"/>
      <dgm:spPr/>
      <dgm:t>
        <a:bodyPr/>
        <a:lstStyle/>
        <a:p>
          <a:endParaRPr lang="en-US"/>
        </a:p>
      </dgm:t>
    </dgm:pt>
  </dgm:ptLst>
  <dgm:cxnLst>
    <dgm:cxn modelId="{9EC4AA1A-E9E9-4F24-9E08-C3E117A2258A}" type="presOf" srcId="{090B18B3-892D-4A5D-A741-BEEA5912A8BF}" destId="{C05F549A-5320-4D98-B6FF-B3EF3AB176B9}" srcOrd="0" destOrd="0" presId="urn:microsoft.com/office/officeart/2005/8/layout/hList9"/>
    <dgm:cxn modelId="{CBE10C2A-B66F-4F10-82B3-0D9A5C1EBBF6}" srcId="{090B18B3-892D-4A5D-A741-BEEA5912A8BF}" destId="{E096BD3B-7B73-493F-9B5D-98FD887C908E}" srcOrd="0" destOrd="0" parTransId="{193988D3-4366-44B1-81FD-7B1B0A6FDEFD}" sibTransId="{536D18F2-06B3-4DD0-847C-7B802E184A57}"/>
    <dgm:cxn modelId="{7D2014FA-80B2-43A2-84B1-7C9DD87E23F1}" type="presOf" srcId="{DEAB259A-42A8-4213-8564-C595E288E9CE}" destId="{B90AE09E-05A7-4D8A-B068-8DE7D6608DA2}" srcOrd="0" destOrd="0" presId="urn:microsoft.com/office/officeart/2005/8/layout/hList9"/>
    <dgm:cxn modelId="{C3B2C00F-C9B7-43D5-A850-755B6ACEBCFD}" type="presOf" srcId="{E096BD3B-7B73-493F-9B5D-98FD887C908E}" destId="{DA97F638-5936-4874-AFEC-EEFB4D7EB25A}" srcOrd="0" destOrd="0" presId="urn:microsoft.com/office/officeart/2005/8/layout/hList9"/>
    <dgm:cxn modelId="{12BB55C6-9220-4541-B7E1-40EA9289A029}" srcId="{090B18B3-892D-4A5D-A741-BEEA5912A8BF}" destId="{3EC73A70-260C-4D32-97A8-20974B7D5D9D}" srcOrd="1" destOrd="0" parTransId="{6529A3F9-1926-4438-94EB-CD058E31897F}" sibTransId="{47BB4345-6EE0-4FC0-83A2-61B24B8EF6EF}"/>
    <dgm:cxn modelId="{21B82847-D0AE-4CA8-8197-F13DD4C6047B}" type="presOf" srcId="{3EC73A70-260C-4D32-97A8-20974B7D5D9D}" destId="{B69DAE5F-27A5-4C44-8D8D-EB8674EEA16D}" srcOrd="0" destOrd="0" presId="urn:microsoft.com/office/officeart/2005/8/layout/hList9"/>
    <dgm:cxn modelId="{D65D55AB-A451-482B-9AD6-34656A05EDA0}" srcId="{DEAB259A-42A8-4213-8564-C595E288E9CE}" destId="{090B18B3-892D-4A5D-A741-BEEA5912A8BF}" srcOrd="0" destOrd="0" parTransId="{8AB1A08A-0AC9-4D1F-9D8A-A49600277818}" sibTransId="{3550CECC-5364-4EBA-9108-D81353C34F2C}"/>
    <dgm:cxn modelId="{8343A015-94C7-4B8B-98D3-FE6BCC6900D8}" type="presOf" srcId="{3EC73A70-260C-4D32-97A8-20974B7D5D9D}" destId="{533ECCE4-A90F-49FB-B8E6-24F68B4A727B}" srcOrd="1" destOrd="0" presId="urn:microsoft.com/office/officeart/2005/8/layout/hList9"/>
    <dgm:cxn modelId="{24026DC2-A34D-4AD8-B3E6-728DE824E042}" type="presOf" srcId="{E096BD3B-7B73-493F-9B5D-98FD887C908E}" destId="{AD0DFABC-6C75-4A53-B46E-957FB18375A2}" srcOrd="1" destOrd="0" presId="urn:microsoft.com/office/officeart/2005/8/layout/hList9"/>
    <dgm:cxn modelId="{A0B2FBE6-D0B4-46AA-A300-41864AAA57CF}" type="presParOf" srcId="{B90AE09E-05A7-4D8A-B068-8DE7D6608DA2}" destId="{76E3DF0A-648A-437A-A6BB-BF370495C73C}" srcOrd="0" destOrd="0" presId="urn:microsoft.com/office/officeart/2005/8/layout/hList9"/>
    <dgm:cxn modelId="{E3CF437D-4749-4C96-BD9F-7981B7D8BF05}" type="presParOf" srcId="{B90AE09E-05A7-4D8A-B068-8DE7D6608DA2}" destId="{03D11BC0-72E2-4149-85A0-92516C093379}" srcOrd="1" destOrd="0" presId="urn:microsoft.com/office/officeart/2005/8/layout/hList9"/>
    <dgm:cxn modelId="{573CC8A9-7BC2-450C-8362-5C157C621F14}" type="presParOf" srcId="{03D11BC0-72E2-4149-85A0-92516C093379}" destId="{8D400922-3BE1-4429-AA05-736D9BEF8E4E}" srcOrd="0" destOrd="0" presId="urn:microsoft.com/office/officeart/2005/8/layout/hList9"/>
    <dgm:cxn modelId="{62B14D50-85E6-4D9B-85D6-55730BED2BA4}" type="presParOf" srcId="{03D11BC0-72E2-4149-85A0-92516C093379}" destId="{3C75FDCF-4602-4039-9B3A-03A5F4118089}" srcOrd="1" destOrd="0" presId="urn:microsoft.com/office/officeart/2005/8/layout/hList9"/>
    <dgm:cxn modelId="{F120977E-5B0E-45E1-BE40-6970F981BF30}" type="presParOf" srcId="{3C75FDCF-4602-4039-9B3A-03A5F4118089}" destId="{DA97F638-5936-4874-AFEC-EEFB4D7EB25A}" srcOrd="0" destOrd="0" presId="urn:microsoft.com/office/officeart/2005/8/layout/hList9"/>
    <dgm:cxn modelId="{E473BE40-498B-447E-BFD5-C467C236ED06}" type="presParOf" srcId="{3C75FDCF-4602-4039-9B3A-03A5F4118089}" destId="{AD0DFABC-6C75-4A53-B46E-957FB18375A2}" srcOrd="1" destOrd="0" presId="urn:microsoft.com/office/officeart/2005/8/layout/hList9"/>
    <dgm:cxn modelId="{9C99121E-CBB8-41EC-AA7B-90ED3FD5036C}" type="presParOf" srcId="{03D11BC0-72E2-4149-85A0-92516C093379}" destId="{B096F7FA-9EF7-4FA7-9F11-08E1F4EFA22E}" srcOrd="2" destOrd="0" presId="urn:microsoft.com/office/officeart/2005/8/layout/hList9"/>
    <dgm:cxn modelId="{DBA425E8-2C57-4A2C-8617-825F119DF006}" type="presParOf" srcId="{B096F7FA-9EF7-4FA7-9F11-08E1F4EFA22E}" destId="{B69DAE5F-27A5-4C44-8D8D-EB8674EEA16D}" srcOrd="0" destOrd="0" presId="urn:microsoft.com/office/officeart/2005/8/layout/hList9"/>
    <dgm:cxn modelId="{0C397E0D-187F-4730-9F80-02F670EEAC1E}" type="presParOf" srcId="{B096F7FA-9EF7-4FA7-9F11-08E1F4EFA22E}" destId="{533ECCE4-A90F-49FB-B8E6-24F68B4A727B}" srcOrd="1" destOrd="0" presId="urn:microsoft.com/office/officeart/2005/8/layout/hList9"/>
    <dgm:cxn modelId="{E8A944E8-69A8-4C31-AB23-2C51DFE69B50}" type="presParOf" srcId="{B90AE09E-05A7-4D8A-B068-8DE7D6608DA2}" destId="{719926DC-3C51-4FF7-A2B8-A3BB68C86B86}" srcOrd="2" destOrd="0" presId="urn:microsoft.com/office/officeart/2005/8/layout/hList9"/>
    <dgm:cxn modelId="{6A2742F1-FFCA-4944-9B40-9F4198EA6077}" type="presParOf" srcId="{B90AE09E-05A7-4D8A-B068-8DE7D6608DA2}" destId="{C05F549A-5320-4D98-B6FF-B3EF3AB176B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AB259A-42A8-4213-8564-C595E288E9CE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90B18B3-892D-4A5D-A741-BEEA5912A8BF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NikoshBAN" panose="02000000000000000000" pitchFamily="2" charset="0"/>
            </a:rPr>
            <a:t>HTTP</a:t>
          </a:r>
          <a:endParaRPr lang="en-US" sz="3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NikoshBAN" panose="02000000000000000000" pitchFamily="2" charset="0"/>
          </a:endParaRPr>
        </a:p>
      </dgm:t>
    </dgm:pt>
    <dgm:pt modelId="{8AB1A08A-0AC9-4D1F-9D8A-A49600277818}" type="parTrans" cxnId="{D65D55AB-A451-482B-9AD6-34656A05EDA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50CECC-5364-4EBA-9108-D81353C34F2C}" type="sibTrans" cxnId="{D65D55AB-A451-482B-9AD6-34656A05EDA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EAD73B-DBFE-43BF-904F-048D5702D6B4}">
      <dgm:prSet custT="1"/>
      <dgm:spPr/>
      <dgm:t>
        <a:bodyPr/>
        <a:lstStyle/>
        <a:p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ইন্টারনেটে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তথ্য </a:t>
          </a:r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আদান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প্রদানের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জনপ্রিয়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বহুল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প্রচলিত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as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যোগাযোগের জন্য ব্যবহৃত একটি অ্যাপ্লিকেশন প্রোটোকল। </a:t>
          </a:r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45D533-EA59-4964-A2D5-334F741F87BE}" type="parTrans" cxnId="{6EABCDFF-1F66-4402-B9DD-29C6CC2B24C7}">
      <dgm:prSet/>
      <dgm:spPr/>
      <dgm:t>
        <a:bodyPr/>
        <a:lstStyle/>
        <a:p>
          <a:endParaRPr lang="en-US"/>
        </a:p>
      </dgm:t>
    </dgm:pt>
    <dgm:pt modelId="{ADC065E6-E021-4179-AB14-981A3244A20B}" type="sibTrans" cxnId="{6EABCDFF-1F66-4402-B9DD-29C6CC2B24C7}">
      <dgm:prSet/>
      <dgm:spPr/>
      <dgm:t>
        <a:bodyPr/>
        <a:lstStyle/>
        <a:p>
          <a:endParaRPr lang="en-US"/>
        </a:p>
      </dgm:t>
    </dgm:pt>
    <dgm:pt modelId="{F31C081E-82C9-4103-9018-E74729F6A8D2}">
      <dgm:prSet custT="1"/>
      <dgm:spPr/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পদার্থবিদ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বিজ্ঞানী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টিম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বার্নাস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লি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১৯৮৯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endParaRPr lang="en-US" sz="32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3EA90D-8D38-42B0-B9EB-9E175F447BA4}" type="parTrans" cxnId="{A368E1C7-4C05-4AE9-B0AB-5B4CEE9C6BE0}">
      <dgm:prSet/>
      <dgm:spPr/>
      <dgm:t>
        <a:bodyPr/>
        <a:lstStyle/>
        <a:p>
          <a:endParaRPr lang="en-US"/>
        </a:p>
      </dgm:t>
    </dgm:pt>
    <dgm:pt modelId="{6F9110B3-BEED-418F-95F3-35519D9B10EA}" type="sibTrans" cxnId="{A368E1C7-4C05-4AE9-B0AB-5B4CEE9C6BE0}">
      <dgm:prSet/>
      <dgm:spPr/>
      <dgm:t>
        <a:bodyPr/>
        <a:lstStyle/>
        <a:p>
          <a:endParaRPr lang="en-US"/>
        </a:p>
      </dgm:t>
    </dgm:pt>
    <dgm:pt modelId="{B90AE09E-05A7-4D8A-B068-8DE7D6608DA2}" type="pres">
      <dgm:prSet presAssocID="{DEAB259A-42A8-4213-8564-C595E288E9C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E3DF0A-648A-437A-A6BB-BF370495C73C}" type="pres">
      <dgm:prSet presAssocID="{090B18B3-892D-4A5D-A741-BEEA5912A8BF}" presName="posSpace" presStyleCnt="0"/>
      <dgm:spPr/>
    </dgm:pt>
    <dgm:pt modelId="{03D11BC0-72E2-4149-85A0-92516C093379}" type="pres">
      <dgm:prSet presAssocID="{090B18B3-892D-4A5D-A741-BEEA5912A8BF}" presName="vertFlow" presStyleCnt="0"/>
      <dgm:spPr/>
    </dgm:pt>
    <dgm:pt modelId="{8D400922-3BE1-4429-AA05-736D9BEF8E4E}" type="pres">
      <dgm:prSet presAssocID="{090B18B3-892D-4A5D-A741-BEEA5912A8BF}" presName="topSpace" presStyleCnt="0"/>
      <dgm:spPr/>
    </dgm:pt>
    <dgm:pt modelId="{3C75FDCF-4602-4039-9B3A-03A5F4118089}" type="pres">
      <dgm:prSet presAssocID="{090B18B3-892D-4A5D-A741-BEEA5912A8BF}" presName="firstComp" presStyleCnt="0"/>
      <dgm:spPr/>
    </dgm:pt>
    <dgm:pt modelId="{DA97F638-5936-4874-AFEC-EEFB4D7EB25A}" type="pres">
      <dgm:prSet presAssocID="{090B18B3-892D-4A5D-A741-BEEA5912A8BF}" presName="firstChild" presStyleLbl="bgAccFollowNode1" presStyleIdx="0" presStyleCnt="2" custScaleX="124814" custScaleY="50886" custLinFactNeighborX="-12912" custLinFactNeighborY="-25021"/>
      <dgm:spPr/>
      <dgm:t>
        <a:bodyPr/>
        <a:lstStyle/>
        <a:p>
          <a:endParaRPr lang="en-US"/>
        </a:p>
      </dgm:t>
    </dgm:pt>
    <dgm:pt modelId="{AD0DFABC-6C75-4A53-B46E-957FB18375A2}" type="pres">
      <dgm:prSet presAssocID="{090B18B3-892D-4A5D-A741-BEEA5912A8BF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1B33C-2EE0-4D72-884C-0A2C280747A0}" type="pres">
      <dgm:prSet presAssocID="{F31C081E-82C9-4103-9018-E74729F6A8D2}" presName="comp" presStyleCnt="0"/>
      <dgm:spPr/>
    </dgm:pt>
    <dgm:pt modelId="{6C4F25E3-E602-468C-A045-7714652C62DF}" type="pres">
      <dgm:prSet presAssocID="{F31C081E-82C9-4103-9018-E74729F6A8D2}" presName="child" presStyleLbl="bgAccFollowNode1" presStyleIdx="1" presStyleCnt="2" custScaleX="119526" custScaleY="55544" custLinFactNeighborX="-15204" custLinFactNeighborY="-19180"/>
      <dgm:spPr/>
      <dgm:t>
        <a:bodyPr/>
        <a:lstStyle/>
        <a:p>
          <a:endParaRPr lang="en-US"/>
        </a:p>
      </dgm:t>
    </dgm:pt>
    <dgm:pt modelId="{0C0AC8F3-A140-4991-A5EB-F05C28736DDF}" type="pres">
      <dgm:prSet presAssocID="{F31C081E-82C9-4103-9018-E74729F6A8D2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926DC-3C51-4FF7-A2B8-A3BB68C86B86}" type="pres">
      <dgm:prSet presAssocID="{090B18B3-892D-4A5D-A741-BEEA5912A8BF}" presName="negSpace" presStyleCnt="0"/>
      <dgm:spPr/>
    </dgm:pt>
    <dgm:pt modelId="{C05F549A-5320-4D98-B6FF-B3EF3AB176B9}" type="pres">
      <dgm:prSet presAssocID="{090B18B3-892D-4A5D-A741-BEEA5912A8BF}" presName="circle" presStyleLbl="node1" presStyleIdx="0" presStyleCnt="1" custScaleX="55348" custScaleY="52224" custLinFactNeighborX="-27115" custLinFactNeighborY="-27587"/>
      <dgm:spPr/>
      <dgm:t>
        <a:bodyPr/>
        <a:lstStyle/>
        <a:p>
          <a:endParaRPr lang="en-US"/>
        </a:p>
      </dgm:t>
    </dgm:pt>
  </dgm:ptLst>
  <dgm:cxnLst>
    <dgm:cxn modelId="{81BE3556-D8D6-48A9-998A-A63AFA194759}" type="presOf" srcId="{F31C081E-82C9-4103-9018-E74729F6A8D2}" destId="{0C0AC8F3-A140-4991-A5EB-F05C28736DDF}" srcOrd="1" destOrd="0" presId="urn:microsoft.com/office/officeart/2005/8/layout/hList9"/>
    <dgm:cxn modelId="{59BB7A84-058D-472F-A08B-D01216E6A24C}" type="presOf" srcId="{F31C081E-82C9-4103-9018-E74729F6A8D2}" destId="{6C4F25E3-E602-468C-A045-7714652C62DF}" srcOrd="0" destOrd="0" presId="urn:microsoft.com/office/officeart/2005/8/layout/hList9"/>
    <dgm:cxn modelId="{A368E1C7-4C05-4AE9-B0AB-5B4CEE9C6BE0}" srcId="{090B18B3-892D-4A5D-A741-BEEA5912A8BF}" destId="{F31C081E-82C9-4103-9018-E74729F6A8D2}" srcOrd="1" destOrd="0" parTransId="{6F3EA90D-8D38-42B0-B9EB-9E175F447BA4}" sibTransId="{6F9110B3-BEED-418F-95F3-35519D9B10EA}"/>
    <dgm:cxn modelId="{9DC1ABD2-6E6C-4F35-9192-E324C24EDD5B}" type="presOf" srcId="{DEAB259A-42A8-4213-8564-C595E288E9CE}" destId="{B90AE09E-05A7-4D8A-B068-8DE7D6608DA2}" srcOrd="0" destOrd="0" presId="urn:microsoft.com/office/officeart/2005/8/layout/hList9"/>
    <dgm:cxn modelId="{4D8C5D65-FAD8-4981-9D8A-222D02F07A08}" type="presOf" srcId="{A4EAD73B-DBFE-43BF-904F-048D5702D6B4}" destId="{AD0DFABC-6C75-4A53-B46E-957FB18375A2}" srcOrd="1" destOrd="0" presId="urn:microsoft.com/office/officeart/2005/8/layout/hList9"/>
    <dgm:cxn modelId="{FA1830B8-9F2C-48DA-8989-E71019B6EBD3}" type="presOf" srcId="{090B18B3-892D-4A5D-A741-BEEA5912A8BF}" destId="{C05F549A-5320-4D98-B6FF-B3EF3AB176B9}" srcOrd="0" destOrd="0" presId="urn:microsoft.com/office/officeart/2005/8/layout/hList9"/>
    <dgm:cxn modelId="{6EABCDFF-1F66-4402-B9DD-29C6CC2B24C7}" srcId="{090B18B3-892D-4A5D-A741-BEEA5912A8BF}" destId="{A4EAD73B-DBFE-43BF-904F-048D5702D6B4}" srcOrd="0" destOrd="0" parTransId="{9B45D533-EA59-4964-A2D5-334F741F87BE}" sibTransId="{ADC065E6-E021-4179-AB14-981A3244A20B}"/>
    <dgm:cxn modelId="{D65D55AB-A451-482B-9AD6-34656A05EDA0}" srcId="{DEAB259A-42A8-4213-8564-C595E288E9CE}" destId="{090B18B3-892D-4A5D-A741-BEEA5912A8BF}" srcOrd="0" destOrd="0" parTransId="{8AB1A08A-0AC9-4D1F-9D8A-A49600277818}" sibTransId="{3550CECC-5364-4EBA-9108-D81353C34F2C}"/>
    <dgm:cxn modelId="{28F01601-C16D-4396-AD64-C6FE8606C757}" type="presOf" srcId="{A4EAD73B-DBFE-43BF-904F-048D5702D6B4}" destId="{DA97F638-5936-4874-AFEC-EEFB4D7EB25A}" srcOrd="0" destOrd="0" presId="urn:microsoft.com/office/officeart/2005/8/layout/hList9"/>
    <dgm:cxn modelId="{526BDCC3-770A-46E2-BA33-BC45FCB1F026}" type="presParOf" srcId="{B90AE09E-05A7-4D8A-B068-8DE7D6608DA2}" destId="{76E3DF0A-648A-437A-A6BB-BF370495C73C}" srcOrd="0" destOrd="0" presId="urn:microsoft.com/office/officeart/2005/8/layout/hList9"/>
    <dgm:cxn modelId="{19BF4986-272F-4CEE-A754-67A6C04270C2}" type="presParOf" srcId="{B90AE09E-05A7-4D8A-B068-8DE7D6608DA2}" destId="{03D11BC0-72E2-4149-85A0-92516C093379}" srcOrd="1" destOrd="0" presId="urn:microsoft.com/office/officeart/2005/8/layout/hList9"/>
    <dgm:cxn modelId="{8ECF2034-8B91-4F3B-9A61-A4D635CC4927}" type="presParOf" srcId="{03D11BC0-72E2-4149-85A0-92516C093379}" destId="{8D400922-3BE1-4429-AA05-736D9BEF8E4E}" srcOrd="0" destOrd="0" presId="urn:microsoft.com/office/officeart/2005/8/layout/hList9"/>
    <dgm:cxn modelId="{1EB3304D-74EF-4F39-8607-EDC488615085}" type="presParOf" srcId="{03D11BC0-72E2-4149-85A0-92516C093379}" destId="{3C75FDCF-4602-4039-9B3A-03A5F4118089}" srcOrd="1" destOrd="0" presId="urn:microsoft.com/office/officeart/2005/8/layout/hList9"/>
    <dgm:cxn modelId="{D927295F-B5CF-416C-9193-34B9169F3C98}" type="presParOf" srcId="{3C75FDCF-4602-4039-9B3A-03A5F4118089}" destId="{DA97F638-5936-4874-AFEC-EEFB4D7EB25A}" srcOrd="0" destOrd="0" presId="urn:microsoft.com/office/officeart/2005/8/layout/hList9"/>
    <dgm:cxn modelId="{17BC299D-FE39-4B03-B89D-052D603A006F}" type="presParOf" srcId="{3C75FDCF-4602-4039-9B3A-03A5F4118089}" destId="{AD0DFABC-6C75-4A53-B46E-957FB18375A2}" srcOrd="1" destOrd="0" presId="urn:microsoft.com/office/officeart/2005/8/layout/hList9"/>
    <dgm:cxn modelId="{3F3B126C-6AB1-466F-B4B0-1BA2FF0BBC8E}" type="presParOf" srcId="{03D11BC0-72E2-4149-85A0-92516C093379}" destId="{85D1B33C-2EE0-4D72-884C-0A2C280747A0}" srcOrd="2" destOrd="0" presId="urn:microsoft.com/office/officeart/2005/8/layout/hList9"/>
    <dgm:cxn modelId="{0284876D-792A-4F16-8E6D-E64CB4801C4C}" type="presParOf" srcId="{85D1B33C-2EE0-4D72-884C-0A2C280747A0}" destId="{6C4F25E3-E602-468C-A045-7714652C62DF}" srcOrd="0" destOrd="0" presId="urn:microsoft.com/office/officeart/2005/8/layout/hList9"/>
    <dgm:cxn modelId="{77F51CA2-EDD0-403D-BCCC-CF01F1656D25}" type="presParOf" srcId="{85D1B33C-2EE0-4D72-884C-0A2C280747A0}" destId="{0C0AC8F3-A140-4991-A5EB-F05C28736DDF}" srcOrd="1" destOrd="0" presId="urn:microsoft.com/office/officeart/2005/8/layout/hList9"/>
    <dgm:cxn modelId="{B479F0BC-0549-4BA1-8DE6-F65F65FCE422}" type="presParOf" srcId="{B90AE09E-05A7-4D8A-B068-8DE7D6608DA2}" destId="{719926DC-3C51-4FF7-A2B8-A3BB68C86B86}" srcOrd="2" destOrd="0" presId="urn:microsoft.com/office/officeart/2005/8/layout/hList9"/>
    <dgm:cxn modelId="{A5C9F2FA-75DD-408E-BE32-8780330B4C7E}" type="presParOf" srcId="{B90AE09E-05A7-4D8A-B068-8DE7D6608DA2}" destId="{C05F549A-5320-4D98-B6FF-B3EF3AB176B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E036-1043-4E12-9322-9A677CE713A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5D30-9684-40BE-B718-E2F046954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E036-1043-4E12-9322-9A677CE713A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5D30-9684-40BE-B718-E2F046954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E036-1043-4E12-9322-9A677CE713A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5D30-9684-40BE-B718-E2F046954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8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E036-1043-4E12-9322-9A677CE713A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5D30-9684-40BE-B718-E2F046954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0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E036-1043-4E12-9322-9A677CE713A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5D30-9684-40BE-B718-E2F046954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0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E036-1043-4E12-9322-9A677CE713A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5D30-9684-40BE-B718-E2F046954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8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E036-1043-4E12-9322-9A677CE713A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5D30-9684-40BE-B718-E2F046954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0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E036-1043-4E12-9322-9A677CE713A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5D30-9684-40BE-B718-E2F046954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2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E036-1043-4E12-9322-9A677CE713A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5D30-9684-40BE-B718-E2F046954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1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E036-1043-4E12-9322-9A677CE713A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5D30-9684-40BE-B718-E2F046954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2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E036-1043-4E12-9322-9A677CE713A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5D30-9684-40BE-B718-E2F046954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E036-1043-4E12-9322-9A677CE713A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E5D30-9684-40BE-B718-E2F046954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3.wdp"/><Relationship Id="rId1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microsoft.com/office/2007/relationships/hdphoto" Target="../media/hdphoto2.wdp"/><Relationship Id="rId5" Type="http://schemas.openxmlformats.org/officeDocument/2006/relationships/image" Target="../media/image6.jpeg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8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5985845"/>
            <a:ext cx="5473566" cy="707886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348" y="1156938"/>
            <a:ext cx="2246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4286" y="1369197"/>
            <a:ext cx="7487401" cy="3293209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দিলকুশা</a:t>
            </a:r>
            <a:r>
              <a:rPr lang="en-US" sz="4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endParaRPr lang="en-US" sz="4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E12F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চিটাগাং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আইডিয়্যাল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২৪/এ,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জামালখান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রোড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E12F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dilkhusacisc@gmail.com</a:t>
            </a:r>
          </a:p>
          <a:p>
            <a:pPr algn="ctr"/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dilkhusa@yahoo.com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04248" y="45758"/>
            <a:ext cx="7165318" cy="3510413"/>
            <a:chOff x="4404248" y="45758"/>
            <a:chExt cx="7165318" cy="3510413"/>
          </a:xfrm>
        </p:grpSpPr>
        <p:sp>
          <p:nvSpPr>
            <p:cNvPr id="6" name="TextBox 5"/>
            <p:cNvSpPr txBox="1"/>
            <p:nvPr/>
          </p:nvSpPr>
          <p:spPr>
            <a:xfrm>
              <a:off x="6096000" y="45758"/>
              <a:ext cx="54735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 smtClean="0">
                  <a:solidFill>
                    <a:srgbClr val="7030A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8000" b="1" dirty="0" smtClean="0">
                  <a:solidFill>
                    <a:srgbClr val="7030A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 smtClean="0">
                  <a:solidFill>
                    <a:srgbClr val="7030A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8000" b="1" dirty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248" y="1514638"/>
              <a:ext cx="1531150" cy="20415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40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771" y="0"/>
            <a:ext cx="9437915" cy="92333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১৯-২০)…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124" y="923331"/>
            <a:ext cx="6217875" cy="3338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124" y="4261442"/>
            <a:ext cx="6217876" cy="2596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3330"/>
            <a:ext cx="5974124" cy="59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771" y="0"/>
            <a:ext cx="9437915" cy="92333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১৯-২০)…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2728674"/>
              </p:ext>
            </p:extLst>
          </p:nvPr>
        </p:nvGraphicFramePr>
        <p:xfrm>
          <a:off x="4142342" y="1002535"/>
          <a:ext cx="8049658" cy="577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988" y="1451736"/>
            <a:ext cx="3907972" cy="298543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endParaRPr lang="en-US" sz="4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6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771" y="0"/>
            <a:ext cx="9437915" cy="92333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১৯-২০)…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1639"/>
          <a:stretch/>
        </p:blipFill>
        <p:spPr>
          <a:xfrm>
            <a:off x="121422" y="1564395"/>
            <a:ext cx="7641368" cy="50567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113268" y="2046645"/>
            <a:ext cx="3907972" cy="243143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User)</a:t>
            </a:r>
            <a:endParaRPr lang="en-US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771" y="0"/>
            <a:ext cx="9437915" cy="92333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১৯-২০)…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22713"/>
            <a:ext cx="5627915" cy="364671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460488"/>
              </p:ext>
            </p:extLst>
          </p:nvPr>
        </p:nvGraphicFramePr>
        <p:xfrm>
          <a:off x="4666343" y="923330"/>
          <a:ext cx="7525657" cy="582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55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5F549A-5320-4D98-B6FF-B3EF3AB17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7F638-5936-4874-AFEC-EEFB4D7E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9DAE5F-27A5-4C44-8D8D-EB8674EEA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771" y="0"/>
            <a:ext cx="9437915" cy="92333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১৯-২০)…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4182687"/>
              </p:ext>
            </p:extLst>
          </p:nvPr>
        </p:nvGraphicFramePr>
        <p:xfrm>
          <a:off x="1306286" y="1077686"/>
          <a:ext cx="851262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5F549A-5320-4D98-B6FF-B3EF3AB17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7F638-5936-4874-AFEC-EEFB4D7E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4F25E3-E602-468C-A045-7714652C6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967" y="936171"/>
            <a:ext cx="11702547" cy="5509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১: </a:t>
            </a:r>
            <a:endParaRPr lang="bn-BD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00B050"/>
              </a:buClr>
            </a:pP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২: </a:t>
            </a:r>
            <a:endParaRPr lang="en-US" sz="32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ইউজার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৩: </a:t>
            </a:r>
          </a:p>
          <a:p>
            <a:pPr algn="ctr">
              <a:buClr>
                <a:srgbClr val="00B050"/>
              </a:buClr>
            </a:pP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as-IN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এডাপ্টারের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as-IN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 </a:t>
            </a:r>
          </a:p>
          <a:p>
            <a:pPr algn="ctr"/>
            <a:r>
              <a:rPr lang="bn-BD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00B050"/>
              </a:buClr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রিসোর্স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প্রটোকল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as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00B050"/>
              </a:buClr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কম্পিউটারগুলোকে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রিসোর্সের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as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s-I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96875" algn="l"/>
                <a:tab pos="2346325" algn="l"/>
              </a:tabLst>
            </a:pP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99624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কয়টা</a:t>
            </a:r>
            <a:r>
              <a:rPr lang="en-US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bn-IN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মিডিয়ার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NIC এর </a:t>
            </a:r>
            <a:r>
              <a:rPr lang="en-US" sz="4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http এর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96875" algn="l"/>
                <a:tab pos="2346325" algn="l"/>
              </a:tabLst>
            </a:pP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সংক্ষিপ্ত 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29939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244" y="2667625"/>
            <a:ext cx="11735312" cy="1446550"/>
          </a:xfrm>
          <a:prstGeom prst="rect">
            <a:avLst/>
          </a:prstGeom>
          <a:gradFill>
            <a:gsLst>
              <a:gs pos="0">
                <a:srgbClr val="FFD5D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কম্পিউটারগুলোকে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নেটওয়ার্কভূক্ত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যায় 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96875" algn="l"/>
                <a:tab pos="2346325" algn="l"/>
              </a:tabLst>
            </a:pPr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6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1yn1kh78jj1rr.cloudfront.net/image/preview/rDtN98Qoishumwih/farmavita2-50-441-543_SB_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38100"/>
            <a:ext cx="12192000" cy="6857999"/>
          </a:xfrm>
          <a:prstGeom prst="rect">
            <a:avLst/>
          </a:prstGeom>
          <a:gradFill>
            <a:gsLst>
              <a:gs pos="0">
                <a:srgbClr val="FF00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xtLst/>
        </p:spPr>
      </p:pic>
      <p:sp>
        <p:nvSpPr>
          <p:cNvPr id="3" name="TextBox 2"/>
          <p:cNvSpPr txBox="1"/>
          <p:nvPr/>
        </p:nvSpPr>
        <p:spPr>
          <a:xfrm>
            <a:off x="1197429" y="0"/>
            <a:ext cx="9786257" cy="92333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১৯-২০)</a:t>
            </a:r>
          </a:p>
        </p:txBody>
      </p:sp>
    </p:spTree>
    <p:extLst>
      <p:ext uri="{BB962C8B-B14F-4D97-AF65-F5344CB8AC3E}">
        <p14:creationId xmlns:p14="http://schemas.microsoft.com/office/powerpoint/2010/main" val="13783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a Router and How Does It Work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" y="2708055"/>
            <a:ext cx="2133683" cy="142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ll PowerEdge T330 Tower Server : Servers | Del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9" t="5847" r="33934" b="5804"/>
          <a:stretch/>
        </p:blipFill>
        <p:spPr bwMode="auto">
          <a:xfrm>
            <a:off x="3177465" y="2220427"/>
            <a:ext cx="1851430" cy="429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non Pixma TS3160 Inkjet Printer | Harvey Norman New Zeala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" t="6762" r="3597" b="5924"/>
          <a:stretch/>
        </p:blipFill>
        <p:spPr bwMode="auto">
          <a:xfrm>
            <a:off x="2492865" y="38394"/>
            <a:ext cx="2751687" cy="145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mputer | History, Networking, Operating Systems, &amp; Facts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4432" r="10441" b="3716"/>
          <a:stretch/>
        </p:blipFill>
        <p:spPr bwMode="auto">
          <a:xfrm>
            <a:off x="7837230" y="4695011"/>
            <a:ext cx="2751347" cy="20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puter Hardware Products - The Original PC Doct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25624" r="14722" b="12746"/>
          <a:stretch/>
        </p:blipFill>
        <p:spPr bwMode="auto">
          <a:xfrm>
            <a:off x="5713017" y="61318"/>
            <a:ext cx="2800557" cy="20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omputer Based information - TARGET TE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r="13190" b="3497"/>
          <a:stretch/>
        </p:blipFill>
        <p:spPr bwMode="auto">
          <a:xfrm flipH="1">
            <a:off x="10443673" y="2618072"/>
            <a:ext cx="1668829" cy="19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icrosoft is discounting its Surface Laptop 3 13.5-inch with Core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170" y="96209"/>
            <a:ext cx="2585893" cy="19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Web Page World Wide Web Website Internet Logo PNG, Clipart, Brand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8" t="2629" r="4368" b="1969"/>
          <a:stretch/>
        </p:blipFill>
        <p:spPr bwMode="auto">
          <a:xfrm>
            <a:off x="88686" y="52893"/>
            <a:ext cx="1935715" cy="142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bolt lightning electricity - lightning bolt clipart PNG image with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2699">
            <a:off x="542664" y="1531706"/>
            <a:ext cx="643336" cy="112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094681" y="3742918"/>
            <a:ext cx="1222693" cy="0"/>
          </a:xfrm>
          <a:prstGeom prst="line">
            <a:avLst/>
          </a:prstGeom>
          <a:ln w="76200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96815" y="3742918"/>
            <a:ext cx="1367574" cy="0"/>
          </a:xfrm>
          <a:prstGeom prst="line">
            <a:avLst/>
          </a:prstGeom>
          <a:ln w="76200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2262166" y="2586472"/>
            <a:ext cx="630536" cy="630536"/>
            <a:chOff x="6095998" y="2523447"/>
            <a:chExt cx="914400" cy="914400"/>
          </a:xfrm>
        </p:grpSpPr>
        <p:sp>
          <p:nvSpPr>
            <p:cNvPr id="6" name="Rectangle 5"/>
            <p:cNvSpPr/>
            <p:nvPr/>
          </p:nvSpPr>
          <p:spPr>
            <a:xfrm>
              <a:off x="6095998" y="2523447"/>
              <a:ext cx="914400" cy="914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134100" y="2681079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134100" y="3311846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772922" y="2681079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772922" y="3311846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310584" y="2681079"/>
              <a:ext cx="462338" cy="6307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310584" y="2681079"/>
              <a:ext cx="462338" cy="6270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243543" y="3217008"/>
            <a:ext cx="2015968" cy="1103402"/>
            <a:chOff x="6772922" y="3217008"/>
            <a:chExt cx="2015968" cy="1103402"/>
          </a:xfrm>
        </p:grpSpPr>
        <p:pic>
          <p:nvPicPr>
            <p:cNvPr id="2072" name="Picture 24" descr="Computer Network Devices - Hub, Switch, Router, Bridges, Network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922" y="3217008"/>
              <a:ext cx="2015968" cy="1103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905015" y="3418393"/>
              <a:ext cx="334542" cy="330111"/>
            </a:xfrm>
            <a:prstGeom prst="rect">
              <a:avLst/>
            </a:prstGeom>
          </p:spPr>
        </p:pic>
      </p:grpSp>
      <p:cxnSp>
        <p:nvCxnSpPr>
          <p:cNvPr id="35" name="Straight Connector 34"/>
          <p:cNvCxnSpPr/>
          <p:nvPr/>
        </p:nvCxnSpPr>
        <p:spPr>
          <a:xfrm>
            <a:off x="8259510" y="3742918"/>
            <a:ext cx="2184163" cy="0"/>
          </a:xfrm>
          <a:prstGeom prst="line">
            <a:avLst/>
          </a:prstGeom>
          <a:ln w="76200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6762707" y="2684938"/>
            <a:ext cx="1188720" cy="0"/>
          </a:xfrm>
          <a:prstGeom prst="line">
            <a:avLst/>
          </a:prstGeom>
          <a:ln w="76200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155964" y="2040581"/>
            <a:ext cx="1411558" cy="1378702"/>
          </a:xfrm>
          <a:prstGeom prst="line">
            <a:avLst/>
          </a:prstGeom>
          <a:ln w="76200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4" name="Picture 26" descr="Product Help &amp; Support | Samsung Support India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5" t="14521" r="13693"/>
          <a:stretch/>
        </p:blipFill>
        <p:spPr bwMode="auto">
          <a:xfrm>
            <a:off x="5778208" y="4781558"/>
            <a:ext cx="1931970" cy="20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/>
          <p:cNvCxnSpPr/>
          <p:nvPr/>
        </p:nvCxnSpPr>
        <p:spPr>
          <a:xfrm>
            <a:off x="7882102" y="4196011"/>
            <a:ext cx="915652" cy="1202535"/>
          </a:xfrm>
          <a:prstGeom prst="line">
            <a:avLst/>
          </a:prstGeom>
          <a:ln w="76200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052" idx="0"/>
          </p:cNvCxnSpPr>
          <p:nvPr/>
        </p:nvCxnSpPr>
        <p:spPr>
          <a:xfrm flipV="1">
            <a:off x="4103180" y="1507181"/>
            <a:ext cx="0" cy="713246"/>
          </a:xfrm>
          <a:prstGeom prst="line">
            <a:avLst/>
          </a:prstGeom>
          <a:ln w="76200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13295" y="4153357"/>
            <a:ext cx="0" cy="691701"/>
          </a:xfrm>
          <a:prstGeom prst="line">
            <a:avLst/>
          </a:prstGeom>
          <a:ln w="76200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98220" y="1331554"/>
            <a:ext cx="1408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5852" y="3390900"/>
            <a:ext cx="1115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43039" y="3013789"/>
            <a:ext cx="1115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748" y="207221"/>
            <a:ext cx="1115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46459" y="3282225"/>
            <a:ext cx="77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06022" y="465483"/>
            <a:ext cx="115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04116" y="353723"/>
            <a:ext cx="115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971197" y="2969653"/>
            <a:ext cx="115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207030" y="5071267"/>
            <a:ext cx="115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48841" y="5304316"/>
            <a:ext cx="115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 rot="20444286">
            <a:off x="104322" y="4764615"/>
            <a:ext cx="3117554" cy="1107996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66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640950" y="8708"/>
            <a:ext cx="6492240" cy="6808652"/>
            <a:chOff x="5640950" y="8708"/>
            <a:chExt cx="6492240" cy="680865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652891" y="38830"/>
              <a:ext cx="0" cy="23669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640950" y="6805390"/>
              <a:ext cx="649224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2112502" y="38830"/>
              <a:ext cx="0" cy="67665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652891" y="4439920"/>
              <a:ext cx="0" cy="23774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640950" y="4450080"/>
              <a:ext cx="457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40950" y="2385432"/>
              <a:ext cx="457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640950" y="8708"/>
              <a:ext cx="649224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0228898" y="2376047"/>
              <a:ext cx="0" cy="20892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 rot="19859297">
            <a:off x="8720171" y="1375553"/>
            <a:ext cx="2981026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অনুরূপ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5211774" y="840628"/>
            <a:ext cx="429176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rot="19859297">
            <a:off x="1618694" y="1479604"/>
            <a:ext cx="2417731" cy="1538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0" y="0"/>
            <a:ext cx="8462153" cy="6530271"/>
            <a:chOff x="0" y="0"/>
            <a:chExt cx="8462153" cy="6530271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0" y="0"/>
              <a:ext cx="2194560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174536" y="26130"/>
              <a:ext cx="0" cy="2091167"/>
            </a:xfrm>
            <a:prstGeom prst="line">
              <a:avLst/>
            </a:prstGeom>
            <a:ln w="381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5453" y="0"/>
              <a:ext cx="0" cy="4320410"/>
            </a:xfrm>
            <a:prstGeom prst="line">
              <a:avLst/>
            </a:prstGeom>
            <a:ln w="381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0" y="4307710"/>
              <a:ext cx="2870200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163546" y="2117297"/>
              <a:ext cx="2865349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016195" y="4282655"/>
              <a:ext cx="0" cy="2247616"/>
            </a:xfrm>
            <a:prstGeom prst="line">
              <a:avLst/>
            </a:prstGeom>
            <a:ln w="381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001084" y="3127592"/>
              <a:ext cx="3435921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437005" y="3127592"/>
              <a:ext cx="0" cy="1180118"/>
            </a:xfrm>
            <a:prstGeom prst="line">
              <a:avLst/>
            </a:prstGeom>
            <a:ln w="381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026232" y="4298402"/>
              <a:ext cx="3435921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870200" y="6517571"/>
              <a:ext cx="215603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870200" y="4295355"/>
              <a:ext cx="0" cy="2222216"/>
            </a:xfrm>
            <a:prstGeom prst="line">
              <a:avLst/>
            </a:prstGeom>
            <a:ln w="381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001084" y="2138506"/>
              <a:ext cx="0" cy="989086"/>
            </a:xfrm>
            <a:prstGeom prst="line">
              <a:avLst/>
            </a:prstGeom>
            <a:ln w="381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 rot="19859297">
            <a:off x="5076971" y="1988549"/>
            <a:ext cx="175527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4" grpId="0" animBg="1"/>
      <p:bldP spid="66" grpId="0" animBg="1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287" y="1754428"/>
            <a:ext cx="10609244" cy="45243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517525" indent="-517525" algn="just">
              <a:buFont typeface="+mj-lt"/>
              <a:buAutoNum type="arabicPeriod"/>
            </a:pP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marL="517525" indent="-517525" algn="just">
              <a:buFont typeface="+mj-lt"/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৩. Server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এডাপ্টার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প্রটোকলের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6860" y="118084"/>
            <a:ext cx="7243068" cy="923330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632858"/>
            <a:ext cx="8534400" cy="2431435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7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7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7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7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bn-BD" sz="7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ষ্ঠা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১৯- 2০</a:t>
            </a:r>
            <a:endParaRPr lang="bn-BD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686"/>
            <a:ext cx="4800600" cy="578031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55320353"/>
              </p:ext>
            </p:extLst>
          </p:nvPr>
        </p:nvGraphicFramePr>
        <p:xfrm>
          <a:off x="4865914" y="1045028"/>
          <a:ext cx="7456714" cy="560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7429" y="0"/>
            <a:ext cx="9786257" cy="92333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১৯-২০)</a:t>
            </a:r>
          </a:p>
        </p:txBody>
      </p:sp>
    </p:spTree>
    <p:extLst>
      <p:ext uri="{BB962C8B-B14F-4D97-AF65-F5344CB8AC3E}">
        <p14:creationId xmlns:p14="http://schemas.microsoft.com/office/powerpoint/2010/main" val="5632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DCB885-8B05-4DD8-B8B1-91413A0B9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DA5C2-F093-4B9B-852D-0CB0491EE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A32A2A-036C-4DE4-80B6-4812A5C5E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82250D-359D-40CD-BFBB-1B8F6C684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44E9D0-1537-4A15-872B-569124118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B9683C-53EE-483C-98FD-4978890B6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BCC5A7-42BB-49AE-9DDA-9E72F3C34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6" y="1167787"/>
            <a:ext cx="5385413" cy="5135042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49879967"/>
              </p:ext>
            </p:extLst>
          </p:nvPr>
        </p:nvGraphicFramePr>
        <p:xfrm>
          <a:off x="5508171" y="762000"/>
          <a:ext cx="6683828" cy="486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7429" y="0"/>
            <a:ext cx="9786257" cy="92333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১৯-২০)</a:t>
            </a:r>
          </a:p>
        </p:txBody>
      </p:sp>
    </p:spTree>
    <p:extLst>
      <p:ext uri="{BB962C8B-B14F-4D97-AF65-F5344CB8AC3E}">
        <p14:creationId xmlns:p14="http://schemas.microsoft.com/office/powerpoint/2010/main" val="25523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DCB885-8B05-4DD8-B8B1-91413A0B9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8DA5C2-F093-4B9B-852D-0CB0491EE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82250D-359D-40CD-BFBB-1B8F6C684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B9683C-53EE-483C-98FD-4978890B6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3779527"/>
              </p:ext>
            </p:extLst>
          </p:nvPr>
        </p:nvGraphicFramePr>
        <p:xfrm>
          <a:off x="310244" y="1130158"/>
          <a:ext cx="7353299" cy="561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5771" y="0"/>
            <a:ext cx="9437915" cy="92333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১৯-২০)…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6829" y="2035629"/>
            <a:ext cx="3907972" cy="298543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53172A-A15F-4A3D-AAD7-5525CE0F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A5CD0-6F7A-4BFE-A3B5-FFD8DD763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1883CB-CD32-46BD-AC4D-7BAAB3611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80C25-7728-4C83-BE5E-DFEED8631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072798-1802-484E-B587-30E8C38B4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9C6162-E565-407F-91CE-6DC050F7E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CC7774-03E1-4CB9-A7B7-FA0FEEA05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26A873-267C-4560-A741-EE4E7D7C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063294-381E-4527-B86E-EF77664EE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0213F6-D674-4D0A-8FCA-43809E919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5771" y="0"/>
            <a:ext cx="9437915" cy="92333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chemeClr val="accent1">
                  <a:lumMod val="40000"/>
                  <a:lumOff val="60000"/>
                </a:schemeClr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১৯-২০)…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এডাপ্টার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8" y="1751932"/>
            <a:ext cx="4317546" cy="35528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30521908"/>
              </p:ext>
            </p:extLst>
          </p:nvPr>
        </p:nvGraphicFramePr>
        <p:xfrm>
          <a:off x="4666343" y="923330"/>
          <a:ext cx="7525657" cy="582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95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5F549A-5320-4D98-B6FF-B3EF3AB17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97F638-5936-4874-AFEC-EEFB4D7E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2CBF9-7475-4F60-9029-9F8865DEC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541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Akhtar Hossain Kutubi</dc:creator>
  <cp:lastModifiedBy>Esfaque Ahmed</cp:lastModifiedBy>
  <cp:revision>148</cp:revision>
  <dcterms:created xsi:type="dcterms:W3CDTF">2020-04-22T05:42:02Z</dcterms:created>
  <dcterms:modified xsi:type="dcterms:W3CDTF">2020-06-06T14:10:34Z</dcterms:modified>
</cp:coreProperties>
</file>