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3" r:id="rId3"/>
    <p:sldId id="264" r:id="rId4"/>
    <p:sldId id="260" r:id="rId5"/>
    <p:sldId id="266" r:id="rId6"/>
    <p:sldId id="256" r:id="rId7"/>
    <p:sldId id="279" r:id="rId8"/>
    <p:sldId id="280" r:id="rId9"/>
    <p:sldId id="281" r:id="rId10"/>
    <p:sldId id="282" r:id="rId11"/>
    <p:sldId id="283" r:id="rId12"/>
    <p:sldId id="258" r:id="rId13"/>
    <p:sldId id="268" r:id="rId14"/>
    <p:sldId id="269" r:id="rId15"/>
    <p:sldId id="270" r:id="rId16"/>
    <p:sldId id="259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CC988-CC20-4B5F-B14C-AE23C95E2A1D}" type="doc">
      <dgm:prSet loTypeId="urn:microsoft.com/office/officeart/2005/8/layout/orgChart1" loCatId="hierarchy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21DBC3C-5A3C-4745-953C-A454C58A4DF9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খরার প্রকারভেদ</a:t>
          </a:r>
          <a:endParaRPr lang="en-US" sz="2800" dirty="0"/>
        </a:p>
      </dgm:t>
    </dgm:pt>
    <dgm:pt modelId="{625CCB7A-F600-4DF0-8F14-275AB253B34F}" type="parTrans" cxnId="{D774087A-98F9-4E7B-AF92-A2E851896369}">
      <dgm:prSet/>
      <dgm:spPr/>
      <dgm:t>
        <a:bodyPr/>
        <a:lstStyle/>
        <a:p>
          <a:endParaRPr lang="en-US"/>
        </a:p>
      </dgm:t>
    </dgm:pt>
    <dgm:pt modelId="{6A17CD7A-DA42-4EDE-8FF2-0C90A01FFE4F}" type="sibTrans" cxnId="{D774087A-98F9-4E7B-AF92-A2E851896369}">
      <dgm:prSet/>
      <dgm:spPr/>
      <dgm:t>
        <a:bodyPr/>
        <a:lstStyle/>
        <a:p>
          <a:endParaRPr lang="en-US"/>
        </a:p>
      </dgm:t>
    </dgm:pt>
    <dgm:pt modelId="{0A974BD7-4D23-4FE4-A5E7-25AB6734F71A}">
      <dgm:prSet phldrT="[Text]" custT="1"/>
      <dgm:spPr/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তীব্র খরা</a:t>
          </a:r>
        </a:p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৭০-৯০ ভাগ ফলন ঘাটতি হয়।</a:t>
          </a:r>
          <a:endParaRPr lang="en-US" sz="2400" dirty="0"/>
        </a:p>
      </dgm:t>
    </dgm:pt>
    <dgm:pt modelId="{93FDDC8B-56E9-4373-A8BE-EBE4AAE06904}" type="parTrans" cxnId="{8F3D67A5-CF23-470B-B014-F94450221E7F}">
      <dgm:prSet/>
      <dgm:spPr/>
      <dgm:t>
        <a:bodyPr/>
        <a:lstStyle/>
        <a:p>
          <a:endParaRPr lang="en-US"/>
        </a:p>
      </dgm:t>
    </dgm:pt>
    <dgm:pt modelId="{479928F5-F0C3-447A-B96F-6EE10A0850B6}" type="sibTrans" cxnId="{8F3D67A5-CF23-470B-B014-F94450221E7F}">
      <dgm:prSet/>
      <dgm:spPr/>
      <dgm:t>
        <a:bodyPr/>
        <a:lstStyle/>
        <a:p>
          <a:endParaRPr lang="en-US"/>
        </a:p>
      </dgm:t>
    </dgm:pt>
    <dgm:pt modelId="{D364BEEC-68BD-4DCA-A701-A8A91E4AD014}">
      <dgm:prSet phldrT="[Text]" custT="1"/>
      <dgm:spPr/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মাঝারি খরা</a:t>
          </a:r>
        </a:p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৪০-৭০ ভাগ ফলন ঘাটতি হয়।</a:t>
          </a:r>
          <a:endParaRPr lang="en-US" sz="2400" dirty="0"/>
        </a:p>
      </dgm:t>
    </dgm:pt>
    <dgm:pt modelId="{F333CA73-3550-463C-9B2C-A50BA0847068}" type="parTrans" cxnId="{83060F9D-9690-40E6-9CA2-138EBF5018C2}">
      <dgm:prSet/>
      <dgm:spPr/>
      <dgm:t>
        <a:bodyPr/>
        <a:lstStyle/>
        <a:p>
          <a:endParaRPr lang="en-US"/>
        </a:p>
      </dgm:t>
    </dgm:pt>
    <dgm:pt modelId="{80935545-4E78-489F-A5B1-5DD86B8F8F4A}" type="sibTrans" cxnId="{83060F9D-9690-40E6-9CA2-138EBF5018C2}">
      <dgm:prSet/>
      <dgm:spPr/>
      <dgm:t>
        <a:bodyPr/>
        <a:lstStyle/>
        <a:p>
          <a:endParaRPr lang="en-US"/>
        </a:p>
      </dgm:t>
    </dgm:pt>
    <dgm:pt modelId="{1854B097-2188-490C-9E75-E34A43DDB7D8}">
      <dgm:prSet phldrT="[Text]" custT="1"/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সাধারণ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খরা</a:t>
          </a:r>
          <a:endParaRPr lang="en-US" sz="24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১৫-৪০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ভাগ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ফলন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ঘাটতি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400" dirty="0"/>
        </a:p>
      </dgm:t>
    </dgm:pt>
    <dgm:pt modelId="{3BEFF6D5-9CFD-471E-B1BB-2EB7DD3F3DCA}" type="parTrans" cxnId="{FFB25E9B-7CD6-406C-8DAF-588A4C143E5A}">
      <dgm:prSet/>
      <dgm:spPr/>
      <dgm:t>
        <a:bodyPr/>
        <a:lstStyle/>
        <a:p>
          <a:endParaRPr lang="en-US"/>
        </a:p>
      </dgm:t>
    </dgm:pt>
    <dgm:pt modelId="{C20C196D-FE34-41B3-B615-9D4E53304D35}" type="sibTrans" cxnId="{FFB25E9B-7CD6-406C-8DAF-588A4C143E5A}">
      <dgm:prSet/>
      <dgm:spPr/>
      <dgm:t>
        <a:bodyPr/>
        <a:lstStyle/>
        <a:p>
          <a:endParaRPr lang="en-US"/>
        </a:p>
      </dgm:t>
    </dgm:pt>
    <dgm:pt modelId="{40F6061E-DDBC-4EE2-932C-C84FC0E05F33}" type="pres">
      <dgm:prSet presAssocID="{1ADCC988-CC20-4B5F-B14C-AE23C95E2A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EF3265-6524-4DF0-B2D8-2007F3415A0B}" type="pres">
      <dgm:prSet presAssocID="{321DBC3C-5A3C-4745-953C-A454C58A4DF9}" presName="hierRoot1" presStyleCnt="0">
        <dgm:presLayoutVars>
          <dgm:hierBranch val="init"/>
        </dgm:presLayoutVars>
      </dgm:prSet>
      <dgm:spPr/>
    </dgm:pt>
    <dgm:pt modelId="{42CD3A5B-61F0-4BB1-A5F8-A8C4380AFB89}" type="pres">
      <dgm:prSet presAssocID="{321DBC3C-5A3C-4745-953C-A454C58A4DF9}" presName="rootComposite1" presStyleCnt="0"/>
      <dgm:spPr/>
    </dgm:pt>
    <dgm:pt modelId="{10F6338A-9500-476E-8298-261AB632CFD1}" type="pres">
      <dgm:prSet presAssocID="{321DBC3C-5A3C-4745-953C-A454C58A4DF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51438F-0C12-4ACC-B81E-15184136A4BC}" type="pres">
      <dgm:prSet presAssocID="{321DBC3C-5A3C-4745-953C-A454C58A4D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2017508-7A35-4910-8175-63EBEA9CA353}" type="pres">
      <dgm:prSet presAssocID="{321DBC3C-5A3C-4745-953C-A454C58A4DF9}" presName="hierChild2" presStyleCnt="0"/>
      <dgm:spPr/>
    </dgm:pt>
    <dgm:pt modelId="{4C1A18D8-D822-4BAE-9470-5396E3552FD5}" type="pres">
      <dgm:prSet presAssocID="{93FDDC8B-56E9-4373-A8BE-EBE4AAE0690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EF39005-D4F4-4CB8-8DDD-50A207E96267}" type="pres">
      <dgm:prSet presAssocID="{0A974BD7-4D23-4FE4-A5E7-25AB6734F71A}" presName="hierRoot2" presStyleCnt="0">
        <dgm:presLayoutVars>
          <dgm:hierBranch val="init"/>
        </dgm:presLayoutVars>
      </dgm:prSet>
      <dgm:spPr/>
    </dgm:pt>
    <dgm:pt modelId="{89139353-DBCC-41EA-8BE9-20D554867091}" type="pres">
      <dgm:prSet presAssocID="{0A974BD7-4D23-4FE4-A5E7-25AB6734F71A}" presName="rootComposite" presStyleCnt="0"/>
      <dgm:spPr/>
    </dgm:pt>
    <dgm:pt modelId="{2E5BAEF9-7257-4830-B2D8-CBAC7AA23956}" type="pres">
      <dgm:prSet presAssocID="{0A974BD7-4D23-4FE4-A5E7-25AB6734F71A}" presName="rootText" presStyleLbl="node2" presStyleIdx="0" presStyleCnt="3" custScaleX="108982" custScaleY="170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0A9848-77E3-4FFA-AB9A-BB2904DF0291}" type="pres">
      <dgm:prSet presAssocID="{0A974BD7-4D23-4FE4-A5E7-25AB6734F71A}" presName="rootConnector" presStyleLbl="node2" presStyleIdx="0" presStyleCnt="3"/>
      <dgm:spPr/>
      <dgm:t>
        <a:bodyPr/>
        <a:lstStyle/>
        <a:p>
          <a:endParaRPr lang="en-US"/>
        </a:p>
      </dgm:t>
    </dgm:pt>
    <dgm:pt modelId="{AC2BFDE3-76F9-4190-A83E-E2FDBEA4DDD0}" type="pres">
      <dgm:prSet presAssocID="{0A974BD7-4D23-4FE4-A5E7-25AB6734F71A}" presName="hierChild4" presStyleCnt="0"/>
      <dgm:spPr/>
    </dgm:pt>
    <dgm:pt modelId="{262E65E4-A0E6-4999-A14D-F4EB65A646D1}" type="pres">
      <dgm:prSet presAssocID="{0A974BD7-4D23-4FE4-A5E7-25AB6734F71A}" presName="hierChild5" presStyleCnt="0"/>
      <dgm:spPr/>
    </dgm:pt>
    <dgm:pt modelId="{1E8B7A9A-6970-4C41-9E9F-C27C9310F4EA}" type="pres">
      <dgm:prSet presAssocID="{F333CA73-3550-463C-9B2C-A50BA084706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C40D000-AEE0-47B6-BCD8-0F92FD795CFC}" type="pres">
      <dgm:prSet presAssocID="{D364BEEC-68BD-4DCA-A701-A8A91E4AD014}" presName="hierRoot2" presStyleCnt="0">
        <dgm:presLayoutVars>
          <dgm:hierBranch val="init"/>
        </dgm:presLayoutVars>
      </dgm:prSet>
      <dgm:spPr/>
    </dgm:pt>
    <dgm:pt modelId="{01FA8FE3-39CD-414F-B023-800390A68CFD}" type="pres">
      <dgm:prSet presAssocID="{D364BEEC-68BD-4DCA-A701-A8A91E4AD014}" presName="rootComposite" presStyleCnt="0"/>
      <dgm:spPr/>
    </dgm:pt>
    <dgm:pt modelId="{E0665ADC-2F0B-4A8D-BC9C-234386DC458D}" type="pres">
      <dgm:prSet presAssocID="{D364BEEC-68BD-4DCA-A701-A8A91E4AD014}" presName="rootText" presStyleLbl="node2" presStyleIdx="1" presStyleCnt="3" custScaleY="170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ADF9CC-5E2D-4D87-9AA0-8D11F9CA567E}" type="pres">
      <dgm:prSet presAssocID="{D364BEEC-68BD-4DCA-A701-A8A91E4AD014}" presName="rootConnector" presStyleLbl="node2" presStyleIdx="1" presStyleCnt="3"/>
      <dgm:spPr/>
      <dgm:t>
        <a:bodyPr/>
        <a:lstStyle/>
        <a:p>
          <a:endParaRPr lang="en-US"/>
        </a:p>
      </dgm:t>
    </dgm:pt>
    <dgm:pt modelId="{300016DD-86C0-4D7B-AD8F-9FABEC301934}" type="pres">
      <dgm:prSet presAssocID="{D364BEEC-68BD-4DCA-A701-A8A91E4AD014}" presName="hierChild4" presStyleCnt="0"/>
      <dgm:spPr/>
    </dgm:pt>
    <dgm:pt modelId="{C4CF825D-5D71-4081-882A-0D0F74095A63}" type="pres">
      <dgm:prSet presAssocID="{D364BEEC-68BD-4DCA-A701-A8A91E4AD014}" presName="hierChild5" presStyleCnt="0"/>
      <dgm:spPr/>
    </dgm:pt>
    <dgm:pt modelId="{9069B9DA-4009-4BA6-8364-0621067D3341}" type="pres">
      <dgm:prSet presAssocID="{3BEFF6D5-9CFD-471E-B1BB-2EB7DD3F3DC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24174CA-F597-4A95-8B1E-49060E382F0F}" type="pres">
      <dgm:prSet presAssocID="{1854B097-2188-490C-9E75-E34A43DDB7D8}" presName="hierRoot2" presStyleCnt="0">
        <dgm:presLayoutVars>
          <dgm:hierBranch val="init"/>
        </dgm:presLayoutVars>
      </dgm:prSet>
      <dgm:spPr/>
    </dgm:pt>
    <dgm:pt modelId="{72D1CA9F-C3AF-44D4-BC96-E9EC297B2835}" type="pres">
      <dgm:prSet presAssocID="{1854B097-2188-490C-9E75-E34A43DDB7D8}" presName="rootComposite" presStyleCnt="0"/>
      <dgm:spPr/>
    </dgm:pt>
    <dgm:pt modelId="{0E514AE7-CB1E-4375-ABC9-2AC72F0F0F90}" type="pres">
      <dgm:prSet presAssocID="{1854B097-2188-490C-9E75-E34A43DDB7D8}" presName="rootText" presStyleLbl="node2" presStyleIdx="2" presStyleCnt="3" custScaleY="170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E9F69-9DF7-43B6-B6B6-F57745CDB2D4}" type="pres">
      <dgm:prSet presAssocID="{1854B097-2188-490C-9E75-E34A43DDB7D8}" presName="rootConnector" presStyleLbl="node2" presStyleIdx="2" presStyleCnt="3"/>
      <dgm:spPr/>
      <dgm:t>
        <a:bodyPr/>
        <a:lstStyle/>
        <a:p>
          <a:endParaRPr lang="en-US"/>
        </a:p>
      </dgm:t>
    </dgm:pt>
    <dgm:pt modelId="{55717780-62CE-4B76-9FAB-EB5810FC910A}" type="pres">
      <dgm:prSet presAssocID="{1854B097-2188-490C-9E75-E34A43DDB7D8}" presName="hierChild4" presStyleCnt="0"/>
      <dgm:spPr/>
    </dgm:pt>
    <dgm:pt modelId="{E4E77095-28FD-4B59-BA87-987F7C06B8CA}" type="pres">
      <dgm:prSet presAssocID="{1854B097-2188-490C-9E75-E34A43DDB7D8}" presName="hierChild5" presStyleCnt="0"/>
      <dgm:spPr/>
    </dgm:pt>
    <dgm:pt modelId="{8B508B7E-1714-4D4B-A6DD-DB5E2948FAF3}" type="pres">
      <dgm:prSet presAssocID="{321DBC3C-5A3C-4745-953C-A454C58A4DF9}" presName="hierChild3" presStyleCnt="0"/>
      <dgm:spPr/>
    </dgm:pt>
  </dgm:ptLst>
  <dgm:cxnLst>
    <dgm:cxn modelId="{85115C41-7B54-481B-87E7-829DA7032DBB}" type="presOf" srcId="{D364BEEC-68BD-4DCA-A701-A8A91E4AD014}" destId="{15ADF9CC-5E2D-4D87-9AA0-8D11F9CA567E}" srcOrd="1" destOrd="0" presId="urn:microsoft.com/office/officeart/2005/8/layout/orgChart1"/>
    <dgm:cxn modelId="{8F3D67A5-CF23-470B-B014-F94450221E7F}" srcId="{321DBC3C-5A3C-4745-953C-A454C58A4DF9}" destId="{0A974BD7-4D23-4FE4-A5E7-25AB6734F71A}" srcOrd="0" destOrd="0" parTransId="{93FDDC8B-56E9-4373-A8BE-EBE4AAE06904}" sibTransId="{479928F5-F0C3-447A-B96F-6EE10A0850B6}"/>
    <dgm:cxn modelId="{D774087A-98F9-4E7B-AF92-A2E851896369}" srcId="{1ADCC988-CC20-4B5F-B14C-AE23C95E2A1D}" destId="{321DBC3C-5A3C-4745-953C-A454C58A4DF9}" srcOrd="0" destOrd="0" parTransId="{625CCB7A-F600-4DF0-8F14-275AB253B34F}" sibTransId="{6A17CD7A-DA42-4EDE-8FF2-0C90A01FFE4F}"/>
    <dgm:cxn modelId="{9681078B-7AE0-44EA-A69F-0B3FCC1863AD}" type="presOf" srcId="{1854B097-2188-490C-9E75-E34A43DDB7D8}" destId="{0E514AE7-CB1E-4375-ABC9-2AC72F0F0F90}" srcOrd="0" destOrd="0" presId="urn:microsoft.com/office/officeart/2005/8/layout/orgChart1"/>
    <dgm:cxn modelId="{6DE0F061-F78F-4A29-B2C5-BC152F0B1D30}" type="presOf" srcId="{93FDDC8B-56E9-4373-A8BE-EBE4AAE06904}" destId="{4C1A18D8-D822-4BAE-9470-5396E3552FD5}" srcOrd="0" destOrd="0" presId="urn:microsoft.com/office/officeart/2005/8/layout/orgChart1"/>
    <dgm:cxn modelId="{C8EEBC49-9080-4164-9A2D-55C43EEB44B6}" type="presOf" srcId="{0A974BD7-4D23-4FE4-A5E7-25AB6734F71A}" destId="{5F0A9848-77E3-4FFA-AB9A-BB2904DF0291}" srcOrd="1" destOrd="0" presId="urn:microsoft.com/office/officeart/2005/8/layout/orgChart1"/>
    <dgm:cxn modelId="{D6AD5CBB-AD0F-44C0-B751-82D4A07C85CB}" type="presOf" srcId="{1ADCC988-CC20-4B5F-B14C-AE23C95E2A1D}" destId="{40F6061E-DDBC-4EE2-932C-C84FC0E05F33}" srcOrd="0" destOrd="0" presId="urn:microsoft.com/office/officeart/2005/8/layout/orgChart1"/>
    <dgm:cxn modelId="{94442AE9-C726-4B01-AEED-B007D10DBE3D}" type="presOf" srcId="{3BEFF6D5-9CFD-471E-B1BB-2EB7DD3F3DCA}" destId="{9069B9DA-4009-4BA6-8364-0621067D3341}" srcOrd="0" destOrd="0" presId="urn:microsoft.com/office/officeart/2005/8/layout/orgChart1"/>
    <dgm:cxn modelId="{70DA54D3-2045-4387-83BD-CB9A12B33280}" type="presOf" srcId="{D364BEEC-68BD-4DCA-A701-A8A91E4AD014}" destId="{E0665ADC-2F0B-4A8D-BC9C-234386DC458D}" srcOrd="0" destOrd="0" presId="urn:microsoft.com/office/officeart/2005/8/layout/orgChart1"/>
    <dgm:cxn modelId="{83060F9D-9690-40E6-9CA2-138EBF5018C2}" srcId="{321DBC3C-5A3C-4745-953C-A454C58A4DF9}" destId="{D364BEEC-68BD-4DCA-A701-A8A91E4AD014}" srcOrd="1" destOrd="0" parTransId="{F333CA73-3550-463C-9B2C-A50BA0847068}" sibTransId="{80935545-4E78-489F-A5B1-5DD86B8F8F4A}"/>
    <dgm:cxn modelId="{64ACD33D-17F9-4B12-AB69-8DA87A3710C7}" type="presOf" srcId="{321DBC3C-5A3C-4745-953C-A454C58A4DF9}" destId="{10F6338A-9500-476E-8298-261AB632CFD1}" srcOrd="0" destOrd="0" presId="urn:microsoft.com/office/officeart/2005/8/layout/orgChart1"/>
    <dgm:cxn modelId="{684CCF95-873F-4072-8C29-FEBCC8E15D83}" type="presOf" srcId="{F333CA73-3550-463C-9B2C-A50BA0847068}" destId="{1E8B7A9A-6970-4C41-9E9F-C27C9310F4EA}" srcOrd="0" destOrd="0" presId="urn:microsoft.com/office/officeart/2005/8/layout/orgChart1"/>
    <dgm:cxn modelId="{504C91E7-ACAE-41D8-9861-7D2C7D4A146E}" type="presOf" srcId="{1854B097-2188-490C-9E75-E34A43DDB7D8}" destId="{40DE9F69-9DF7-43B6-B6B6-F57745CDB2D4}" srcOrd="1" destOrd="0" presId="urn:microsoft.com/office/officeart/2005/8/layout/orgChart1"/>
    <dgm:cxn modelId="{5419CE5C-C4DC-49DD-9006-B88A30308B15}" type="presOf" srcId="{0A974BD7-4D23-4FE4-A5E7-25AB6734F71A}" destId="{2E5BAEF9-7257-4830-B2D8-CBAC7AA23956}" srcOrd="0" destOrd="0" presId="urn:microsoft.com/office/officeart/2005/8/layout/orgChart1"/>
    <dgm:cxn modelId="{01B5464D-9EE9-46EF-AF8E-2BC17C4EF527}" type="presOf" srcId="{321DBC3C-5A3C-4745-953C-A454C58A4DF9}" destId="{7151438F-0C12-4ACC-B81E-15184136A4BC}" srcOrd="1" destOrd="0" presId="urn:microsoft.com/office/officeart/2005/8/layout/orgChart1"/>
    <dgm:cxn modelId="{FFB25E9B-7CD6-406C-8DAF-588A4C143E5A}" srcId="{321DBC3C-5A3C-4745-953C-A454C58A4DF9}" destId="{1854B097-2188-490C-9E75-E34A43DDB7D8}" srcOrd="2" destOrd="0" parTransId="{3BEFF6D5-9CFD-471E-B1BB-2EB7DD3F3DCA}" sibTransId="{C20C196D-FE34-41B3-B615-9D4E53304D35}"/>
    <dgm:cxn modelId="{85DA32C7-4606-4A02-843A-3A1BD40FCC7F}" type="presParOf" srcId="{40F6061E-DDBC-4EE2-932C-C84FC0E05F33}" destId="{2BEF3265-6524-4DF0-B2D8-2007F3415A0B}" srcOrd="0" destOrd="0" presId="urn:microsoft.com/office/officeart/2005/8/layout/orgChart1"/>
    <dgm:cxn modelId="{48AB823F-E370-42B2-A232-B898234DCBD0}" type="presParOf" srcId="{2BEF3265-6524-4DF0-B2D8-2007F3415A0B}" destId="{42CD3A5B-61F0-4BB1-A5F8-A8C4380AFB89}" srcOrd="0" destOrd="0" presId="urn:microsoft.com/office/officeart/2005/8/layout/orgChart1"/>
    <dgm:cxn modelId="{5DB1C5B8-205E-4000-A190-03C53586E622}" type="presParOf" srcId="{42CD3A5B-61F0-4BB1-A5F8-A8C4380AFB89}" destId="{10F6338A-9500-476E-8298-261AB632CFD1}" srcOrd="0" destOrd="0" presId="urn:microsoft.com/office/officeart/2005/8/layout/orgChart1"/>
    <dgm:cxn modelId="{E106C8F1-AB57-4B3C-8690-E97C8DFB69BB}" type="presParOf" srcId="{42CD3A5B-61F0-4BB1-A5F8-A8C4380AFB89}" destId="{7151438F-0C12-4ACC-B81E-15184136A4BC}" srcOrd="1" destOrd="0" presId="urn:microsoft.com/office/officeart/2005/8/layout/orgChart1"/>
    <dgm:cxn modelId="{802D5AA8-3306-4439-ABFB-F3436D45AFD1}" type="presParOf" srcId="{2BEF3265-6524-4DF0-B2D8-2007F3415A0B}" destId="{A2017508-7A35-4910-8175-63EBEA9CA353}" srcOrd="1" destOrd="0" presId="urn:microsoft.com/office/officeart/2005/8/layout/orgChart1"/>
    <dgm:cxn modelId="{A0F1C5B2-DB8E-4729-8756-182D448005F6}" type="presParOf" srcId="{A2017508-7A35-4910-8175-63EBEA9CA353}" destId="{4C1A18D8-D822-4BAE-9470-5396E3552FD5}" srcOrd="0" destOrd="0" presId="urn:microsoft.com/office/officeart/2005/8/layout/orgChart1"/>
    <dgm:cxn modelId="{9269FEAB-1B51-469D-A79C-5A85900B4357}" type="presParOf" srcId="{A2017508-7A35-4910-8175-63EBEA9CA353}" destId="{BEF39005-D4F4-4CB8-8DDD-50A207E96267}" srcOrd="1" destOrd="0" presId="urn:microsoft.com/office/officeart/2005/8/layout/orgChart1"/>
    <dgm:cxn modelId="{8D194168-6C22-4EBE-8B4F-AB863EEE81DE}" type="presParOf" srcId="{BEF39005-D4F4-4CB8-8DDD-50A207E96267}" destId="{89139353-DBCC-41EA-8BE9-20D554867091}" srcOrd="0" destOrd="0" presId="urn:microsoft.com/office/officeart/2005/8/layout/orgChart1"/>
    <dgm:cxn modelId="{F533685F-602C-4622-B9B2-8C82A2FC09EF}" type="presParOf" srcId="{89139353-DBCC-41EA-8BE9-20D554867091}" destId="{2E5BAEF9-7257-4830-B2D8-CBAC7AA23956}" srcOrd="0" destOrd="0" presId="urn:microsoft.com/office/officeart/2005/8/layout/orgChart1"/>
    <dgm:cxn modelId="{740DC4F6-18F7-4E8D-9E0E-4CE28711E9C3}" type="presParOf" srcId="{89139353-DBCC-41EA-8BE9-20D554867091}" destId="{5F0A9848-77E3-4FFA-AB9A-BB2904DF0291}" srcOrd="1" destOrd="0" presId="urn:microsoft.com/office/officeart/2005/8/layout/orgChart1"/>
    <dgm:cxn modelId="{870FD27E-39F2-4CA7-9435-F972C04343E5}" type="presParOf" srcId="{BEF39005-D4F4-4CB8-8DDD-50A207E96267}" destId="{AC2BFDE3-76F9-4190-A83E-E2FDBEA4DDD0}" srcOrd="1" destOrd="0" presId="urn:microsoft.com/office/officeart/2005/8/layout/orgChart1"/>
    <dgm:cxn modelId="{3453952B-EA2E-4CB2-8593-3ECFB64FE60E}" type="presParOf" srcId="{BEF39005-D4F4-4CB8-8DDD-50A207E96267}" destId="{262E65E4-A0E6-4999-A14D-F4EB65A646D1}" srcOrd="2" destOrd="0" presId="urn:microsoft.com/office/officeart/2005/8/layout/orgChart1"/>
    <dgm:cxn modelId="{49765C46-6D68-4429-9370-CB5E380DDBD9}" type="presParOf" srcId="{A2017508-7A35-4910-8175-63EBEA9CA353}" destId="{1E8B7A9A-6970-4C41-9E9F-C27C9310F4EA}" srcOrd="2" destOrd="0" presId="urn:microsoft.com/office/officeart/2005/8/layout/orgChart1"/>
    <dgm:cxn modelId="{9280FF83-27A0-46C6-AE04-F901B3F2EBC1}" type="presParOf" srcId="{A2017508-7A35-4910-8175-63EBEA9CA353}" destId="{2C40D000-AEE0-47B6-BCD8-0F92FD795CFC}" srcOrd="3" destOrd="0" presId="urn:microsoft.com/office/officeart/2005/8/layout/orgChart1"/>
    <dgm:cxn modelId="{91842D12-2941-4731-9BEA-B370AF608C2C}" type="presParOf" srcId="{2C40D000-AEE0-47B6-BCD8-0F92FD795CFC}" destId="{01FA8FE3-39CD-414F-B023-800390A68CFD}" srcOrd="0" destOrd="0" presId="urn:microsoft.com/office/officeart/2005/8/layout/orgChart1"/>
    <dgm:cxn modelId="{E8A6549F-A761-4710-BFC8-A340AC74A945}" type="presParOf" srcId="{01FA8FE3-39CD-414F-B023-800390A68CFD}" destId="{E0665ADC-2F0B-4A8D-BC9C-234386DC458D}" srcOrd="0" destOrd="0" presId="urn:microsoft.com/office/officeart/2005/8/layout/orgChart1"/>
    <dgm:cxn modelId="{BF1D2DEF-6E48-4AD0-A76E-DD98F6E3BC44}" type="presParOf" srcId="{01FA8FE3-39CD-414F-B023-800390A68CFD}" destId="{15ADF9CC-5E2D-4D87-9AA0-8D11F9CA567E}" srcOrd="1" destOrd="0" presId="urn:microsoft.com/office/officeart/2005/8/layout/orgChart1"/>
    <dgm:cxn modelId="{14B54ED0-C8A4-4EAD-A5D7-AC926E885EDD}" type="presParOf" srcId="{2C40D000-AEE0-47B6-BCD8-0F92FD795CFC}" destId="{300016DD-86C0-4D7B-AD8F-9FABEC301934}" srcOrd="1" destOrd="0" presId="urn:microsoft.com/office/officeart/2005/8/layout/orgChart1"/>
    <dgm:cxn modelId="{EDB193C8-AB8D-4609-8DE4-56613560FF87}" type="presParOf" srcId="{2C40D000-AEE0-47B6-BCD8-0F92FD795CFC}" destId="{C4CF825D-5D71-4081-882A-0D0F74095A63}" srcOrd="2" destOrd="0" presId="urn:microsoft.com/office/officeart/2005/8/layout/orgChart1"/>
    <dgm:cxn modelId="{1B62BBA2-9B33-448A-AFD0-3D56CC7F3E78}" type="presParOf" srcId="{A2017508-7A35-4910-8175-63EBEA9CA353}" destId="{9069B9DA-4009-4BA6-8364-0621067D3341}" srcOrd="4" destOrd="0" presId="urn:microsoft.com/office/officeart/2005/8/layout/orgChart1"/>
    <dgm:cxn modelId="{64C95DD5-C791-4FFD-870A-3B61E628E668}" type="presParOf" srcId="{A2017508-7A35-4910-8175-63EBEA9CA353}" destId="{624174CA-F597-4A95-8B1E-49060E382F0F}" srcOrd="5" destOrd="0" presId="urn:microsoft.com/office/officeart/2005/8/layout/orgChart1"/>
    <dgm:cxn modelId="{446023D9-5B11-4910-A77A-0DCECB0F0BDA}" type="presParOf" srcId="{624174CA-F597-4A95-8B1E-49060E382F0F}" destId="{72D1CA9F-C3AF-44D4-BC96-E9EC297B2835}" srcOrd="0" destOrd="0" presId="urn:microsoft.com/office/officeart/2005/8/layout/orgChart1"/>
    <dgm:cxn modelId="{8B948ABC-8D9B-445C-AACE-B535A17319C8}" type="presParOf" srcId="{72D1CA9F-C3AF-44D4-BC96-E9EC297B2835}" destId="{0E514AE7-CB1E-4375-ABC9-2AC72F0F0F90}" srcOrd="0" destOrd="0" presId="urn:microsoft.com/office/officeart/2005/8/layout/orgChart1"/>
    <dgm:cxn modelId="{47091B37-40D8-4B27-81AF-09EA12ED269A}" type="presParOf" srcId="{72D1CA9F-C3AF-44D4-BC96-E9EC297B2835}" destId="{40DE9F69-9DF7-43B6-B6B6-F57745CDB2D4}" srcOrd="1" destOrd="0" presId="urn:microsoft.com/office/officeart/2005/8/layout/orgChart1"/>
    <dgm:cxn modelId="{29152208-1C90-4A6D-AFE4-195CA59E3A53}" type="presParOf" srcId="{624174CA-F597-4A95-8B1E-49060E382F0F}" destId="{55717780-62CE-4B76-9FAB-EB5810FC910A}" srcOrd="1" destOrd="0" presId="urn:microsoft.com/office/officeart/2005/8/layout/orgChart1"/>
    <dgm:cxn modelId="{D44AE064-90C2-42E8-A38C-3AC947CA20CD}" type="presParOf" srcId="{624174CA-F597-4A95-8B1E-49060E382F0F}" destId="{E4E77095-28FD-4B59-BA87-987F7C06B8CA}" srcOrd="2" destOrd="0" presId="urn:microsoft.com/office/officeart/2005/8/layout/orgChart1"/>
    <dgm:cxn modelId="{DC17D4A5-3292-4E62-A39F-4595E3450526}" type="presParOf" srcId="{2BEF3265-6524-4DF0-B2D8-2007F3415A0B}" destId="{8B508B7E-1714-4D4B-A6DD-DB5E2948FA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4D5DB-E53A-45A6-A4FE-C7F4AF755C4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D57199-FC62-4CED-A009-76A23A34A1C6}">
      <dgm:prSet phldrT="[Text]" custT="1"/>
      <dgm:spPr/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 উৎপাদনে প্রতিকূল পরিবেশ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2389F-159B-45FC-A2DB-DED2BC884D1A}" type="parTrans" cxnId="{6B2F7EA0-6178-4DA6-9B39-9DA2D136B602}">
      <dgm:prSet/>
      <dgm:spPr/>
      <dgm:t>
        <a:bodyPr/>
        <a:lstStyle/>
        <a:p>
          <a:endParaRPr lang="en-US"/>
        </a:p>
      </dgm:t>
    </dgm:pt>
    <dgm:pt modelId="{B90837C1-11BB-4B74-9564-F3CC5C514A1C}" type="sibTrans" cxnId="{6B2F7EA0-6178-4DA6-9B39-9DA2D136B602}">
      <dgm:prSet/>
      <dgm:spPr/>
      <dgm:t>
        <a:bodyPr/>
        <a:lstStyle/>
        <a:p>
          <a:endParaRPr lang="en-US"/>
        </a:p>
      </dgm:t>
    </dgm:pt>
    <dgm:pt modelId="{22DB335B-8C64-4D0E-968D-6156631E73D3}">
      <dgm:prSet phldrT="[Text]" custT="1"/>
      <dgm:spPr/>
      <dgm:t>
        <a:bodyPr/>
        <a:lstStyle/>
        <a:p>
          <a:r>
            <a:rPr lang="en-US" sz="3200" b="0" dirty="0" smtClean="0">
              <a:latin typeface="NikoshBAN" pitchFamily="2" charset="0"/>
              <a:cs typeface="NikoshBAN" pitchFamily="2" charset="0"/>
            </a:rPr>
            <a:t>অতিবৃষ্টি</a:t>
          </a:r>
          <a:endParaRPr lang="en-US" sz="3200" b="0" dirty="0"/>
        </a:p>
      </dgm:t>
    </dgm:pt>
    <dgm:pt modelId="{BA12CCDE-35BE-4055-BE8C-50817AEB9C2B}" type="parTrans" cxnId="{95563F04-634D-4383-8987-E1F02F07EBDE}">
      <dgm:prSet/>
      <dgm:spPr/>
      <dgm:t>
        <a:bodyPr/>
        <a:lstStyle/>
        <a:p>
          <a:endParaRPr lang="en-US" sz="2400"/>
        </a:p>
      </dgm:t>
    </dgm:pt>
    <dgm:pt modelId="{2E45C7E4-18BF-4211-A7DA-F4660BE95FB2}" type="sibTrans" cxnId="{95563F04-634D-4383-8987-E1F02F07EBDE}">
      <dgm:prSet/>
      <dgm:spPr/>
      <dgm:t>
        <a:bodyPr/>
        <a:lstStyle/>
        <a:p>
          <a:endParaRPr lang="en-US"/>
        </a:p>
      </dgm:t>
    </dgm:pt>
    <dgm:pt modelId="{8FCCA677-A11E-4AF5-9365-5F17246C25E6}">
      <dgm:prSet phldrT="[Text]" custT="1"/>
      <dgm:spPr/>
      <dgm:t>
        <a:bodyPr/>
        <a:lstStyle/>
        <a:p>
          <a:r>
            <a:rPr lang="en-US" sz="3200" b="0" dirty="0" smtClean="0">
              <a:latin typeface="NikoshBAN" pitchFamily="2" charset="0"/>
              <a:cs typeface="NikoshBAN" pitchFamily="2" charset="0"/>
            </a:rPr>
            <a:t>শিলাবৃষ্টি</a:t>
          </a:r>
          <a:endParaRPr lang="en-US" sz="3200" b="0" dirty="0"/>
        </a:p>
      </dgm:t>
    </dgm:pt>
    <dgm:pt modelId="{35016CBE-DCB8-401B-9491-6413EF7C223C}" type="parTrans" cxnId="{C1E2844B-137C-482F-AD04-23495442B951}">
      <dgm:prSet/>
      <dgm:spPr/>
      <dgm:t>
        <a:bodyPr/>
        <a:lstStyle/>
        <a:p>
          <a:endParaRPr lang="en-US" sz="2400"/>
        </a:p>
      </dgm:t>
    </dgm:pt>
    <dgm:pt modelId="{8D6C7D05-8D0B-42D6-9E4B-66FF7154B9B8}" type="sibTrans" cxnId="{C1E2844B-137C-482F-AD04-23495442B951}">
      <dgm:prSet/>
      <dgm:spPr/>
      <dgm:t>
        <a:bodyPr/>
        <a:lstStyle/>
        <a:p>
          <a:endParaRPr lang="en-US"/>
        </a:p>
      </dgm:t>
    </dgm:pt>
    <dgm:pt modelId="{381E1FEE-551E-4C6D-9710-9545A004C3DF}">
      <dgm:prSet custT="1"/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খরা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A997A31E-31C0-4D22-AFE9-4E6107FDC52F}" type="parTrans" cxnId="{8A833CAF-F2F1-4CAD-8F3C-5D6A247AFA11}">
      <dgm:prSet/>
      <dgm:spPr/>
      <dgm:t>
        <a:bodyPr/>
        <a:lstStyle/>
        <a:p>
          <a:endParaRPr lang="en-US" sz="2400"/>
        </a:p>
      </dgm:t>
    </dgm:pt>
    <dgm:pt modelId="{B400E1CE-7FAB-4684-A326-B953FC36E847}" type="sibTrans" cxnId="{8A833CAF-F2F1-4CAD-8F3C-5D6A247AFA11}">
      <dgm:prSet/>
      <dgm:spPr/>
      <dgm:t>
        <a:bodyPr/>
        <a:lstStyle/>
        <a:p>
          <a:endParaRPr lang="en-US"/>
        </a:p>
      </dgm:t>
    </dgm:pt>
    <dgm:pt modelId="{3FCA9EF8-2036-4160-915B-64E829AFDFF0}">
      <dgm:prSet custT="1"/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বন্যা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0D6A10E6-856C-470F-932B-2190E76EB336}" type="parTrans" cxnId="{AEC2BF39-08B0-46EB-B5FA-D51D5C94F0BA}">
      <dgm:prSet/>
      <dgm:spPr/>
      <dgm:t>
        <a:bodyPr/>
        <a:lstStyle/>
        <a:p>
          <a:endParaRPr lang="en-US"/>
        </a:p>
      </dgm:t>
    </dgm:pt>
    <dgm:pt modelId="{7004E77D-395A-48F4-A8BE-2B080A7BBE1D}" type="sibTrans" cxnId="{AEC2BF39-08B0-46EB-B5FA-D51D5C94F0BA}">
      <dgm:prSet/>
      <dgm:spPr/>
      <dgm:t>
        <a:bodyPr/>
        <a:lstStyle/>
        <a:p>
          <a:endParaRPr lang="en-US"/>
        </a:p>
      </dgm:t>
    </dgm:pt>
    <dgm:pt modelId="{B657BC86-3D6C-4290-8766-E02B56A7C208}" type="pres">
      <dgm:prSet presAssocID="{B3C4D5DB-E53A-45A6-A4FE-C7F4AF755C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AC3834-3300-497E-921D-34D6CF844B35}" type="pres">
      <dgm:prSet presAssocID="{FCD57199-FC62-4CED-A009-76A23A34A1C6}" presName="hierRoot1" presStyleCnt="0"/>
      <dgm:spPr/>
      <dgm:t>
        <a:bodyPr/>
        <a:lstStyle/>
        <a:p>
          <a:endParaRPr lang="en-US"/>
        </a:p>
      </dgm:t>
    </dgm:pt>
    <dgm:pt modelId="{E59BEE06-AD3A-45A9-9870-5918BD582523}" type="pres">
      <dgm:prSet presAssocID="{FCD57199-FC62-4CED-A009-76A23A34A1C6}" presName="composite" presStyleCnt="0"/>
      <dgm:spPr/>
      <dgm:t>
        <a:bodyPr/>
        <a:lstStyle/>
        <a:p>
          <a:endParaRPr lang="en-US"/>
        </a:p>
      </dgm:t>
    </dgm:pt>
    <dgm:pt modelId="{FC9AC4F5-2DE3-4957-95CA-B5896E5FD7A6}" type="pres">
      <dgm:prSet presAssocID="{FCD57199-FC62-4CED-A009-76A23A34A1C6}" presName="background" presStyleLbl="node0" presStyleIdx="0" presStyleCnt="1"/>
      <dgm:spPr/>
      <dgm:t>
        <a:bodyPr/>
        <a:lstStyle/>
        <a:p>
          <a:endParaRPr lang="en-US"/>
        </a:p>
      </dgm:t>
    </dgm:pt>
    <dgm:pt modelId="{8E91CD2C-9748-47F8-8100-0324DC219739}" type="pres">
      <dgm:prSet presAssocID="{FCD57199-FC62-4CED-A009-76A23A34A1C6}" presName="text" presStyleLbl="fgAcc0" presStyleIdx="0" presStyleCnt="1" custScaleX="414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962D9-1C2C-4FE5-882D-6E202F846EBE}" type="pres">
      <dgm:prSet presAssocID="{FCD57199-FC62-4CED-A009-76A23A34A1C6}" presName="hierChild2" presStyleCnt="0"/>
      <dgm:spPr/>
      <dgm:t>
        <a:bodyPr/>
        <a:lstStyle/>
        <a:p>
          <a:endParaRPr lang="en-US"/>
        </a:p>
      </dgm:t>
    </dgm:pt>
    <dgm:pt modelId="{8B8C5D4C-F091-4806-B459-D13EC22247F5}" type="pres">
      <dgm:prSet presAssocID="{BA12CCDE-35BE-4055-BE8C-50817AEB9C2B}" presName="Name10" presStyleLbl="parChTrans1D2" presStyleIdx="0" presStyleCnt="4"/>
      <dgm:spPr/>
      <dgm:t>
        <a:bodyPr/>
        <a:lstStyle/>
        <a:p>
          <a:endParaRPr lang="en-US"/>
        </a:p>
      </dgm:t>
    </dgm:pt>
    <dgm:pt modelId="{FA467557-9A16-4517-82CA-A2DB434EAEFA}" type="pres">
      <dgm:prSet presAssocID="{22DB335B-8C64-4D0E-968D-6156631E73D3}" presName="hierRoot2" presStyleCnt="0"/>
      <dgm:spPr/>
    </dgm:pt>
    <dgm:pt modelId="{94C6FF95-81F1-459D-A702-DBD7A307614F}" type="pres">
      <dgm:prSet presAssocID="{22DB335B-8C64-4D0E-968D-6156631E73D3}" presName="composite2" presStyleCnt="0"/>
      <dgm:spPr/>
    </dgm:pt>
    <dgm:pt modelId="{0FA699B4-B0F1-4979-9B9C-62BDC55148EA}" type="pres">
      <dgm:prSet presAssocID="{22DB335B-8C64-4D0E-968D-6156631E73D3}" presName="background2" presStyleLbl="node2" presStyleIdx="0" presStyleCnt="4"/>
      <dgm:spPr/>
    </dgm:pt>
    <dgm:pt modelId="{4155C5F5-42D4-40DF-A7FF-F28E4E477528}" type="pres">
      <dgm:prSet presAssocID="{22DB335B-8C64-4D0E-968D-6156631E73D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D007F-1313-457E-861E-DD14ED580030}" type="pres">
      <dgm:prSet presAssocID="{22DB335B-8C64-4D0E-968D-6156631E73D3}" presName="hierChild3" presStyleCnt="0"/>
      <dgm:spPr/>
    </dgm:pt>
    <dgm:pt modelId="{2E1676B4-361D-4758-A195-97FEFF3F60B0}" type="pres">
      <dgm:prSet presAssocID="{35016CBE-DCB8-401B-9491-6413EF7C223C}" presName="Name10" presStyleLbl="parChTrans1D2" presStyleIdx="1" presStyleCnt="4"/>
      <dgm:spPr/>
      <dgm:t>
        <a:bodyPr/>
        <a:lstStyle/>
        <a:p>
          <a:endParaRPr lang="en-US"/>
        </a:p>
      </dgm:t>
    </dgm:pt>
    <dgm:pt modelId="{67B01370-9BC0-41F4-A879-7F106F579E1E}" type="pres">
      <dgm:prSet presAssocID="{8FCCA677-A11E-4AF5-9365-5F17246C25E6}" presName="hierRoot2" presStyleCnt="0"/>
      <dgm:spPr/>
    </dgm:pt>
    <dgm:pt modelId="{7556787C-D3D8-41CD-BCF2-309929769F76}" type="pres">
      <dgm:prSet presAssocID="{8FCCA677-A11E-4AF5-9365-5F17246C25E6}" presName="composite2" presStyleCnt="0"/>
      <dgm:spPr/>
    </dgm:pt>
    <dgm:pt modelId="{E9394D0E-09F2-4B51-91A7-5A624B4D2B2B}" type="pres">
      <dgm:prSet presAssocID="{8FCCA677-A11E-4AF5-9365-5F17246C25E6}" presName="background2" presStyleLbl="node2" presStyleIdx="1" presStyleCnt="4"/>
      <dgm:spPr/>
    </dgm:pt>
    <dgm:pt modelId="{D3E1137C-767C-4148-B6CE-57ECC846CFB4}" type="pres">
      <dgm:prSet presAssocID="{8FCCA677-A11E-4AF5-9365-5F17246C25E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F467D6-E779-4AEE-94C2-EF796B0F8E3C}" type="pres">
      <dgm:prSet presAssocID="{8FCCA677-A11E-4AF5-9365-5F17246C25E6}" presName="hierChild3" presStyleCnt="0"/>
      <dgm:spPr/>
    </dgm:pt>
    <dgm:pt modelId="{B4925FB5-5074-432B-8EF1-DDD4CE679EDA}" type="pres">
      <dgm:prSet presAssocID="{A997A31E-31C0-4D22-AFE9-4E6107FDC52F}" presName="Name10" presStyleLbl="parChTrans1D2" presStyleIdx="2" presStyleCnt="4"/>
      <dgm:spPr/>
      <dgm:t>
        <a:bodyPr/>
        <a:lstStyle/>
        <a:p>
          <a:endParaRPr lang="en-US"/>
        </a:p>
      </dgm:t>
    </dgm:pt>
    <dgm:pt modelId="{AD615578-59EC-45AC-9332-90BD486FCAC9}" type="pres">
      <dgm:prSet presAssocID="{381E1FEE-551E-4C6D-9710-9545A004C3DF}" presName="hierRoot2" presStyleCnt="0"/>
      <dgm:spPr/>
    </dgm:pt>
    <dgm:pt modelId="{A37D9340-4028-444E-B06E-692EEA46C665}" type="pres">
      <dgm:prSet presAssocID="{381E1FEE-551E-4C6D-9710-9545A004C3DF}" presName="composite2" presStyleCnt="0"/>
      <dgm:spPr/>
    </dgm:pt>
    <dgm:pt modelId="{08D4FA8A-6C6E-4E8E-B099-F2E97175F1A9}" type="pres">
      <dgm:prSet presAssocID="{381E1FEE-551E-4C6D-9710-9545A004C3DF}" presName="background2" presStyleLbl="node2" presStyleIdx="2" presStyleCnt="4"/>
      <dgm:spPr/>
    </dgm:pt>
    <dgm:pt modelId="{8AF4211B-28DE-4570-9D58-02FE018473F6}" type="pres">
      <dgm:prSet presAssocID="{381E1FEE-551E-4C6D-9710-9545A004C3D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9940D1-9128-4C7A-A820-140DA75CE1DD}" type="pres">
      <dgm:prSet presAssocID="{381E1FEE-551E-4C6D-9710-9545A004C3DF}" presName="hierChild3" presStyleCnt="0"/>
      <dgm:spPr/>
    </dgm:pt>
    <dgm:pt modelId="{36D6E330-71AB-491D-9BF0-6DDB6715AD8D}" type="pres">
      <dgm:prSet presAssocID="{0D6A10E6-856C-470F-932B-2190E76EB336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AF87A5F-5896-4383-B5A7-8EBA631039C8}" type="pres">
      <dgm:prSet presAssocID="{3FCA9EF8-2036-4160-915B-64E829AFDFF0}" presName="hierRoot2" presStyleCnt="0"/>
      <dgm:spPr/>
    </dgm:pt>
    <dgm:pt modelId="{051306B2-EF62-412F-8B8A-D5C8D2BF51C9}" type="pres">
      <dgm:prSet presAssocID="{3FCA9EF8-2036-4160-915B-64E829AFDFF0}" presName="composite2" presStyleCnt="0"/>
      <dgm:spPr/>
    </dgm:pt>
    <dgm:pt modelId="{BA6F5048-C295-4911-A6C3-5AFB2996E76E}" type="pres">
      <dgm:prSet presAssocID="{3FCA9EF8-2036-4160-915B-64E829AFDFF0}" presName="background2" presStyleLbl="node2" presStyleIdx="3" presStyleCnt="4"/>
      <dgm:spPr/>
    </dgm:pt>
    <dgm:pt modelId="{8A09CDA0-8691-4E2F-9400-E319B8B9F945}" type="pres">
      <dgm:prSet presAssocID="{3FCA9EF8-2036-4160-915B-64E829AFDFF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0E1C0-2CD9-4456-9C5D-1A273C4222A4}" type="pres">
      <dgm:prSet presAssocID="{3FCA9EF8-2036-4160-915B-64E829AFDFF0}" presName="hierChild3" presStyleCnt="0"/>
      <dgm:spPr/>
    </dgm:pt>
  </dgm:ptLst>
  <dgm:cxnLst>
    <dgm:cxn modelId="{59127BDD-B411-43F7-84B5-147316D03646}" type="presOf" srcId="{FCD57199-FC62-4CED-A009-76A23A34A1C6}" destId="{8E91CD2C-9748-47F8-8100-0324DC219739}" srcOrd="0" destOrd="0" presId="urn:microsoft.com/office/officeart/2005/8/layout/hierarchy1"/>
    <dgm:cxn modelId="{8A833CAF-F2F1-4CAD-8F3C-5D6A247AFA11}" srcId="{FCD57199-FC62-4CED-A009-76A23A34A1C6}" destId="{381E1FEE-551E-4C6D-9710-9545A004C3DF}" srcOrd="2" destOrd="0" parTransId="{A997A31E-31C0-4D22-AFE9-4E6107FDC52F}" sibTransId="{B400E1CE-7FAB-4684-A326-B953FC36E847}"/>
    <dgm:cxn modelId="{5C866124-9A73-4E43-AD4F-59BCE695C173}" type="presOf" srcId="{BA12CCDE-35BE-4055-BE8C-50817AEB9C2B}" destId="{8B8C5D4C-F091-4806-B459-D13EC22247F5}" srcOrd="0" destOrd="0" presId="urn:microsoft.com/office/officeart/2005/8/layout/hierarchy1"/>
    <dgm:cxn modelId="{76035B22-EE4A-4AB1-9DA6-FF5A5B0A2696}" type="presOf" srcId="{22DB335B-8C64-4D0E-968D-6156631E73D3}" destId="{4155C5F5-42D4-40DF-A7FF-F28E4E477528}" srcOrd="0" destOrd="0" presId="urn:microsoft.com/office/officeart/2005/8/layout/hierarchy1"/>
    <dgm:cxn modelId="{597A3747-349B-4A05-B652-B49BA9C5F1DF}" type="presOf" srcId="{8FCCA677-A11E-4AF5-9365-5F17246C25E6}" destId="{D3E1137C-767C-4148-B6CE-57ECC846CFB4}" srcOrd="0" destOrd="0" presId="urn:microsoft.com/office/officeart/2005/8/layout/hierarchy1"/>
    <dgm:cxn modelId="{C1E2844B-137C-482F-AD04-23495442B951}" srcId="{FCD57199-FC62-4CED-A009-76A23A34A1C6}" destId="{8FCCA677-A11E-4AF5-9365-5F17246C25E6}" srcOrd="1" destOrd="0" parTransId="{35016CBE-DCB8-401B-9491-6413EF7C223C}" sibTransId="{8D6C7D05-8D0B-42D6-9E4B-66FF7154B9B8}"/>
    <dgm:cxn modelId="{12720E14-5035-4A5A-8809-70F16482980A}" type="presOf" srcId="{0D6A10E6-856C-470F-932B-2190E76EB336}" destId="{36D6E330-71AB-491D-9BF0-6DDB6715AD8D}" srcOrd="0" destOrd="0" presId="urn:microsoft.com/office/officeart/2005/8/layout/hierarchy1"/>
    <dgm:cxn modelId="{2C0C128B-9034-4B43-99ED-017C07F9FACA}" type="presOf" srcId="{35016CBE-DCB8-401B-9491-6413EF7C223C}" destId="{2E1676B4-361D-4758-A195-97FEFF3F60B0}" srcOrd="0" destOrd="0" presId="urn:microsoft.com/office/officeart/2005/8/layout/hierarchy1"/>
    <dgm:cxn modelId="{538EF676-8677-452F-998F-D8E52D812211}" type="presOf" srcId="{A997A31E-31C0-4D22-AFE9-4E6107FDC52F}" destId="{B4925FB5-5074-432B-8EF1-DDD4CE679EDA}" srcOrd="0" destOrd="0" presId="urn:microsoft.com/office/officeart/2005/8/layout/hierarchy1"/>
    <dgm:cxn modelId="{AE630977-3BBA-4D47-BD9B-B4302150E39D}" type="presOf" srcId="{381E1FEE-551E-4C6D-9710-9545A004C3DF}" destId="{8AF4211B-28DE-4570-9D58-02FE018473F6}" srcOrd="0" destOrd="0" presId="urn:microsoft.com/office/officeart/2005/8/layout/hierarchy1"/>
    <dgm:cxn modelId="{8DD9661B-E16E-4F94-857B-CC08E418407E}" type="presOf" srcId="{B3C4D5DB-E53A-45A6-A4FE-C7F4AF755C44}" destId="{B657BC86-3D6C-4290-8766-E02B56A7C208}" srcOrd="0" destOrd="0" presId="urn:microsoft.com/office/officeart/2005/8/layout/hierarchy1"/>
    <dgm:cxn modelId="{95563F04-634D-4383-8987-E1F02F07EBDE}" srcId="{FCD57199-FC62-4CED-A009-76A23A34A1C6}" destId="{22DB335B-8C64-4D0E-968D-6156631E73D3}" srcOrd="0" destOrd="0" parTransId="{BA12CCDE-35BE-4055-BE8C-50817AEB9C2B}" sibTransId="{2E45C7E4-18BF-4211-A7DA-F4660BE95FB2}"/>
    <dgm:cxn modelId="{AEC2BF39-08B0-46EB-B5FA-D51D5C94F0BA}" srcId="{FCD57199-FC62-4CED-A009-76A23A34A1C6}" destId="{3FCA9EF8-2036-4160-915B-64E829AFDFF0}" srcOrd="3" destOrd="0" parTransId="{0D6A10E6-856C-470F-932B-2190E76EB336}" sibTransId="{7004E77D-395A-48F4-A8BE-2B080A7BBE1D}"/>
    <dgm:cxn modelId="{15FBF91B-3ED2-498F-87FC-315B72F370DB}" type="presOf" srcId="{3FCA9EF8-2036-4160-915B-64E829AFDFF0}" destId="{8A09CDA0-8691-4E2F-9400-E319B8B9F945}" srcOrd="0" destOrd="0" presId="urn:microsoft.com/office/officeart/2005/8/layout/hierarchy1"/>
    <dgm:cxn modelId="{6B2F7EA0-6178-4DA6-9B39-9DA2D136B602}" srcId="{B3C4D5DB-E53A-45A6-A4FE-C7F4AF755C44}" destId="{FCD57199-FC62-4CED-A009-76A23A34A1C6}" srcOrd="0" destOrd="0" parTransId="{9A02389F-159B-45FC-A2DB-DED2BC884D1A}" sibTransId="{B90837C1-11BB-4B74-9564-F3CC5C514A1C}"/>
    <dgm:cxn modelId="{83AE0E98-5B1F-401C-9691-4033DA5F0960}" type="presParOf" srcId="{B657BC86-3D6C-4290-8766-E02B56A7C208}" destId="{54AC3834-3300-497E-921D-34D6CF844B35}" srcOrd="0" destOrd="0" presId="urn:microsoft.com/office/officeart/2005/8/layout/hierarchy1"/>
    <dgm:cxn modelId="{E2A4E782-47D0-426F-AA4E-243B69362B8D}" type="presParOf" srcId="{54AC3834-3300-497E-921D-34D6CF844B35}" destId="{E59BEE06-AD3A-45A9-9870-5918BD582523}" srcOrd="0" destOrd="0" presId="urn:microsoft.com/office/officeart/2005/8/layout/hierarchy1"/>
    <dgm:cxn modelId="{A4F81813-1BE9-470D-AF69-0147814BCD2B}" type="presParOf" srcId="{E59BEE06-AD3A-45A9-9870-5918BD582523}" destId="{FC9AC4F5-2DE3-4957-95CA-B5896E5FD7A6}" srcOrd="0" destOrd="0" presId="urn:microsoft.com/office/officeart/2005/8/layout/hierarchy1"/>
    <dgm:cxn modelId="{25255E24-DCAB-44A9-B10C-44E4134F400F}" type="presParOf" srcId="{E59BEE06-AD3A-45A9-9870-5918BD582523}" destId="{8E91CD2C-9748-47F8-8100-0324DC219739}" srcOrd="1" destOrd="0" presId="urn:microsoft.com/office/officeart/2005/8/layout/hierarchy1"/>
    <dgm:cxn modelId="{E35188DD-F13E-49CF-B0A4-16169A3A5069}" type="presParOf" srcId="{54AC3834-3300-497E-921D-34D6CF844B35}" destId="{2F4962D9-1C2C-4FE5-882D-6E202F846EBE}" srcOrd="1" destOrd="0" presId="urn:microsoft.com/office/officeart/2005/8/layout/hierarchy1"/>
    <dgm:cxn modelId="{9D9A81CE-6C49-4EF0-93EF-9735485B3058}" type="presParOf" srcId="{2F4962D9-1C2C-4FE5-882D-6E202F846EBE}" destId="{8B8C5D4C-F091-4806-B459-D13EC22247F5}" srcOrd="0" destOrd="0" presId="urn:microsoft.com/office/officeart/2005/8/layout/hierarchy1"/>
    <dgm:cxn modelId="{68DA5C98-74E6-4659-A9F8-7EA899F47710}" type="presParOf" srcId="{2F4962D9-1C2C-4FE5-882D-6E202F846EBE}" destId="{FA467557-9A16-4517-82CA-A2DB434EAEFA}" srcOrd="1" destOrd="0" presId="urn:microsoft.com/office/officeart/2005/8/layout/hierarchy1"/>
    <dgm:cxn modelId="{BA8CEFBB-3EC6-47CC-A047-A7F27AF4EEF5}" type="presParOf" srcId="{FA467557-9A16-4517-82CA-A2DB434EAEFA}" destId="{94C6FF95-81F1-459D-A702-DBD7A307614F}" srcOrd="0" destOrd="0" presId="urn:microsoft.com/office/officeart/2005/8/layout/hierarchy1"/>
    <dgm:cxn modelId="{7017EC0B-ACA7-4B8F-8413-D8E7F5820AF8}" type="presParOf" srcId="{94C6FF95-81F1-459D-A702-DBD7A307614F}" destId="{0FA699B4-B0F1-4979-9B9C-62BDC55148EA}" srcOrd="0" destOrd="0" presId="urn:microsoft.com/office/officeart/2005/8/layout/hierarchy1"/>
    <dgm:cxn modelId="{80D1908E-6EC6-4463-AFE8-255908A340DF}" type="presParOf" srcId="{94C6FF95-81F1-459D-A702-DBD7A307614F}" destId="{4155C5F5-42D4-40DF-A7FF-F28E4E477528}" srcOrd="1" destOrd="0" presId="urn:microsoft.com/office/officeart/2005/8/layout/hierarchy1"/>
    <dgm:cxn modelId="{1EADA153-E3A9-48A3-8C31-86EC61679ED9}" type="presParOf" srcId="{FA467557-9A16-4517-82CA-A2DB434EAEFA}" destId="{DCAD007F-1313-457E-861E-DD14ED580030}" srcOrd="1" destOrd="0" presId="urn:microsoft.com/office/officeart/2005/8/layout/hierarchy1"/>
    <dgm:cxn modelId="{130CF2C6-B45A-4969-AA85-D60D9C1D526D}" type="presParOf" srcId="{2F4962D9-1C2C-4FE5-882D-6E202F846EBE}" destId="{2E1676B4-361D-4758-A195-97FEFF3F60B0}" srcOrd="2" destOrd="0" presId="urn:microsoft.com/office/officeart/2005/8/layout/hierarchy1"/>
    <dgm:cxn modelId="{E7306CA3-0040-4CD4-AD37-92EDD909C303}" type="presParOf" srcId="{2F4962D9-1C2C-4FE5-882D-6E202F846EBE}" destId="{67B01370-9BC0-41F4-A879-7F106F579E1E}" srcOrd="3" destOrd="0" presId="urn:microsoft.com/office/officeart/2005/8/layout/hierarchy1"/>
    <dgm:cxn modelId="{5EFEF555-D563-48DB-8CDE-C8A720181A8B}" type="presParOf" srcId="{67B01370-9BC0-41F4-A879-7F106F579E1E}" destId="{7556787C-D3D8-41CD-BCF2-309929769F76}" srcOrd="0" destOrd="0" presId="urn:microsoft.com/office/officeart/2005/8/layout/hierarchy1"/>
    <dgm:cxn modelId="{163AC576-62D6-4076-86D8-F65694258953}" type="presParOf" srcId="{7556787C-D3D8-41CD-BCF2-309929769F76}" destId="{E9394D0E-09F2-4B51-91A7-5A624B4D2B2B}" srcOrd="0" destOrd="0" presId="urn:microsoft.com/office/officeart/2005/8/layout/hierarchy1"/>
    <dgm:cxn modelId="{BABCF366-4500-420B-B362-88F6E8E8B73F}" type="presParOf" srcId="{7556787C-D3D8-41CD-BCF2-309929769F76}" destId="{D3E1137C-767C-4148-B6CE-57ECC846CFB4}" srcOrd="1" destOrd="0" presId="urn:microsoft.com/office/officeart/2005/8/layout/hierarchy1"/>
    <dgm:cxn modelId="{57BAE9E8-F7EE-4925-8248-7B4BD03BEFE0}" type="presParOf" srcId="{67B01370-9BC0-41F4-A879-7F106F579E1E}" destId="{26F467D6-E779-4AEE-94C2-EF796B0F8E3C}" srcOrd="1" destOrd="0" presId="urn:microsoft.com/office/officeart/2005/8/layout/hierarchy1"/>
    <dgm:cxn modelId="{BC13D123-1DAE-4A22-A838-DCC0F8C3207A}" type="presParOf" srcId="{2F4962D9-1C2C-4FE5-882D-6E202F846EBE}" destId="{B4925FB5-5074-432B-8EF1-DDD4CE679EDA}" srcOrd="4" destOrd="0" presId="urn:microsoft.com/office/officeart/2005/8/layout/hierarchy1"/>
    <dgm:cxn modelId="{109DEA7C-ADBF-44BF-8B77-8CC2AD6A419D}" type="presParOf" srcId="{2F4962D9-1C2C-4FE5-882D-6E202F846EBE}" destId="{AD615578-59EC-45AC-9332-90BD486FCAC9}" srcOrd="5" destOrd="0" presId="urn:microsoft.com/office/officeart/2005/8/layout/hierarchy1"/>
    <dgm:cxn modelId="{4F95DC95-A539-42C6-8C77-711390D3D464}" type="presParOf" srcId="{AD615578-59EC-45AC-9332-90BD486FCAC9}" destId="{A37D9340-4028-444E-B06E-692EEA46C665}" srcOrd="0" destOrd="0" presId="urn:microsoft.com/office/officeart/2005/8/layout/hierarchy1"/>
    <dgm:cxn modelId="{99B355C4-8C9F-4C18-A8E6-A5668F2121DF}" type="presParOf" srcId="{A37D9340-4028-444E-B06E-692EEA46C665}" destId="{08D4FA8A-6C6E-4E8E-B099-F2E97175F1A9}" srcOrd="0" destOrd="0" presId="urn:microsoft.com/office/officeart/2005/8/layout/hierarchy1"/>
    <dgm:cxn modelId="{CCD59028-3BF4-47AE-926B-97879414C4EB}" type="presParOf" srcId="{A37D9340-4028-444E-B06E-692EEA46C665}" destId="{8AF4211B-28DE-4570-9D58-02FE018473F6}" srcOrd="1" destOrd="0" presId="urn:microsoft.com/office/officeart/2005/8/layout/hierarchy1"/>
    <dgm:cxn modelId="{47288AF4-E51B-4F2B-AC26-328DA15149AB}" type="presParOf" srcId="{AD615578-59EC-45AC-9332-90BD486FCAC9}" destId="{B19940D1-9128-4C7A-A820-140DA75CE1DD}" srcOrd="1" destOrd="0" presId="urn:microsoft.com/office/officeart/2005/8/layout/hierarchy1"/>
    <dgm:cxn modelId="{7413C391-11C5-4B0B-86A5-C54EAB768511}" type="presParOf" srcId="{2F4962D9-1C2C-4FE5-882D-6E202F846EBE}" destId="{36D6E330-71AB-491D-9BF0-6DDB6715AD8D}" srcOrd="6" destOrd="0" presId="urn:microsoft.com/office/officeart/2005/8/layout/hierarchy1"/>
    <dgm:cxn modelId="{93B751C8-D47B-465E-B902-3CCACD49FBC8}" type="presParOf" srcId="{2F4962D9-1C2C-4FE5-882D-6E202F846EBE}" destId="{EAF87A5F-5896-4383-B5A7-8EBA631039C8}" srcOrd="7" destOrd="0" presId="urn:microsoft.com/office/officeart/2005/8/layout/hierarchy1"/>
    <dgm:cxn modelId="{2126D601-0362-4593-834D-E6DA78B60F85}" type="presParOf" srcId="{EAF87A5F-5896-4383-B5A7-8EBA631039C8}" destId="{051306B2-EF62-412F-8B8A-D5C8D2BF51C9}" srcOrd="0" destOrd="0" presId="urn:microsoft.com/office/officeart/2005/8/layout/hierarchy1"/>
    <dgm:cxn modelId="{9DA0F5A1-2BA4-45D8-9DC2-81FD1F409786}" type="presParOf" srcId="{051306B2-EF62-412F-8B8A-D5C8D2BF51C9}" destId="{BA6F5048-C295-4911-A6C3-5AFB2996E76E}" srcOrd="0" destOrd="0" presId="urn:microsoft.com/office/officeart/2005/8/layout/hierarchy1"/>
    <dgm:cxn modelId="{E3C785C3-8A4A-40C3-895C-A07EB22A7EE0}" type="presParOf" srcId="{051306B2-EF62-412F-8B8A-D5C8D2BF51C9}" destId="{8A09CDA0-8691-4E2F-9400-E319B8B9F945}" srcOrd="1" destOrd="0" presId="urn:microsoft.com/office/officeart/2005/8/layout/hierarchy1"/>
    <dgm:cxn modelId="{CC77BAD6-D450-40F7-9917-72E67753656A}" type="presParOf" srcId="{EAF87A5F-5896-4383-B5A7-8EBA631039C8}" destId="{EF90E1C0-2CD9-4456-9C5D-1A273C4222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9B9DA-4009-4BA6-8364-0621067D3341}">
      <dsp:nvSpPr>
        <dsp:cNvPr id="0" name=""/>
        <dsp:cNvSpPr/>
      </dsp:nvSpPr>
      <dsp:spPr>
        <a:xfrm>
          <a:off x="4191000" y="1883330"/>
          <a:ext cx="2994966" cy="501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92"/>
              </a:lnTo>
              <a:lnTo>
                <a:pt x="2994966" y="250592"/>
              </a:lnTo>
              <a:lnTo>
                <a:pt x="2994966" y="5011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B7A9A-6970-4C41-9E9F-C27C9310F4EA}">
      <dsp:nvSpPr>
        <dsp:cNvPr id="0" name=""/>
        <dsp:cNvSpPr/>
      </dsp:nvSpPr>
      <dsp:spPr>
        <a:xfrm>
          <a:off x="4191000" y="1883330"/>
          <a:ext cx="107182" cy="501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92"/>
              </a:lnTo>
              <a:lnTo>
                <a:pt x="107182" y="250592"/>
              </a:lnTo>
              <a:lnTo>
                <a:pt x="107182" y="5011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A18D8-D822-4BAE-9470-5396E3552FD5}">
      <dsp:nvSpPr>
        <dsp:cNvPr id="0" name=""/>
        <dsp:cNvSpPr/>
      </dsp:nvSpPr>
      <dsp:spPr>
        <a:xfrm>
          <a:off x="1303215" y="1883330"/>
          <a:ext cx="2887784" cy="501185"/>
        </a:xfrm>
        <a:custGeom>
          <a:avLst/>
          <a:gdLst/>
          <a:ahLst/>
          <a:cxnLst/>
          <a:rect l="0" t="0" r="0" b="0"/>
          <a:pathLst>
            <a:path>
              <a:moveTo>
                <a:pt x="2887784" y="0"/>
              </a:moveTo>
              <a:lnTo>
                <a:pt x="2887784" y="250592"/>
              </a:lnTo>
              <a:lnTo>
                <a:pt x="0" y="250592"/>
              </a:lnTo>
              <a:lnTo>
                <a:pt x="0" y="5011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6338A-9500-476E-8298-261AB632CFD1}">
      <dsp:nvSpPr>
        <dsp:cNvPr id="0" name=""/>
        <dsp:cNvSpPr/>
      </dsp:nvSpPr>
      <dsp:spPr>
        <a:xfrm>
          <a:off x="2997700" y="690031"/>
          <a:ext cx="2386598" cy="1193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খরার প্রকারভেদ</a:t>
          </a:r>
          <a:endParaRPr lang="en-US" sz="2800" kern="1200" dirty="0"/>
        </a:p>
      </dsp:txBody>
      <dsp:txXfrm>
        <a:off x="2997700" y="690031"/>
        <a:ext cx="2386598" cy="1193299"/>
      </dsp:txXfrm>
    </dsp:sp>
    <dsp:sp modelId="{2E5BAEF9-7257-4830-B2D8-CBAC7AA23956}">
      <dsp:nvSpPr>
        <dsp:cNvPr id="0" name=""/>
        <dsp:cNvSpPr/>
      </dsp:nvSpPr>
      <dsp:spPr>
        <a:xfrm>
          <a:off x="2734" y="2384516"/>
          <a:ext cx="2600962" cy="20308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তীব্র খরা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৭০-৯০ ভাগ ফলন ঘাটতি হয়।</a:t>
          </a:r>
          <a:endParaRPr lang="en-US" sz="2400" kern="1200" dirty="0"/>
        </a:p>
      </dsp:txBody>
      <dsp:txXfrm>
        <a:off x="2734" y="2384516"/>
        <a:ext cx="2600962" cy="2030852"/>
      </dsp:txXfrm>
    </dsp:sp>
    <dsp:sp modelId="{E0665ADC-2F0B-4A8D-BC9C-234386DC458D}">
      <dsp:nvSpPr>
        <dsp:cNvPr id="0" name=""/>
        <dsp:cNvSpPr/>
      </dsp:nvSpPr>
      <dsp:spPr>
        <a:xfrm>
          <a:off x="3104882" y="2384516"/>
          <a:ext cx="2386598" cy="20308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মাঝারি খরা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৪০-৭০ ভাগ ফলন ঘাটতি হয়।</a:t>
          </a:r>
          <a:endParaRPr lang="en-US" sz="2400" kern="1200" dirty="0"/>
        </a:p>
      </dsp:txBody>
      <dsp:txXfrm>
        <a:off x="3104882" y="2384516"/>
        <a:ext cx="2386598" cy="2030852"/>
      </dsp:txXfrm>
    </dsp:sp>
    <dsp:sp modelId="{0E514AE7-CB1E-4375-ABC9-2AC72F0F0F90}">
      <dsp:nvSpPr>
        <dsp:cNvPr id="0" name=""/>
        <dsp:cNvSpPr/>
      </dsp:nvSpPr>
      <dsp:spPr>
        <a:xfrm>
          <a:off x="5992667" y="2384516"/>
          <a:ext cx="2386598" cy="20308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সাধারণ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খরা</a:t>
          </a:r>
          <a:endParaRPr lang="en-US" sz="24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১৫-৪০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ভাগ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ফলন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ঘাটতি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400" kern="1200" dirty="0"/>
        </a:p>
      </dsp:txBody>
      <dsp:txXfrm>
        <a:off x="5992667" y="2384516"/>
        <a:ext cx="2386598" cy="2030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6E330-71AB-491D-9BF0-6DDB6715AD8D}">
      <dsp:nvSpPr>
        <dsp:cNvPr id="0" name=""/>
        <dsp:cNvSpPr/>
      </dsp:nvSpPr>
      <dsp:spPr>
        <a:xfrm>
          <a:off x="4028466" y="2134525"/>
          <a:ext cx="3163325" cy="50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74"/>
              </a:lnTo>
              <a:lnTo>
                <a:pt x="3163325" y="341974"/>
              </a:lnTo>
              <a:lnTo>
                <a:pt x="3163325" y="5018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25FB5-5074-432B-8EF1-DDD4CE679EDA}">
      <dsp:nvSpPr>
        <dsp:cNvPr id="0" name=""/>
        <dsp:cNvSpPr/>
      </dsp:nvSpPr>
      <dsp:spPr>
        <a:xfrm>
          <a:off x="4028466" y="2134525"/>
          <a:ext cx="1054441" cy="50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74"/>
              </a:lnTo>
              <a:lnTo>
                <a:pt x="1054441" y="341974"/>
              </a:lnTo>
              <a:lnTo>
                <a:pt x="1054441" y="5018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676B4-361D-4758-A195-97FEFF3F60B0}">
      <dsp:nvSpPr>
        <dsp:cNvPr id="0" name=""/>
        <dsp:cNvSpPr/>
      </dsp:nvSpPr>
      <dsp:spPr>
        <a:xfrm>
          <a:off x="2974024" y="2134525"/>
          <a:ext cx="1054441" cy="501818"/>
        </a:xfrm>
        <a:custGeom>
          <a:avLst/>
          <a:gdLst/>
          <a:ahLst/>
          <a:cxnLst/>
          <a:rect l="0" t="0" r="0" b="0"/>
          <a:pathLst>
            <a:path>
              <a:moveTo>
                <a:pt x="1054441" y="0"/>
              </a:moveTo>
              <a:lnTo>
                <a:pt x="1054441" y="341974"/>
              </a:lnTo>
              <a:lnTo>
                <a:pt x="0" y="341974"/>
              </a:lnTo>
              <a:lnTo>
                <a:pt x="0" y="5018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C5D4C-F091-4806-B459-D13EC22247F5}">
      <dsp:nvSpPr>
        <dsp:cNvPr id="0" name=""/>
        <dsp:cNvSpPr/>
      </dsp:nvSpPr>
      <dsp:spPr>
        <a:xfrm>
          <a:off x="865141" y="2134525"/>
          <a:ext cx="3163325" cy="501818"/>
        </a:xfrm>
        <a:custGeom>
          <a:avLst/>
          <a:gdLst/>
          <a:ahLst/>
          <a:cxnLst/>
          <a:rect l="0" t="0" r="0" b="0"/>
          <a:pathLst>
            <a:path>
              <a:moveTo>
                <a:pt x="3163325" y="0"/>
              </a:moveTo>
              <a:lnTo>
                <a:pt x="3163325" y="341974"/>
              </a:lnTo>
              <a:lnTo>
                <a:pt x="0" y="341974"/>
              </a:lnTo>
              <a:lnTo>
                <a:pt x="0" y="5018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AC4F5-2DE3-4957-95CA-B5896E5FD7A6}">
      <dsp:nvSpPr>
        <dsp:cNvPr id="0" name=""/>
        <dsp:cNvSpPr/>
      </dsp:nvSpPr>
      <dsp:spPr>
        <a:xfrm>
          <a:off x="455283" y="1038864"/>
          <a:ext cx="7146365" cy="1095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1CD2C-9748-47F8-8100-0324DC219739}">
      <dsp:nvSpPr>
        <dsp:cNvPr id="0" name=""/>
        <dsp:cNvSpPr/>
      </dsp:nvSpPr>
      <dsp:spPr>
        <a:xfrm>
          <a:off x="647000" y="1220995"/>
          <a:ext cx="7146365" cy="1095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 উৎপাদনে প্রতিকূল পরিবেশ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9091" y="1253086"/>
        <a:ext cx="7082183" cy="1031478"/>
      </dsp:txXfrm>
    </dsp:sp>
    <dsp:sp modelId="{0FA699B4-B0F1-4979-9B9C-62BDC55148EA}">
      <dsp:nvSpPr>
        <dsp:cNvPr id="0" name=""/>
        <dsp:cNvSpPr/>
      </dsp:nvSpPr>
      <dsp:spPr>
        <a:xfrm>
          <a:off x="2416" y="2636343"/>
          <a:ext cx="1725450" cy="1095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5C5F5-42D4-40DF-A7FF-F28E4E477528}">
      <dsp:nvSpPr>
        <dsp:cNvPr id="0" name=""/>
        <dsp:cNvSpPr/>
      </dsp:nvSpPr>
      <dsp:spPr>
        <a:xfrm>
          <a:off x="194133" y="2818474"/>
          <a:ext cx="1725450" cy="1095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NikoshBAN" pitchFamily="2" charset="0"/>
              <a:cs typeface="NikoshBAN" pitchFamily="2" charset="0"/>
            </a:rPr>
            <a:t>অতিবৃষ্টি</a:t>
          </a:r>
          <a:endParaRPr lang="en-US" sz="3200" b="0" kern="1200" dirty="0"/>
        </a:p>
      </dsp:txBody>
      <dsp:txXfrm>
        <a:off x="226224" y="2850565"/>
        <a:ext cx="1661268" cy="1031478"/>
      </dsp:txXfrm>
    </dsp:sp>
    <dsp:sp modelId="{E9394D0E-09F2-4B51-91A7-5A624B4D2B2B}">
      <dsp:nvSpPr>
        <dsp:cNvPr id="0" name=""/>
        <dsp:cNvSpPr/>
      </dsp:nvSpPr>
      <dsp:spPr>
        <a:xfrm>
          <a:off x="2111299" y="2636343"/>
          <a:ext cx="1725450" cy="1095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1137C-767C-4148-B6CE-57ECC846CFB4}">
      <dsp:nvSpPr>
        <dsp:cNvPr id="0" name=""/>
        <dsp:cNvSpPr/>
      </dsp:nvSpPr>
      <dsp:spPr>
        <a:xfrm>
          <a:off x="2303016" y="2818474"/>
          <a:ext cx="1725450" cy="1095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NikoshBAN" pitchFamily="2" charset="0"/>
              <a:cs typeface="NikoshBAN" pitchFamily="2" charset="0"/>
            </a:rPr>
            <a:t>শিলাবৃষ্টি</a:t>
          </a:r>
          <a:endParaRPr lang="en-US" sz="3200" b="0" kern="1200" dirty="0"/>
        </a:p>
      </dsp:txBody>
      <dsp:txXfrm>
        <a:off x="2335107" y="2850565"/>
        <a:ext cx="1661268" cy="1031478"/>
      </dsp:txXfrm>
    </dsp:sp>
    <dsp:sp modelId="{08D4FA8A-6C6E-4E8E-B099-F2E97175F1A9}">
      <dsp:nvSpPr>
        <dsp:cNvPr id="0" name=""/>
        <dsp:cNvSpPr/>
      </dsp:nvSpPr>
      <dsp:spPr>
        <a:xfrm>
          <a:off x="4220183" y="2636343"/>
          <a:ext cx="1725450" cy="1095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4211B-28DE-4570-9D58-02FE018473F6}">
      <dsp:nvSpPr>
        <dsp:cNvPr id="0" name=""/>
        <dsp:cNvSpPr/>
      </dsp:nvSpPr>
      <dsp:spPr>
        <a:xfrm>
          <a:off x="4411900" y="2818474"/>
          <a:ext cx="1725450" cy="1095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খরা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4443991" y="2850565"/>
        <a:ext cx="1661268" cy="1031478"/>
      </dsp:txXfrm>
    </dsp:sp>
    <dsp:sp modelId="{BA6F5048-C295-4911-A6C3-5AFB2996E76E}">
      <dsp:nvSpPr>
        <dsp:cNvPr id="0" name=""/>
        <dsp:cNvSpPr/>
      </dsp:nvSpPr>
      <dsp:spPr>
        <a:xfrm>
          <a:off x="6329066" y="2636343"/>
          <a:ext cx="1725450" cy="1095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09CDA0-8691-4E2F-9400-E319B8B9F945}">
      <dsp:nvSpPr>
        <dsp:cNvPr id="0" name=""/>
        <dsp:cNvSpPr/>
      </dsp:nvSpPr>
      <dsp:spPr>
        <a:xfrm>
          <a:off x="6520783" y="2818474"/>
          <a:ext cx="1725450" cy="1095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বন্যা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6552874" y="2850565"/>
        <a:ext cx="1661268" cy="1031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4384-42E6-4C55-BB92-D0100C257F8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3C182-7D5D-4955-9B27-93A3C6FB2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3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360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কী</a:t>
            </a:r>
            <a:r>
              <a:rPr lang="en-US" baseline="0" dirty="0" smtClean="0"/>
              <a:t> কারণে জলাবদ্ধতা হয় শিক্ষার্থীদের প্রশ্ন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945C-EA23-4A6E-8577-CECF938FFFA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 </a:t>
            </a:r>
            <a:r>
              <a:rPr lang="en-US" baseline="0" dirty="0" err="1" smtClean="0"/>
              <a:t>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ব্লাকবোর্ডে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দলীয় কাজের উত্তর</a:t>
            </a:r>
            <a:r>
              <a:rPr lang="bn-BD" baseline="0" smtClean="0"/>
              <a:t> প্রত্যেক দলের দলনেতা উপস্থাপন করবে। পরে  শিক্ষক মহোদয় সঠিকতা যাচাই করবেন।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533400"/>
            <a:ext cx="8229601" cy="5739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 rot="20855651">
            <a:off x="1371600" y="1371600"/>
            <a:ext cx="64008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আছো সবাই?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D1068-662C-48AB-9E4C-22DB592BBFD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7" name="Rounded Rectangle 6"/>
          <p:cNvSpPr/>
          <p:nvPr/>
        </p:nvSpPr>
        <p:spPr bwMode="auto">
          <a:xfrm>
            <a:off x="285720" y="1524000"/>
            <a:ext cx="2743200" cy="306338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143636" y="1524000"/>
            <a:ext cx="2743200" cy="306338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3214678" y="1524000"/>
            <a:ext cx="2743200" cy="306338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57200" y="533400"/>
            <a:ext cx="8143932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আগাম শিলাবৃষ্টির কারণে রবি ফসলের ক্ষতি হয়। যেমন-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752600" y="4800600"/>
            <a:ext cx="571500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04800" y="4523184"/>
            <a:ext cx="8534400" cy="1532334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কখনো কখনো এপ্রিল-মে মাসে শিলাবৃষ্টির কারণে বোরো ধান, মরিচ, ঢেঁড়শ, বেগুন, আম ইত্যাদি ফসলের ব্যাপক ক্ষতি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5720" y="762000"/>
            <a:ext cx="2743200" cy="3352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6143636" y="838200"/>
            <a:ext cx="2743200" cy="3276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214678" y="838200"/>
            <a:ext cx="2743200" cy="3276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04800"/>
            <a:ext cx="4267200" cy="2971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24400" y="228600"/>
            <a:ext cx="4191000" cy="3124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8200" y="3596640"/>
            <a:ext cx="4267200" cy="29565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3581400"/>
            <a:ext cx="4267200" cy="29718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2977336"/>
            <a:ext cx="2209800" cy="10819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4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752600" y="609600"/>
            <a:ext cx="5715000" cy="4038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609600" y="4953000"/>
            <a:ext cx="7848600" cy="119181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যদি শুষ্ক মৌসুমে একটানা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দিন বা এর বেশি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কোন বৃষ্টিপাত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খরা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0" y="533400"/>
            <a:ext cx="4424135" cy="3733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4800600" y="4675584"/>
            <a:ext cx="3798224" cy="91940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খরার কারণে জমিতে সেচ দিয়ে চাষাবাদ করতে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" y="548640"/>
            <a:ext cx="4175760" cy="379476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228600" y="4675584"/>
            <a:ext cx="4191000" cy="78319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খরায় ফসল নেতিয়ে পড়ে, তীব্র খরায় গাছ শুকিয়ে মারা যায়।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609600"/>
            <a:ext cx="73914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perspectiveRelaxed"/>
              <a:lightRig rig="threePt" dir="t"/>
            </a:scene3d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খরাকে তিন ভাগে ভাগ করা হয়েছে।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74356913"/>
              </p:ext>
            </p:extLst>
          </p:nvPr>
        </p:nvGraphicFramePr>
        <p:xfrm>
          <a:off x="304800" y="13716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050" smtClean="0"/>
              <a:pPr/>
              <a:t>15</a:t>
            </a:fld>
            <a:endParaRPr lang="en-US" sz="105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04800"/>
            <a:ext cx="4023360" cy="292608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00600" y="304800"/>
            <a:ext cx="4023360" cy="301752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3581400"/>
            <a:ext cx="4023360" cy="301752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3429000"/>
            <a:ext cx="4023360" cy="301752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2977336"/>
            <a:ext cx="2286000" cy="10819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4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600200"/>
            <a:ext cx="2971800" cy="1143000"/>
          </a:xfrm>
          <a:prstGeom prst="round2Diag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352800"/>
            <a:ext cx="7086600" cy="1724030"/>
          </a:xfrm>
          <a:prstGeom prst="roundRect">
            <a:avLst/>
          </a:prstGeom>
          <a:ln w="762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কোন কোন উপাদানগুলি ফসল উৎপাদনে প্রতিকূল পরিবেশ সৃষ্টি করে?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883789"/>
              </p:ext>
            </p:extLst>
          </p:nvPr>
        </p:nvGraphicFramePr>
        <p:xfrm>
          <a:off x="438150" y="762000"/>
          <a:ext cx="824865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990600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নাওঃ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100" smtClean="0"/>
              <a:pPr/>
              <a:t>18</a:t>
            </a:fld>
            <a:endParaRPr lang="en-US" sz="11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9AC4F5-2DE3-4957-95CA-B5896E5FD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C9AC4F5-2DE3-4957-95CA-B5896E5FD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91CD2C-9748-47F8-8100-0324DC21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8E91CD2C-9748-47F8-8100-0324DC219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8C5D4C-F091-4806-B459-D13EC2224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B8C5D4C-F091-4806-B459-D13EC2224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699B4-B0F1-4979-9B9C-62BDC5514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0FA699B4-B0F1-4979-9B9C-62BDC5514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55C5F5-42D4-40DF-A7FF-F28E4E477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4155C5F5-42D4-40DF-A7FF-F28E4E477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676B4-361D-4758-A195-97FEFF3F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E1676B4-361D-4758-A195-97FEFF3F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394D0E-09F2-4B51-91A7-5A624B4D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E9394D0E-09F2-4B51-91A7-5A624B4D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E1137C-767C-4148-B6CE-57ECC846C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3E1137C-767C-4148-B6CE-57ECC846C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925FB5-5074-432B-8EF1-DDD4CE679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4925FB5-5074-432B-8EF1-DDD4CE679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D4FA8A-6C6E-4E8E-B099-F2E97175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08D4FA8A-6C6E-4E8E-B099-F2E97175F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F4211B-28DE-4570-9D58-02FE01847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8AF4211B-28DE-4570-9D58-02FE01847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D6E330-71AB-491D-9BF0-6DDB6715A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36D6E330-71AB-491D-9BF0-6DDB6715A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6F5048-C295-4911-A6C3-5AFB2996E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BA6F5048-C295-4911-A6C3-5AFB2996E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09CDA0-8691-4E2F-9400-E319B8B9F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8A09CDA0-8691-4E2F-9400-E319B8B9F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3199"/>
            <a:ext cx="2514600" cy="1752600"/>
          </a:xfrm>
          <a:prstGeom prst="rightArrowCallout">
            <a:avLst>
              <a:gd name="adj1" fmla="val 35395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057400"/>
            <a:ext cx="5562600" cy="2971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প্রতিকূল পরিবেশজনিত সমস্যাগুলি</a:t>
            </a:r>
          </a:p>
          <a:p>
            <a:pPr algn="ctr">
              <a:buNone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75" y="2000250"/>
            <a:ext cx="2590800" cy="510778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000250" y="428625"/>
            <a:ext cx="5214938" cy="1285875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4857752" y="2857500"/>
            <a:ext cx="3752848" cy="30861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পাঠ-৬: </a:t>
            </a:r>
            <a:r>
              <a:rPr lang="en-US" sz="1800" dirty="0" err="1">
                <a:ln w="11430"/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18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n w="11430"/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18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n w="11430"/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18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n w="11430"/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180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>
                <a:ln w="11430"/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18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n w="11430"/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429250" y="1995488"/>
            <a:ext cx="2743200" cy="510778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2857500"/>
            <a:ext cx="4038600" cy="30861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বাডডা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গুলশান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ঢাকা১২১২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050" smtClean="0"/>
              <a:pPr/>
              <a:t>20</a:t>
            </a:fld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304800" y="3352800"/>
            <a:ext cx="8534400" cy="26900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অতিবৃষ্টির কারণে-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বন্যা হয়	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খরা হয়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জলাবদ্ধতা হয়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romanLcPeriod" startAt="3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486400"/>
            <a:ext cx="127808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5486400"/>
            <a:ext cx="169198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5486400"/>
            <a:ext cx="2133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 ও 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5481935"/>
            <a:ext cx="173528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1"/>
            <a:ext cx="8458200" cy="149828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খরা কয় প্রকার?</a:t>
            </a:r>
          </a:p>
          <a:p>
            <a:pPr marL="457200" indent="-457200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9853" y="2325717"/>
            <a:ext cx="1828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780" y="2325717"/>
            <a:ext cx="1676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2362200"/>
            <a:ext cx="1828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ঘ. ৬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310825"/>
            <a:ext cx="1828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গ. 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2362200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EB2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EB2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100" smtClean="0"/>
              <a:pPr/>
              <a:t>21</a:t>
            </a:fld>
            <a:endParaRPr lang="en-US" sz="1100"/>
          </a:p>
        </p:txBody>
      </p:sp>
      <p:sp>
        <p:nvSpPr>
          <p:cNvPr id="14" name="TextBox 13"/>
          <p:cNvSpPr txBox="1"/>
          <p:nvPr/>
        </p:nvSpPr>
        <p:spPr>
          <a:xfrm>
            <a:off x="304800" y="3013472"/>
            <a:ext cx="8534400" cy="28263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4. বন্যার ক্ষয়-ক্ষতি কীসের উপর নির্ভর করে?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পানির উচ্চতা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পানির গতি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বন্যার স্থায়ীত্ব</a:t>
            </a:r>
          </a:p>
          <a:p>
            <a:pPr marL="514350" indent="-514350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5421868"/>
            <a:ext cx="1278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ক. i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2305" y="5410200"/>
            <a:ext cx="127808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খ. i ও 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5408" y="5405735"/>
            <a:ext cx="145819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গ. ii ও iii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89518" y="5405735"/>
            <a:ext cx="165908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ঘ. i, iiও iii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8610600" cy="13280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3. বাংলাদেশে প্রতিবছর কোন কোন মাসে শিলাবৃষ্টির হয় ?</a:t>
            </a:r>
          </a:p>
          <a:p>
            <a:pPr marL="457200" indent="-457200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2057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চৈত্র-বৈশাখ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600200"/>
            <a:ext cx="2209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খ. আষাঢ়-শ্রাবণ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1600200"/>
            <a:ext cx="1905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ঘ. পৌষ-মাঘ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1625025"/>
            <a:ext cx="1981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ভাদ্র-আশ্বিন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EB2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EB2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90600"/>
            <a:ext cx="4495800" cy="18288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29000"/>
            <a:ext cx="7543800" cy="160020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প্রতিকূল আবহাওয়ার কারণে ফসলের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ক্ষতি হয় তা আলোচনা কর।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ower-game-screensho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762000"/>
            <a:ext cx="7772400" cy="5334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1600"/>
            <a:ext cx="4038600" cy="1371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104E-6 L 0.00417 0.23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folder_AutoCollage_7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11" y="747638"/>
            <a:ext cx="8739289" cy="565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000375" y="152400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চিত্রটি 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কর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7924800" cy="1524000"/>
          </a:xfrm>
          <a:prstGeom prst="roundRect">
            <a:avLst>
              <a:gd name="adj" fmla="val 50000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Chevron">
              <a:avLst>
                <a:gd name="adj" fmla="val 0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উৎপাদনে প্রতিকূল আবহাওয়া ও জলবায়ুর প্রভাব</a:t>
            </a:r>
            <a:endParaRPr lang="bn-BD" sz="3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676400"/>
            <a:ext cx="4191000" cy="851297"/>
          </a:xfrm>
          <a:prstGeom prst="round2Diag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70B4F-0C69-49BB-8A64-36E3E9A4681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419600" cy="10668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819400"/>
            <a:ext cx="8382000" cy="3086104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প্রতিকূল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প্রতিকূল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 উৎপাদনে প্রতিকূল আবহাওয়ার প্রভাব ব্যাখ্যা করতে পারবে।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6705600" y="6858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066800" y="6858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32BF3E-E945-4D58-AE7C-B7706E2D9A2D}" type="slidenum">
              <a:rPr lang="en-US" sz="1050" smtClean="0"/>
              <a:pPr/>
              <a:t>5</a:t>
            </a:fld>
            <a:endParaRPr lang="en-US" sz="1050" smtClean="0"/>
          </a:p>
        </p:txBody>
      </p:sp>
      <p:sp>
        <p:nvSpPr>
          <p:cNvPr id="3" name="TextBox 2"/>
          <p:cNvSpPr txBox="1"/>
          <p:nvPr/>
        </p:nvSpPr>
        <p:spPr>
          <a:xfrm>
            <a:off x="2438400" y="200602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4203354" cy="2895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48200" y="228600"/>
            <a:ext cx="4357686" cy="304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3672840"/>
            <a:ext cx="4357686" cy="28803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3657600"/>
            <a:ext cx="4203354" cy="28956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971800"/>
            <a:ext cx="2362200" cy="73574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অতিবৃষ্টি</a:t>
            </a:r>
            <a:endParaRPr lang="en-US" sz="2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762000" y="800814"/>
            <a:ext cx="7696200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আষাঢ়-শ্রাবণ মাস বর্ষাকাল।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00034" y="4343400"/>
            <a:ext cx="8143932" cy="22814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অতিবৃষ্টির কারণে শাক-সবজী জাতীয় ফসলের উৎপাদন ব্যাহত হয়। গাছ মাটিতে হেলে পড়ে, পাতা, ফুল-ফল নষ্ট হয়। কোন কোন গাছ মারাও যায়। যেমন- কাঁঠাল, পেঁপে।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285720" y="2057400"/>
            <a:ext cx="8601116" cy="1828800"/>
            <a:chOff x="285720" y="2214554"/>
            <a:chExt cx="8601116" cy="1828800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285720" y="2214554"/>
              <a:ext cx="2743200" cy="18288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143636" y="2214554"/>
              <a:ext cx="2743200" cy="18288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214678" y="2214554"/>
              <a:ext cx="2743200" cy="18288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100" smtClean="0"/>
              <a:pPr/>
              <a:t>7</a:t>
            </a:fld>
            <a:endParaRPr lang="en-US" sz="11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450" y="400050"/>
            <a:ext cx="3931920" cy="26517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76800" y="400050"/>
            <a:ext cx="3931920" cy="265176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86314" y="3349008"/>
            <a:ext cx="3931920" cy="26517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472" y="3357562"/>
            <a:ext cx="3931920" cy="26517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4612" y="2714620"/>
            <a:ext cx="3771900" cy="578882"/>
          </a:xfrm>
          <a:prstGeom prst="round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cap="all" dirty="0" err="1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শিলাবৃষ্টি</a:t>
            </a:r>
            <a:endParaRPr lang="en-US" sz="28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1371600" y="4876800"/>
            <a:ext cx="6357982" cy="119181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মার্চ-এপ্রিল মাসে কালবৈশাখীর সাথে শিলাবৃষ্টি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14" name="Rounded Rectangle 13"/>
          <p:cNvSpPr/>
          <p:nvPr/>
        </p:nvSpPr>
        <p:spPr>
          <a:xfrm>
            <a:off x="4648200" y="381000"/>
            <a:ext cx="4267200" cy="4038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381000"/>
            <a:ext cx="4267200" cy="4038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465</Words>
  <Application>Microsoft Office PowerPoint</Application>
  <PresentationFormat>On-screen Show (4:3)</PresentationFormat>
  <Paragraphs>113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পরিচিতি</vt:lpstr>
      <vt:lpstr>PowerPoint Presentation</vt:lpstr>
      <vt:lpstr>ফসল উৎপাদনে প্রতিকূল আবহাওয়া ও জলবায়ুর প্রভাব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খরাকে তিন ভাগে ভাগ করা হয়েছে।</vt:lpstr>
      <vt:lpstr>PowerPoint Presentation</vt:lpstr>
      <vt:lpstr>একক কাজ</vt:lpstr>
      <vt:lpstr>PowerPoint Presentation</vt:lpstr>
      <vt:lpstr>দলীয় কাজ</vt:lpstr>
      <vt:lpstr>মূল্যায়ন</vt:lpstr>
      <vt:lpstr>PowerPoint Presentation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ismail - [2010]</cp:lastModifiedBy>
  <cp:revision>126</cp:revision>
  <dcterms:created xsi:type="dcterms:W3CDTF">2006-08-16T00:00:00Z</dcterms:created>
  <dcterms:modified xsi:type="dcterms:W3CDTF">2020-06-06T12:07:40Z</dcterms:modified>
</cp:coreProperties>
</file>