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78" r:id="rId5"/>
    <p:sldId id="260" r:id="rId6"/>
    <p:sldId id="269" r:id="rId7"/>
    <p:sldId id="270" r:id="rId8"/>
    <p:sldId id="261" r:id="rId9"/>
    <p:sldId id="272" r:id="rId10"/>
    <p:sldId id="263" r:id="rId11"/>
    <p:sldId id="262" r:id="rId12"/>
    <p:sldId id="268" r:id="rId13"/>
    <p:sldId id="266" r:id="rId14"/>
    <p:sldId id="271" r:id="rId15"/>
    <p:sldId id="265" r:id="rId16"/>
    <p:sldId id="280" r:id="rId17"/>
    <p:sldId id="277" r:id="rId18"/>
    <p:sldId id="273" r:id="rId19"/>
    <p:sldId id="267" r:id="rId20"/>
    <p:sldId id="27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41E4E-471F-487C-B918-6D15CCC2E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ndia Picture\IMG_20180303_114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28511"/>
          <a:stretch/>
        </p:blipFill>
        <p:spPr bwMode="auto">
          <a:xfrm>
            <a:off x="2209800" y="2286000"/>
            <a:ext cx="784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8785" y="762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 ban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 ban"/>
              </a:rPr>
              <a:t>পাঠে</a:t>
            </a:r>
            <a:r>
              <a:rPr lang="en-US" sz="5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 ban"/>
              </a:rPr>
              <a:t>সবাইকে</a:t>
            </a:r>
            <a:r>
              <a:rPr lang="en-US" sz="5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 ban"/>
              </a:rPr>
              <a:t>স্বাগতম</a:t>
            </a:r>
            <a:r>
              <a:rPr lang="as-IN" sz="5400" dirty="0" smtClean="0">
                <a:solidFill>
                  <a:srgbClr val="7030A0"/>
                </a:solidFill>
                <a:latin typeface="Nikosh ban"/>
              </a:rPr>
              <a:t> </a:t>
            </a:r>
            <a:endParaRPr lang="en-US" sz="5400" dirty="0">
              <a:solidFill>
                <a:srgbClr val="7030A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বার্ষিক পাঠ পরিকল্পনা ২০২০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05000"/>
            <a:ext cx="6172199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858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চিত্রটি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দেখে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বুঝতে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পারছ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3886200"/>
            <a:ext cx="441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গৃহ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নির্মানে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সরকারি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সহায়তা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বাড়াতে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1678983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গৃহ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নির্মান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হচ্ছে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বার্ষিক পাঠ পরিকল্পনা ২০২০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91625"/>
            <a:ext cx="4114800" cy="25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বার্ষিক পাঠ পরিকল্পনা ২০২০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5938"/>
            <a:ext cx="455167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334000" y="2721769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6858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চিত্রটি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দেখে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বুঝতে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পারছ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15" y="4953000"/>
            <a:ext cx="4586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পরিবেশ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দূষন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হচ্ছে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735533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মানবেতর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জীবনযাপন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করছে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4739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পরিবেশ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দূষন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রোধ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যাতে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জীবন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যাত্রার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বৃদ্ধি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10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62000"/>
            <a:ext cx="4648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70C0"/>
                </a:solidFill>
                <a:latin typeface="Nikosh ban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 ban"/>
              </a:rPr>
              <a:t>কাজ</a:t>
            </a:r>
            <a:endParaRPr lang="en-US" sz="8800" dirty="0">
              <a:solidFill>
                <a:srgbClr val="0070C0"/>
              </a:solidFill>
              <a:latin typeface="Nikosh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304" y="3352800"/>
            <a:ext cx="1084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বার্ষিক পাঠ পরিকল্পনা ২০২০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63242"/>
            <a:ext cx="2514600" cy="22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বার্ষিক পাঠ পরিকল্পনা ২০২০\IMG-20181003-WA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b="7303"/>
          <a:stretch/>
        </p:blipFill>
        <p:spPr bwMode="auto">
          <a:xfrm>
            <a:off x="533400" y="1563242"/>
            <a:ext cx="2780847" cy="21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29000" y="2241643"/>
            <a:ext cx="1219200" cy="45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5181600"/>
            <a:ext cx="93249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747355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বার্ষিক পাঠ পরিকল্পনা ২০২০\images (1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8179"/>
          <a:stretch/>
        </p:blipFill>
        <p:spPr bwMode="auto">
          <a:xfrm>
            <a:off x="8760725" y="1563242"/>
            <a:ext cx="2712677" cy="22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7467600" y="2287561"/>
            <a:ext cx="1130490" cy="50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0931" y="4027438"/>
            <a:ext cx="285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 ban"/>
              </a:rPr>
              <a:t>অপুষ্টিকর</a:t>
            </a:r>
            <a:r>
              <a:rPr lang="en-US" sz="36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 ban"/>
              </a:rPr>
              <a:t>শিশু</a:t>
            </a:r>
            <a:endParaRPr lang="en-US" sz="36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7603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451" y="20574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#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৩টি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914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বার্ষিক পাঠ পরিকল্পনা ২০২০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393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বার্ষিক পাঠ পরিকল্পনা ২০২০\73291634_2492247587531489_841477307391121817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7624"/>
            <a:ext cx="3773606" cy="28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81600" y="2748602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5334000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স্বাক্ষরতা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6606" y="70286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8741" y="593509"/>
            <a:ext cx="4639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বার্ষিক পাঠ পরিকল্পনা ২০২০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49191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449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 ban"/>
              </a:rPr>
              <a:t>মাল্টিমিডয়া</a:t>
            </a:r>
            <a:r>
              <a:rPr lang="en-US" sz="32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 ban"/>
              </a:rPr>
              <a:t>ক্লাস</a:t>
            </a:r>
            <a:endParaRPr lang="en-US" sz="3200" dirty="0">
              <a:solidFill>
                <a:srgbClr val="0070C0"/>
              </a:solidFill>
              <a:latin typeface="Nikosh 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1270" y="4398705"/>
            <a:ext cx="288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 ban"/>
              </a:rPr>
              <a:t>দক্ষ</a:t>
            </a:r>
            <a:r>
              <a:rPr lang="en-US" sz="36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 ban"/>
              </a:rPr>
              <a:t>জনশক্তি</a:t>
            </a:r>
            <a:endParaRPr lang="en-US" sz="3600" dirty="0">
              <a:solidFill>
                <a:srgbClr val="7030A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6690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/>
          <a:stretch/>
        </p:blipFill>
        <p:spPr>
          <a:xfrm>
            <a:off x="838200" y="1435442"/>
            <a:ext cx="10820400" cy="5117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90646"/>
            <a:ext cx="944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পাঠ্যবইয়ের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৪৪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পৃষ্ঠা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খোল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এবং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নিরবে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পড়</a:t>
            </a:r>
            <a:endParaRPr lang="en-US" sz="44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7262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বার্ষিক পাঠ পরিকল্পনা ২০২০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4" y="1150205"/>
            <a:ext cx="2590800" cy="17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5715000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হবে।যাতে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8492" y="467534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বার্ষিক পাঠ পরিকল্পনা ২০২০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43" y="1103629"/>
            <a:ext cx="2576514" cy="18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বার্ষিক পাঠ পরিকল্পনা ২০২০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43" y="3664424"/>
            <a:ext cx="25336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বার্ষিক পাঠ পরিকল্পনা ২০২০\images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83860"/>
            <a:ext cx="2667000" cy="18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বার্ষিক পাঠ পরিকল্পনা ২০২০\images (1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2" y="3657600"/>
            <a:ext cx="2857500" cy="17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বার্ষিক পাঠ পরিকল্পনা ২০২০\images (1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1" y="3657600"/>
            <a:ext cx="2619375" cy="17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7620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209800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13" y="3505200"/>
            <a:ext cx="74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বার্ষিক পাঠ পরিকল্পনা ২০২০\image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52805" y="552450"/>
            <a:ext cx="13811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বার্ষিক পাঠ পরিকল্পনা ২০২০\2db543e54c172bf65beec7a2805bd6ed-5cab0de8578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172200" cy="42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399" y="5562600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আমদানির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তুলনায়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রপ্তানির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পরিমান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22908" y="1457727"/>
            <a:ext cx="273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892" y="2227168"/>
            <a:ext cx="4620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চামড়াজাত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6402" y="3058732"/>
            <a:ext cx="4060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308" y="3670982"/>
            <a:ext cx="372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টেক্সটাইল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6361" y="4433623"/>
            <a:ext cx="273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716" y="533400"/>
            <a:ext cx="53106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কেমন</a:t>
            </a:r>
            <a:r>
              <a:rPr lang="en-US" sz="5400" dirty="0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আছ</a:t>
            </a:r>
            <a:r>
              <a:rPr lang="en-US" sz="5400" dirty="0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সবাই</a:t>
            </a:r>
            <a:r>
              <a:rPr lang="en-US" sz="5400" dirty="0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D:\বার্ষিক পাঠ পরিকল্পনা ২০২০\1040607_918385631584367_536665695610806903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7848600" cy="43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7620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704" y="2667000"/>
            <a:ext cx="779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১.জনসংখ্যা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704" y="4419600"/>
            <a:ext cx="1084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মানবসম্পদকে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9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4887"/>
            <a:ext cx="3562183" cy="24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ollect\collect\ততততত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4572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accent3"/>
                </a:solidFill>
                <a:latin typeface="Nikosh ban"/>
                <a:cs typeface="NikoshBAN" pitchFamily="2" charset="0"/>
              </a:rPr>
              <a:t>ধন্যবাদ</a:t>
            </a:r>
            <a:r>
              <a:rPr lang="en-US" sz="5400" b="1" dirty="0">
                <a:solidFill>
                  <a:schemeClr val="accent3"/>
                </a:solidFill>
                <a:latin typeface="Nikosh ban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3"/>
                </a:solidFill>
                <a:latin typeface="Nikosh ban"/>
                <a:cs typeface="NikoshBAN" pitchFamily="2" charset="0"/>
              </a:rPr>
              <a:t>সবাইকে</a:t>
            </a:r>
            <a:endParaRPr lang="en-US" sz="5400" b="1" dirty="0">
              <a:solidFill>
                <a:schemeClr val="accent3"/>
              </a:solidFill>
              <a:latin typeface="Nikosh 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300" y="502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সুস্থ্য</a:t>
            </a:r>
            <a:r>
              <a:rPr lang="en-US" sz="5400" b="1" dirty="0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থেকো,বাসায়</a:t>
            </a:r>
            <a:r>
              <a:rPr lang="en-US" sz="5400" b="1" dirty="0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থেকো</a:t>
            </a:r>
            <a:r>
              <a:rPr lang="en-US" sz="5400" b="1" dirty="0" smtClean="0">
                <a:solidFill>
                  <a:srgbClr val="00B0F0"/>
                </a:solidFill>
                <a:latin typeface="Nikosh ban"/>
                <a:cs typeface="NikoshBAN" pitchFamily="2" charset="0"/>
              </a:rPr>
              <a:t>।</a:t>
            </a:r>
            <a:endParaRPr lang="en-US" sz="5400" b="1" dirty="0">
              <a:solidFill>
                <a:srgbClr val="00B0F0"/>
              </a:solidFill>
              <a:latin typeface="Nikosh 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4456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2057400"/>
            <a:ext cx="4038600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কামরুন্নাহার </a:t>
            </a:r>
            <a:endParaRPr lang="en-US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সহঃ শিঃ)</a:t>
            </a:r>
          </a:p>
          <a:p>
            <a:pPr algn="ctr"/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শ্রীরামপুর পূর্বপাড়া সঃ প্রাঃ বিঃ</a:t>
            </a:r>
          </a:p>
          <a:p>
            <a:pPr algn="ctr"/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রায়পুরা-নরসিংদী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"/>
            <a:ext cx="18288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6725" y="630819"/>
            <a:ext cx="358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শিক্ষক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পরিচিতি</a:t>
            </a:r>
            <a:endParaRPr lang="en-US" sz="44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2289"/>
            <a:ext cx="1828800" cy="624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610969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আধ্যায়ঃ ৫</a:t>
            </a: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জনসংখ্যা</a:t>
            </a:r>
            <a:endParaRPr lang="bn-IN" sz="36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সমাধান</a:t>
            </a:r>
            <a:endParaRPr lang="bn-IN" sz="3600" b="1" spc="50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600200"/>
            <a:ext cx="2743200" cy="344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236725" y="390646"/>
            <a:ext cx="327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পাঠ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পরিচিতি</a:t>
            </a:r>
            <a:endParaRPr lang="en-US" sz="44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1828800"/>
            <a:ext cx="11049000" cy="347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১২.২.১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১২.৩.৩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জসম্পদে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অনেকাংশে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D:\বার্ষিক পাঠ পরিকল্পনা ২০২০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11" y="1242996"/>
            <a:ext cx="3510051" cy="212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বার্ষিক পাঠ পরিকল্পনা ২০২০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8" y="3786179"/>
            <a:ext cx="3559698" cy="233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8288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1910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92303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D:\বার্ষিক পাঠ পরিকল্পনা ২০২০\73291634_2492247587531489_841477307391121817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42" y="3955197"/>
            <a:ext cx="2504364" cy="18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D:\বার্ষিক পাঠ পরিকল্পনা ২০২০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21" y="1219200"/>
            <a:ext cx="2504364" cy="182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599" y="5805642"/>
            <a:ext cx="162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535" y="3124200"/>
            <a:ext cx="17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1" y="1093730"/>
            <a:ext cx="734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মৌলিক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981200"/>
            <a:ext cx="6845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পাঠগুলিতে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7715" y="4343400"/>
            <a:ext cx="6845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762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686334"/>
            <a:ext cx="1021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বার্ষিক পাঠ পরিকল্পনা ২০২০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41071"/>
            <a:ext cx="4876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বার্ষিক পাঠ পরিকল্পনা ২০২০\Hunger_food_cr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7702"/>
            <a:ext cx="30289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10000" y="2368738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4685731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68573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384</Words>
  <Application>Microsoft Office PowerPoint</Application>
  <PresentationFormat>Custom</PresentationFormat>
  <Paragraphs>69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223</cp:revision>
  <dcterms:created xsi:type="dcterms:W3CDTF">2020-03-31T07:55:46Z</dcterms:created>
  <dcterms:modified xsi:type="dcterms:W3CDTF">2020-06-06T17:17:48Z</dcterms:modified>
</cp:coreProperties>
</file>