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7" d="100"/>
          <a:sy n="77" d="100"/>
        </p:scale>
        <p:origin x="-61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150EC-60EA-45C7-B1A5-209E47D8DCAD}"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1600A7A8-4EC9-45B2-8BFF-38B11CCE364C}">
      <dgm:prSet phldrT="[Text]"/>
      <dgm:spPr/>
      <dgm:t>
        <a:bodyPr/>
        <a:lstStyle/>
        <a:p>
          <a:r>
            <a:rPr lang="en-US" dirty="0" smtClean="0"/>
            <a:t>01</a:t>
          </a:r>
          <a:endParaRPr lang="en-US" dirty="0"/>
        </a:p>
      </dgm:t>
    </dgm:pt>
    <dgm:pt modelId="{EB95E9F2-DCB2-4136-BDD6-31C3AC5B9FCC}" type="parTrans" cxnId="{E89D2AEC-ED61-4830-BC64-32491184154B}">
      <dgm:prSet/>
      <dgm:spPr/>
      <dgm:t>
        <a:bodyPr/>
        <a:lstStyle/>
        <a:p>
          <a:endParaRPr lang="en-US"/>
        </a:p>
      </dgm:t>
    </dgm:pt>
    <dgm:pt modelId="{91D969CF-644C-4DCC-88D3-BBF8B0E2CE28}" type="sibTrans" cxnId="{E89D2AEC-ED61-4830-BC64-32491184154B}">
      <dgm:prSet/>
      <dgm:spPr/>
      <dgm:t>
        <a:bodyPr/>
        <a:lstStyle/>
        <a:p>
          <a:endParaRPr lang="en-US"/>
        </a:p>
      </dgm:t>
    </dgm:pt>
    <dgm:pt modelId="{CD4C3A0B-BB97-430C-A842-111825A0C96E}">
      <dgm:prSet phldrT="[Text]"/>
      <dgm:spPr/>
      <dgm:t>
        <a:bodyPr/>
        <a:lstStyle/>
        <a:p>
          <a:r>
            <a:rPr lang="en-US" dirty="0" smtClean="0"/>
            <a:t>02</a:t>
          </a:r>
          <a:endParaRPr lang="en-US" dirty="0"/>
        </a:p>
      </dgm:t>
    </dgm:pt>
    <dgm:pt modelId="{AC98945A-DC89-4517-85DC-8B689FCB3848}" type="parTrans" cxnId="{C7AAB3C4-3667-4833-BF69-A76765E1BFB2}">
      <dgm:prSet/>
      <dgm:spPr/>
      <dgm:t>
        <a:bodyPr/>
        <a:lstStyle/>
        <a:p>
          <a:endParaRPr lang="en-US"/>
        </a:p>
      </dgm:t>
    </dgm:pt>
    <dgm:pt modelId="{CCE834B5-3DE3-4184-A354-CC1DB7EC943F}" type="sibTrans" cxnId="{C7AAB3C4-3667-4833-BF69-A76765E1BFB2}">
      <dgm:prSet/>
      <dgm:spPr/>
      <dgm:t>
        <a:bodyPr/>
        <a:lstStyle/>
        <a:p>
          <a:endParaRPr lang="en-US"/>
        </a:p>
      </dgm:t>
    </dgm:pt>
    <dgm:pt modelId="{226E70F0-3B87-4997-9642-BB6DDAD6E43F}">
      <dgm:prSet phldrT="[Text]"/>
      <dgm:spPr/>
      <dgm:t>
        <a:bodyPr/>
        <a:lstStyle/>
        <a:p>
          <a:r>
            <a:rPr lang="en-US" b="1" dirty="0" smtClean="0">
              <a:effectLst>
                <a:outerShdw blurRad="38100" dist="38100" dir="2700000" algn="tl">
                  <a:srgbClr val="000000">
                    <a:alpha val="43137"/>
                  </a:srgbClr>
                </a:outerShdw>
              </a:effectLst>
            </a:rPr>
            <a:t>Ask &amp; Question</a:t>
          </a:r>
          <a:endParaRPr lang="en-US" b="1" dirty="0">
            <a:effectLst>
              <a:outerShdw blurRad="38100" dist="38100" dir="2700000" algn="tl">
                <a:srgbClr val="000000">
                  <a:alpha val="43137"/>
                </a:srgbClr>
              </a:outerShdw>
            </a:effectLst>
          </a:endParaRPr>
        </a:p>
      </dgm:t>
    </dgm:pt>
    <dgm:pt modelId="{2B668203-8D37-4238-9CA5-5CBC34E248D7}" type="parTrans" cxnId="{9878A4B2-5B06-4D87-BFFB-773BF05694C8}">
      <dgm:prSet/>
      <dgm:spPr/>
      <dgm:t>
        <a:bodyPr/>
        <a:lstStyle/>
        <a:p>
          <a:endParaRPr lang="en-US"/>
        </a:p>
      </dgm:t>
    </dgm:pt>
    <dgm:pt modelId="{67DF418C-8EB4-4FC8-AF2E-0478277E307F}" type="sibTrans" cxnId="{9878A4B2-5B06-4D87-BFFB-773BF05694C8}">
      <dgm:prSet/>
      <dgm:spPr/>
      <dgm:t>
        <a:bodyPr/>
        <a:lstStyle/>
        <a:p>
          <a:endParaRPr lang="en-US"/>
        </a:p>
      </dgm:t>
    </dgm:pt>
    <dgm:pt modelId="{3A0FBAD2-CFCE-42A3-979B-9FC79F8AC37B}">
      <dgm:prSet phldrT="[Text]"/>
      <dgm:spPr/>
      <dgm:t>
        <a:bodyPr/>
        <a:lstStyle/>
        <a:p>
          <a:r>
            <a:rPr lang="en-US" dirty="0" smtClean="0"/>
            <a:t>03</a:t>
          </a:r>
          <a:endParaRPr lang="en-US" dirty="0"/>
        </a:p>
      </dgm:t>
    </dgm:pt>
    <dgm:pt modelId="{87309387-F194-4831-A5CE-5E660368FA7F}" type="parTrans" cxnId="{2EDA1F83-4455-44A2-9896-898C93CF81CB}">
      <dgm:prSet/>
      <dgm:spPr/>
      <dgm:t>
        <a:bodyPr/>
        <a:lstStyle/>
        <a:p>
          <a:endParaRPr lang="en-US"/>
        </a:p>
      </dgm:t>
    </dgm:pt>
    <dgm:pt modelId="{E02774D0-36D3-4D25-AD38-5CE0F3822E9D}" type="sibTrans" cxnId="{2EDA1F83-4455-44A2-9896-898C93CF81CB}">
      <dgm:prSet/>
      <dgm:spPr/>
      <dgm:t>
        <a:bodyPr/>
        <a:lstStyle/>
        <a:p>
          <a:endParaRPr lang="en-US"/>
        </a:p>
      </dgm:t>
    </dgm:pt>
    <dgm:pt modelId="{94A65157-DD22-4792-806C-AD0F2B545EAC}">
      <dgm:prSet/>
      <dgm:spPr/>
      <dgm:t>
        <a:bodyPr/>
        <a:lstStyle/>
        <a:p>
          <a:r>
            <a:rPr lang="en-US" b="1" dirty="0" smtClean="0">
              <a:effectLst>
                <a:outerShdw blurRad="38100" dist="38100" dir="2700000" algn="tl">
                  <a:srgbClr val="000000">
                    <a:alpha val="43137"/>
                  </a:srgbClr>
                </a:outerShdw>
              </a:effectLst>
            </a:rPr>
            <a:t>Talk </a:t>
          </a:r>
          <a:r>
            <a:rPr lang="en-US" b="1" dirty="0" smtClean="0">
              <a:effectLst>
                <a:outerShdw blurRad="38100" dist="38100" dir="2700000" algn="tl">
                  <a:srgbClr val="000000">
                    <a:alpha val="43137"/>
                  </a:srgbClr>
                </a:outerShdw>
              </a:effectLst>
            </a:rPr>
            <a:t>about divers  </a:t>
          </a:r>
          <a:endParaRPr lang="en-US" b="1" dirty="0">
            <a:effectLst>
              <a:outerShdw blurRad="38100" dist="38100" dir="2700000" algn="tl">
                <a:srgbClr val="000000">
                  <a:alpha val="43137"/>
                </a:srgbClr>
              </a:outerShdw>
            </a:effectLst>
          </a:endParaRPr>
        </a:p>
      </dgm:t>
    </dgm:pt>
    <dgm:pt modelId="{6A0CB3FA-B1C1-404D-BD01-F563675CD3F0}" type="parTrans" cxnId="{E41F7369-6970-496B-A9C0-5A36C9149CBF}">
      <dgm:prSet/>
      <dgm:spPr/>
      <dgm:t>
        <a:bodyPr/>
        <a:lstStyle/>
        <a:p>
          <a:endParaRPr lang="en-US"/>
        </a:p>
      </dgm:t>
    </dgm:pt>
    <dgm:pt modelId="{8A1541C8-F8DE-47D7-B821-BE391BC73FA2}" type="sibTrans" cxnId="{E41F7369-6970-496B-A9C0-5A36C9149CBF}">
      <dgm:prSet/>
      <dgm:spPr/>
      <dgm:t>
        <a:bodyPr/>
        <a:lstStyle/>
        <a:p>
          <a:endParaRPr lang="en-US"/>
        </a:p>
      </dgm:t>
    </dgm:pt>
    <dgm:pt modelId="{40526B27-4E00-4D5F-BE3D-8ECCA823A7AB}">
      <dgm:prSet/>
      <dgm:spPr/>
      <dgm:t>
        <a:bodyPr/>
        <a:lstStyle/>
        <a:p>
          <a:r>
            <a:rPr lang="en-US" dirty="0" smtClean="0">
              <a:effectLst>
                <a:outerShdw blurRad="38100" dist="38100" dir="2700000" algn="tl">
                  <a:srgbClr val="000000">
                    <a:alpha val="43137"/>
                  </a:srgbClr>
                </a:outerShdw>
              </a:effectLst>
            </a:rPr>
            <a:t>Write a short paragraph on “ </a:t>
          </a:r>
          <a:r>
            <a:rPr lang="en-US" dirty="0" err="1" smtClean="0">
              <a:effectLst>
                <a:outerShdw blurRad="38100" dist="38100" dir="2700000" algn="tl">
                  <a:srgbClr val="000000">
                    <a:alpha val="43137"/>
                  </a:srgbClr>
                </a:outerShdw>
              </a:effectLst>
            </a:rPr>
            <a:t>Ama</a:t>
          </a:r>
          <a:r>
            <a:rPr lang="en-US" dirty="0" smtClean="0">
              <a:effectLst>
                <a:outerShdw blurRad="38100" dist="38100" dir="2700000" algn="tl">
                  <a:srgbClr val="000000">
                    <a:alpha val="43137"/>
                  </a:srgbClr>
                </a:outerShdw>
              </a:effectLst>
            </a:rPr>
            <a:t> divers   </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dgm:t>
    </dgm:pt>
    <dgm:pt modelId="{4DF58872-3B1A-4103-985A-C6F9DC66678B}" type="parTrans" cxnId="{A337C099-26E0-490D-88A3-45630A9719E1}">
      <dgm:prSet/>
      <dgm:spPr/>
      <dgm:t>
        <a:bodyPr/>
        <a:lstStyle/>
        <a:p>
          <a:endParaRPr lang="en-US"/>
        </a:p>
      </dgm:t>
    </dgm:pt>
    <dgm:pt modelId="{A2BEC0FE-8FF0-481F-B3BB-F89BB87B04DD}" type="sibTrans" cxnId="{A337C099-26E0-490D-88A3-45630A9719E1}">
      <dgm:prSet/>
      <dgm:spPr/>
      <dgm:t>
        <a:bodyPr/>
        <a:lstStyle/>
        <a:p>
          <a:endParaRPr lang="en-US"/>
        </a:p>
      </dgm:t>
    </dgm:pt>
    <dgm:pt modelId="{3D4B142C-731D-4DCC-BCB3-E989B19C8709}" type="pres">
      <dgm:prSet presAssocID="{F14150EC-60EA-45C7-B1A5-209E47D8DCAD}" presName="Name0" presStyleCnt="0">
        <dgm:presLayoutVars>
          <dgm:dir/>
          <dgm:resizeHandles val="exact"/>
        </dgm:presLayoutVars>
      </dgm:prSet>
      <dgm:spPr/>
      <dgm:t>
        <a:bodyPr/>
        <a:lstStyle/>
        <a:p>
          <a:endParaRPr lang="en-US"/>
        </a:p>
      </dgm:t>
    </dgm:pt>
    <dgm:pt modelId="{01429BE4-BF11-44FA-B922-38457000F5B3}" type="pres">
      <dgm:prSet presAssocID="{1600A7A8-4EC9-45B2-8BFF-38B11CCE364C}" presName="node" presStyleLbl="node1" presStyleIdx="0" presStyleCnt="3">
        <dgm:presLayoutVars>
          <dgm:bulletEnabled val="1"/>
        </dgm:presLayoutVars>
      </dgm:prSet>
      <dgm:spPr/>
      <dgm:t>
        <a:bodyPr/>
        <a:lstStyle/>
        <a:p>
          <a:endParaRPr lang="en-US"/>
        </a:p>
      </dgm:t>
    </dgm:pt>
    <dgm:pt modelId="{3D7B4943-F971-4A1C-974E-65CC13C22196}" type="pres">
      <dgm:prSet presAssocID="{91D969CF-644C-4DCC-88D3-BBF8B0E2CE28}" presName="sibTrans" presStyleCnt="0"/>
      <dgm:spPr/>
      <dgm:t>
        <a:bodyPr/>
        <a:lstStyle/>
        <a:p>
          <a:endParaRPr lang="en-US"/>
        </a:p>
      </dgm:t>
    </dgm:pt>
    <dgm:pt modelId="{D1B5BEFD-9B82-4417-AC6C-A4CD94CD8ABC}" type="pres">
      <dgm:prSet presAssocID="{CD4C3A0B-BB97-430C-A842-111825A0C96E}" presName="node" presStyleLbl="node1" presStyleIdx="1" presStyleCnt="3">
        <dgm:presLayoutVars>
          <dgm:bulletEnabled val="1"/>
        </dgm:presLayoutVars>
      </dgm:prSet>
      <dgm:spPr/>
      <dgm:t>
        <a:bodyPr/>
        <a:lstStyle/>
        <a:p>
          <a:endParaRPr lang="en-US"/>
        </a:p>
      </dgm:t>
    </dgm:pt>
    <dgm:pt modelId="{9E4B6819-9870-48B4-A527-67CCD55BB415}" type="pres">
      <dgm:prSet presAssocID="{CCE834B5-3DE3-4184-A354-CC1DB7EC943F}" presName="sibTrans" presStyleCnt="0"/>
      <dgm:spPr/>
      <dgm:t>
        <a:bodyPr/>
        <a:lstStyle/>
        <a:p>
          <a:endParaRPr lang="en-US"/>
        </a:p>
      </dgm:t>
    </dgm:pt>
    <dgm:pt modelId="{4D19E08B-8C7E-48B9-A56F-29C3B60976B4}" type="pres">
      <dgm:prSet presAssocID="{3A0FBAD2-CFCE-42A3-979B-9FC79F8AC37B}" presName="node" presStyleLbl="node1" presStyleIdx="2" presStyleCnt="3">
        <dgm:presLayoutVars>
          <dgm:bulletEnabled val="1"/>
        </dgm:presLayoutVars>
      </dgm:prSet>
      <dgm:spPr/>
      <dgm:t>
        <a:bodyPr/>
        <a:lstStyle/>
        <a:p>
          <a:endParaRPr lang="en-US"/>
        </a:p>
      </dgm:t>
    </dgm:pt>
  </dgm:ptLst>
  <dgm:cxnLst>
    <dgm:cxn modelId="{C7AAB3C4-3667-4833-BF69-A76765E1BFB2}" srcId="{F14150EC-60EA-45C7-B1A5-209E47D8DCAD}" destId="{CD4C3A0B-BB97-430C-A842-111825A0C96E}" srcOrd="1" destOrd="0" parTransId="{AC98945A-DC89-4517-85DC-8B689FCB3848}" sibTransId="{CCE834B5-3DE3-4184-A354-CC1DB7EC943F}"/>
    <dgm:cxn modelId="{2EDA1F83-4455-44A2-9896-898C93CF81CB}" srcId="{F14150EC-60EA-45C7-B1A5-209E47D8DCAD}" destId="{3A0FBAD2-CFCE-42A3-979B-9FC79F8AC37B}" srcOrd="2" destOrd="0" parTransId="{87309387-F194-4831-A5CE-5E660368FA7F}" sibTransId="{E02774D0-36D3-4D25-AD38-5CE0F3822E9D}"/>
    <dgm:cxn modelId="{516C33D0-E024-4263-844A-F7AAB1EF1732}" type="presOf" srcId="{3A0FBAD2-CFCE-42A3-979B-9FC79F8AC37B}" destId="{4D19E08B-8C7E-48B9-A56F-29C3B60976B4}" srcOrd="0" destOrd="0" presId="urn:microsoft.com/office/officeart/2005/8/layout/hList6"/>
    <dgm:cxn modelId="{8B207713-8C70-4C6E-9A21-B0D6431E20AA}" type="presOf" srcId="{226E70F0-3B87-4997-9642-BB6DDAD6E43F}" destId="{D1B5BEFD-9B82-4417-AC6C-A4CD94CD8ABC}" srcOrd="0" destOrd="1" presId="urn:microsoft.com/office/officeart/2005/8/layout/hList6"/>
    <dgm:cxn modelId="{7FB1FC44-2677-4C6F-8ABE-6FCBEAF52BA9}" type="presOf" srcId="{94A65157-DD22-4792-806C-AD0F2B545EAC}" destId="{01429BE4-BF11-44FA-B922-38457000F5B3}" srcOrd="0" destOrd="1" presId="urn:microsoft.com/office/officeart/2005/8/layout/hList6"/>
    <dgm:cxn modelId="{060B42EE-E9E5-4ED2-84D5-188A12554683}" type="presOf" srcId="{1600A7A8-4EC9-45B2-8BFF-38B11CCE364C}" destId="{01429BE4-BF11-44FA-B922-38457000F5B3}" srcOrd="0" destOrd="0" presId="urn:microsoft.com/office/officeart/2005/8/layout/hList6"/>
    <dgm:cxn modelId="{E41F7369-6970-496B-A9C0-5A36C9149CBF}" srcId="{1600A7A8-4EC9-45B2-8BFF-38B11CCE364C}" destId="{94A65157-DD22-4792-806C-AD0F2B545EAC}" srcOrd="0" destOrd="0" parTransId="{6A0CB3FA-B1C1-404D-BD01-F563675CD3F0}" sibTransId="{8A1541C8-F8DE-47D7-B821-BE391BC73FA2}"/>
    <dgm:cxn modelId="{0B352CB8-9D2B-4129-9F66-2ED050056E3C}" type="presOf" srcId="{F14150EC-60EA-45C7-B1A5-209E47D8DCAD}" destId="{3D4B142C-731D-4DCC-BCB3-E989B19C8709}" srcOrd="0" destOrd="0" presId="urn:microsoft.com/office/officeart/2005/8/layout/hList6"/>
    <dgm:cxn modelId="{9878A4B2-5B06-4D87-BFFB-773BF05694C8}" srcId="{CD4C3A0B-BB97-430C-A842-111825A0C96E}" destId="{226E70F0-3B87-4997-9642-BB6DDAD6E43F}" srcOrd="0" destOrd="0" parTransId="{2B668203-8D37-4238-9CA5-5CBC34E248D7}" sibTransId="{67DF418C-8EB4-4FC8-AF2E-0478277E307F}"/>
    <dgm:cxn modelId="{E89D2AEC-ED61-4830-BC64-32491184154B}" srcId="{F14150EC-60EA-45C7-B1A5-209E47D8DCAD}" destId="{1600A7A8-4EC9-45B2-8BFF-38B11CCE364C}" srcOrd="0" destOrd="0" parTransId="{EB95E9F2-DCB2-4136-BDD6-31C3AC5B9FCC}" sibTransId="{91D969CF-644C-4DCC-88D3-BBF8B0E2CE28}"/>
    <dgm:cxn modelId="{A337C099-26E0-490D-88A3-45630A9719E1}" srcId="{3A0FBAD2-CFCE-42A3-979B-9FC79F8AC37B}" destId="{40526B27-4E00-4D5F-BE3D-8ECCA823A7AB}" srcOrd="0" destOrd="0" parTransId="{4DF58872-3B1A-4103-985A-C6F9DC66678B}" sibTransId="{A2BEC0FE-8FF0-481F-B3BB-F89BB87B04DD}"/>
    <dgm:cxn modelId="{6F386184-2C4F-4E98-8DCC-D1B377D4A3DE}" type="presOf" srcId="{CD4C3A0B-BB97-430C-A842-111825A0C96E}" destId="{D1B5BEFD-9B82-4417-AC6C-A4CD94CD8ABC}" srcOrd="0" destOrd="0" presId="urn:microsoft.com/office/officeart/2005/8/layout/hList6"/>
    <dgm:cxn modelId="{0079CCE0-614C-4085-AD0F-B8A8439AE56E}" type="presOf" srcId="{40526B27-4E00-4D5F-BE3D-8ECCA823A7AB}" destId="{4D19E08B-8C7E-48B9-A56F-29C3B60976B4}" srcOrd="0" destOrd="1" presId="urn:microsoft.com/office/officeart/2005/8/layout/hList6"/>
    <dgm:cxn modelId="{7D6BA46D-114A-4E4D-9BD8-63EB5CC1D496}" type="presParOf" srcId="{3D4B142C-731D-4DCC-BCB3-E989B19C8709}" destId="{01429BE4-BF11-44FA-B922-38457000F5B3}" srcOrd="0" destOrd="0" presId="urn:microsoft.com/office/officeart/2005/8/layout/hList6"/>
    <dgm:cxn modelId="{2C712CFC-04A8-47FD-9723-FDC0C713D8A8}" type="presParOf" srcId="{3D4B142C-731D-4DCC-BCB3-E989B19C8709}" destId="{3D7B4943-F971-4A1C-974E-65CC13C22196}" srcOrd="1" destOrd="0" presId="urn:microsoft.com/office/officeart/2005/8/layout/hList6"/>
    <dgm:cxn modelId="{A2A77C88-654A-4000-A883-376D7178A310}" type="presParOf" srcId="{3D4B142C-731D-4DCC-BCB3-E989B19C8709}" destId="{D1B5BEFD-9B82-4417-AC6C-A4CD94CD8ABC}" srcOrd="2" destOrd="0" presId="urn:microsoft.com/office/officeart/2005/8/layout/hList6"/>
    <dgm:cxn modelId="{DF6318C4-CA98-4F57-9C85-0FD7A69DD7EE}" type="presParOf" srcId="{3D4B142C-731D-4DCC-BCB3-E989B19C8709}" destId="{9E4B6819-9870-48B4-A527-67CCD55BB415}" srcOrd="3" destOrd="0" presId="urn:microsoft.com/office/officeart/2005/8/layout/hList6"/>
    <dgm:cxn modelId="{D926E20C-7DFD-4D75-B122-C5C758F6452A}" type="presParOf" srcId="{3D4B142C-731D-4DCC-BCB3-E989B19C8709}" destId="{4D19E08B-8C7E-48B9-A56F-29C3B60976B4}"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B12AF-F049-4187-9385-5EE4DB249FD5}" type="datetimeFigureOut">
              <a:rPr lang="en-US" smtClean="0"/>
              <a:pPr/>
              <a:t>06-Jun-2020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B6FAC-D0B0-4A01-813E-1D515AC993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B6FAC-D0B0-4A01-813E-1D515AC993D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B6FAC-D0B0-4A01-813E-1D515AC993D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5483-6B47-46C0-B489-BD436A3A794A}" type="datetimeFigureOut">
              <a:rPr lang="en-US" smtClean="0"/>
              <a:pPr/>
              <a:t>06-Jun-2020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87602-32B4-4998-A94F-5BB09701859E}"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5483-6B47-46C0-B489-BD436A3A794A}" type="datetimeFigureOut">
              <a:rPr lang="en-US" smtClean="0"/>
              <a:pPr/>
              <a:t>06-Jun-2020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7602-32B4-4998-A94F-5BB0970185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zizabidpur@gmail.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04800"/>
            <a:ext cx="4804392" cy="1508105"/>
          </a:xfrm>
          <a:prstGeom prst="rect">
            <a:avLst/>
          </a:prstGeom>
          <a:noFill/>
          <a:ln>
            <a:no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3800" b="1" spc="50" baseline="-25000" dirty="0" smtClean="0">
                <a:ln w="11430"/>
                <a:solidFill>
                  <a:srgbClr val="FF0000"/>
                </a:solidFill>
                <a:effectLst>
                  <a:outerShdw blurRad="76200" dist="50800" dir="5400000" algn="tl" rotWithShape="0">
                    <a:srgbClr val="000000">
                      <a:alpha val="65000"/>
                    </a:srgbClr>
                  </a:outerShdw>
                </a:effectLst>
              </a:rPr>
              <a:t>Welcome</a:t>
            </a:r>
            <a:endParaRPr lang="en-US" sz="13800" b="1" spc="50" baseline="-25000" dirty="0">
              <a:ln w="11430"/>
              <a:solidFill>
                <a:srgbClr val="FF0000"/>
              </a:solidFill>
              <a:effectLst>
                <a:outerShdw blurRad="76200" dist="50800" dir="5400000" algn="tl" rotWithShape="0">
                  <a:srgbClr val="000000">
                    <a:alpha val="65000"/>
                  </a:srgbClr>
                </a:outerShdw>
              </a:effectLst>
            </a:endParaRPr>
          </a:p>
        </p:txBody>
      </p:sp>
      <p:pic>
        <p:nvPicPr>
          <p:cNvPr id="6" name="Picture 5" descr="dioxide-clipart-red-flower-clip-art.gif"/>
          <p:cNvPicPr>
            <a:picLocks noChangeAspect="1"/>
          </p:cNvPicPr>
          <p:nvPr/>
        </p:nvPicPr>
        <p:blipFill>
          <a:blip r:embed="rId2"/>
          <a:stretch>
            <a:fillRect/>
          </a:stretch>
        </p:blipFill>
        <p:spPr>
          <a:xfrm>
            <a:off x="7772400" y="4482934"/>
            <a:ext cx="1371600" cy="2375065"/>
          </a:xfrm>
          <a:prstGeom prst="rect">
            <a:avLst/>
          </a:prstGeom>
        </p:spPr>
      </p:pic>
      <p:pic>
        <p:nvPicPr>
          <p:cNvPr id="5" name="Picture 4" descr="drysuit.jpg"/>
          <p:cNvPicPr>
            <a:picLocks noChangeAspect="1"/>
          </p:cNvPicPr>
          <p:nvPr/>
        </p:nvPicPr>
        <p:blipFill>
          <a:blip r:embed="rId3"/>
          <a:stretch>
            <a:fillRect/>
          </a:stretch>
        </p:blipFill>
        <p:spPr>
          <a:xfrm>
            <a:off x="1981200" y="1752600"/>
            <a:ext cx="4762500" cy="3571875"/>
          </a:xfrm>
          <a:prstGeom prst="rect">
            <a:avLst/>
          </a:prstGeom>
        </p:spPr>
      </p:pic>
      <p:pic>
        <p:nvPicPr>
          <p:cNvPr id="7" name="Picture 6" descr="dioxide-clipart-red-flower-clip-art.gif"/>
          <p:cNvPicPr>
            <a:picLocks noChangeAspect="1"/>
          </p:cNvPicPr>
          <p:nvPr/>
        </p:nvPicPr>
        <p:blipFill>
          <a:blip r:embed="rId2"/>
          <a:stretch>
            <a:fillRect/>
          </a:stretch>
        </p:blipFill>
        <p:spPr>
          <a:xfrm flipH="1">
            <a:off x="0" y="4343400"/>
            <a:ext cx="1452182" cy="25146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just"/>
            <a:r>
              <a:rPr lang="en-US" sz="2800" dirty="0" smtClean="0"/>
              <a:t>Before the </a:t>
            </a:r>
            <a:r>
              <a:rPr lang="en-US" sz="2800" dirty="0" err="1" smtClean="0"/>
              <a:t>begining</a:t>
            </a:r>
            <a:r>
              <a:rPr lang="en-US" sz="2800" dirty="0" smtClean="0"/>
              <a:t> of the 20</a:t>
            </a:r>
            <a:r>
              <a:rPr lang="en-US" sz="2800" baseline="30000" dirty="0" smtClean="0"/>
              <a:t>th</a:t>
            </a:r>
            <a:r>
              <a:rPr lang="en-US" sz="2800" dirty="0" smtClean="0"/>
              <a:t> century, pearls were obtained from pearl oysters. These oysters were collected from the bottom of the ocean, lake or river</a:t>
            </a:r>
            <a:endParaRPr lang="en-US" sz="2800" dirty="0"/>
          </a:p>
        </p:txBody>
      </p:sp>
      <p:pic>
        <p:nvPicPr>
          <p:cNvPr id="6" name="Content Placeholder 5" descr="oys.jpg"/>
          <p:cNvPicPr>
            <a:picLocks noGrp="1" noChangeAspect="1"/>
          </p:cNvPicPr>
          <p:nvPr>
            <p:ph idx="1"/>
          </p:nvPr>
        </p:nvPicPr>
        <p:blipFill>
          <a:blip r:embed="rId3"/>
          <a:stretch>
            <a:fillRect/>
          </a:stretch>
        </p:blipFill>
        <p:spPr>
          <a:xfrm>
            <a:off x="1524000" y="838200"/>
            <a:ext cx="5867400" cy="3095101"/>
          </a:xfr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400" dirty="0" smtClean="0"/>
              <a:t>To get enough pearl oysters, free-divers often forced to descend to the depth of more than 100 feet in one breath. Because of the difficulty of diving pearls at that time were of different quality as well as very rare </a:t>
            </a:r>
            <a:endParaRPr lang="en-US" sz="2400" dirty="0"/>
          </a:p>
        </p:txBody>
      </p:sp>
      <p:pic>
        <p:nvPicPr>
          <p:cNvPr id="4" name="Content Placeholder 3" descr="images.jpg"/>
          <p:cNvPicPr>
            <a:picLocks noGrp="1" noChangeAspect="1"/>
          </p:cNvPicPr>
          <p:nvPr>
            <p:ph idx="1"/>
          </p:nvPr>
        </p:nvPicPr>
        <p:blipFill>
          <a:blip r:embed="rId2"/>
          <a:stretch>
            <a:fillRect/>
          </a:stretch>
        </p:blipFill>
        <p:spPr>
          <a:xfrm>
            <a:off x="2438400" y="457200"/>
            <a:ext cx="4419600" cy="4220307"/>
          </a:xfrm>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000" dirty="0" smtClean="0"/>
              <a:t>In Asia, some pearl oysters could be found on shoals at a depth of 5-7 feet from the surface. At times, the divers had to go 40 feet or even up to 125 feet deep to find enough pearl oysters. These deep dives were extremely hazardous to the divers.</a:t>
            </a:r>
            <a:endParaRPr lang="en-US" sz="2000" dirty="0"/>
          </a:p>
        </p:txBody>
      </p:sp>
      <p:pic>
        <p:nvPicPr>
          <p:cNvPr id="4" name="Content Placeholder 3" descr="do-oysters-really-make-pearls.jpg"/>
          <p:cNvPicPr>
            <a:picLocks noGrp="1" noChangeAspect="1"/>
          </p:cNvPicPr>
          <p:nvPr>
            <p:ph idx="1"/>
          </p:nvPr>
        </p:nvPicPr>
        <p:blipFill>
          <a:blip r:embed="rId2"/>
          <a:stretch>
            <a:fillRect/>
          </a:stretch>
        </p:blipFill>
        <p:spPr>
          <a:xfrm>
            <a:off x="1143000" y="533400"/>
            <a:ext cx="6751004" cy="3790949"/>
          </a:xfr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352800" cy="914400"/>
          </a:xfrm>
        </p:spPr>
        <p:txBody>
          <a:bodyPr>
            <a:noAutofit/>
          </a:bodyPr>
          <a:lstStyle/>
          <a:p>
            <a:r>
              <a:rPr lang="en-US" sz="5400" b="1" dirty="0" smtClean="0">
                <a:solidFill>
                  <a:srgbClr val="FF0000"/>
                </a:solidFill>
                <a:effectLst>
                  <a:outerShdw blurRad="38100" dist="38100" dir="2700000" algn="tl">
                    <a:srgbClr val="000000">
                      <a:alpha val="43137"/>
                    </a:srgbClr>
                  </a:outerShdw>
                </a:effectLst>
              </a:rPr>
              <a:t>Evaluation</a:t>
            </a:r>
            <a:endParaRPr lang="en-US" sz="5400" b="1" dirty="0">
              <a:solidFill>
                <a:srgbClr val="FF0000"/>
              </a:solidFill>
              <a:effectLst>
                <a:outerShdw blurRad="38100" dist="38100" dir="2700000" algn="tl">
                  <a:srgbClr val="000000">
                    <a:alpha val="43137"/>
                  </a:srgbClr>
                </a:outerShdw>
              </a:effectLst>
            </a:endParaRPr>
          </a:p>
        </p:txBody>
      </p:sp>
      <p:pic>
        <p:nvPicPr>
          <p:cNvPr id="4" name="Content Placeholder 3" descr="Evaluation.png"/>
          <p:cNvPicPr>
            <a:picLocks noGrp="1" noChangeAspect="1"/>
          </p:cNvPicPr>
          <p:nvPr>
            <p:ph idx="1"/>
          </p:nvPr>
        </p:nvPicPr>
        <p:blipFill>
          <a:blip r:embed="rId2"/>
          <a:stretch>
            <a:fillRect/>
          </a:stretch>
        </p:blipFill>
        <p:spPr>
          <a:xfrm>
            <a:off x="5943600" y="4572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2438400"/>
            <a:ext cx="3116174"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nchor="t">
            <a:spAutoFit/>
          </a:bodyPr>
          <a:lstStyle/>
          <a:p>
            <a:r>
              <a:rPr lang="en-US" sz="2400" dirty="0" smtClean="0"/>
              <a:t>What is the text about?</a:t>
            </a:r>
            <a:endParaRPr lang="en-US" sz="2400" dirty="0"/>
          </a:p>
        </p:txBody>
      </p:sp>
      <p:sp>
        <p:nvSpPr>
          <p:cNvPr id="6" name="TextBox 5"/>
          <p:cNvSpPr txBox="1"/>
          <p:nvPr/>
        </p:nvSpPr>
        <p:spPr>
          <a:xfrm>
            <a:off x="762000" y="3276600"/>
            <a:ext cx="519238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t">
            <a:spAutoFit/>
          </a:bodyPr>
          <a:lstStyle/>
          <a:p>
            <a:r>
              <a:rPr lang="en-US" sz="2400" dirty="0" smtClean="0"/>
              <a:t>The text is about the collection of pearls</a:t>
            </a:r>
            <a:endParaRPr lang="en-US" sz="2400" dirty="0"/>
          </a:p>
        </p:txBody>
      </p:sp>
      <p:sp>
        <p:nvSpPr>
          <p:cNvPr id="7" name="TextBox 6"/>
          <p:cNvSpPr txBox="1"/>
          <p:nvPr/>
        </p:nvSpPr>
        <p:spPr>
          <a:xfrm>
            <a:off x="685800" y="4038600"/>
            <a:ext cx="5514266"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nchor="t">
            <a:spAutoFit/>
          </a:bodyPr>
          <a:lstStyle/>
          <a:p>
            <a:r>
              <a:rPr lang="en-US" sz="2400" dirty="0" smtClean="0"/>
              <a:t>Where did the people get the pearls from?</a:t>
            </a:r>
            <a:endParaRPr lang="en-US" sz="2400" dirty="0"/>
          </a:p>
        </p:txBody>
      </p:sp>
      <p:sp>
        <p:nvSpPr>
          <p:cNvPr id="8" name="TextBox 7"/>
          <p:cNvSpPr txBox="1"/>
          <p:nvPr/>
        </p:nvSpPr>
        <p:spPr>
          <a:xfrm>
            <a:off x="685800" y="4876800"/>
            <a:ext cx="454066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t">
            <a:spAutoFit/>
          </a:bodyPr>
          <a:lstStyle/>
          <a:p>
            <a:r>
              <a:rPr lang="en-US" sz="2400" dirty="0" smtClean="0"/>
              <a:t>People got the pearls from oysters.</a:t>
            </a: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smtClean="0">
                <a:solidFill>
                  <a:srgbClr val="FF0000"/>
                </a:solidFill>
                <a:effectLst>
                  <a:outerShdw blurRad="38100" dist="38100" dir="2700000" algn="tl">
                    <a:srgbClr val="000000">
                      <a:alpha val="43137"/>
                    </a:srgbClr>
                  </a:outerShdw>
                </a:effectLst>
              </a:rPr>
              <a:t>Home                                     work</a:t>
            </a:r>
            <a:endParaRPr lang="en-US" b="1" dirty="0">
              <a:solidFill>
                <a:srgbClr val="FF0000"/>
              </a:solidFill>
              <a:effectLst>
                <a:outerShdw blurRad="38100" dist="38100" dir="2700000" algn="tl">
                  <a:srgbClr val="000000">
                    <a:alpha val="43137"/>
                  </a:srgbClr>
                </a:outerShdw>
              </a:effectLst>
            </a:endParaRPr>
          </a:p>
        </p:txBody>
      </p:sp>
      <p:pic>
        <p:nvPicPr>
          <p:cNvPr id="8" name="Content Placeholder 7" descr="_69910804_homeworkpic.jpg"/>
          <p:cNvPicPr>
            <a:picLocks noGrp="1" noChangeAspect="1"/>
          </p:cNvPicPr>
          <p:nvPr>
            <p:ph idx="1"/>
          </p:nvPr>
        </p:nvPicPr>
        <p:blipFill>
          <a:blip r:embed="rId2"/>
          <a:stretch>
            <a:fillRect/>
          </a:stretch>
        </p:blipFill>
        <p:spPr>
          <a:xfrm>
            <a:off x="2514600" y="457200"/>
            <a:ext cx="3905250" cy="2190750"/>
          </a:xfrm>
        </p:spPr>
      </p:pic>
      <p:sp>
        <p:nvSpPr>
          <p:cNvPr id="9" name="TextBox 8"/>
          <p:cNvSpPr txBox="1"/>
          <p:nvPr/>
        </p:nvSpPr>
        <p:spPr>
          <a:xfrm>
            <a:off x="838200" y="3657600"/>
            <a:ext cx="7862217" cy="584775"/>
          </a:xfrm>
          <a:prstGeom prst="rect">
            <a:avLst/>
          </a:prstGeom>
          <a:noFill/>
        </p:spPr>
        <p:txBody>
          <a:bodyPr wrap="none" rtlCol="0">
            <a:spAutoFit/>
          </a:bodyPr>
          <a:lstStyle/>
          <a:p>
            <a:r>
              <a:rPr lang="en-US" sz="3200" b="1" dirty="0" smtClean="0">
                <a:solidFill>
                  <a:srgbClr val="002060"/>
                </a:solidFill>
                <a:effectLst>
                  <a:outerShdw blurRad="38100" dist="38100" dir="2700000" algn="tl">
                    <a:srgbClr val="000000">
                      <a:alpha val="43137"/>
                    </a:srgbClr>
                  </a:outerShdw>
                </a:effectLst>
              </a:rPr>
              <a:t>Write a short paragraph on “The </a:t>
            </a:r>
            <a:r>
              <a:rPr lang="en-US" sz="3200" b="1" dirty="0" err="1" smtClean="0">
                <a:solidFill>
                  <a:srgbClr val="002060"/>
                </a:solidFill>
                <a:effectLst>
                  <a:outerShdw blurRad="38100" dist="38100" dir="2700000" algn="tl">
                    <a:srgbClr val="000000">
                      <a:alpha val="43137"/>
                    </a:srgbClr>
                  </a:outerShdw>
                </a:effectLst>
              </a:rPr>
              <a:t>Ama</a:t>
            </a:r>
            <a:r>
              <a:rPr lang="en-US" sz="3200" b="1" dirty="0" smtClean="0">
                <a:solidFill>
                  <a:srgbClr val="002060"/>
                </a:solidFill>
                <a:effectLst>
                  <a:outerShdw blurRad="38100" dist="38100" dir="2700000" algn="tl">
                    <a:srgbClr val="000000">
                      <a:alpha val="43137"/>
                    </a:srgbClr>
                  </a:outerShdw>
                </a:effectLst>
              </a:rPr>
              <a:t> </a:t>
            </a:r>
            <a:r>
              <a:rPr lang="en-US" sz="3200" b="1" dirty="0" smtClean="0">
                <a:solidFill>
                  <a:srgbClr val="002060"/>
                </a:solidFill>
                <a:effectLst>
                  <a:outerShdw blurRad="38100" dist="38100" dir="2700000" algn="tl">
                    <a:srgbClr val="000000">
                      <a:alpha val="43137"/>
                    </a:srgbClr>
                  </a:outerShdw>
                </a:effectLst>
              </a:rPr>
              <a:t>divers”</a:t>
            </a:r>
            <a:endParaRPr lang="en-US" sz="3200" b="1" dirty="0">
              <a:solidFill>
                <a:srgbClr val="002060"/>
              </a:solidFill>
              <a:effectLst>
                <a:outerShdw blurRad="38100" dist="38100" dir="2700000" algn="tl">
                  <a:srgbClr val="000000">
                    <a:alpha val="43137"/>
                  </a:srgbClr>
                </a:outerShdw>
              </a:effectLst>
            </a:endParaRPr>
          </a:p>
        </p:txBody>
      </p:sp>
      <p:pic>
        <p:nvPicPr>
          <p:cNvPr id="11" name="Picture 10" descr="juhuui.jpg"/>
          <p:cNvPicPr>
            <a:picLocks noChangeAspect="1"/>
          </p:cNvPicPr>
          <p:nvPr/>
        </p:nvPicPr>
        <p:blipFill>
          <a:blip r:embed="rId3"/>
          <a:stretch>
            <a:fillRect/>
          </a:stretch>
        </p:blipFill>
        <p:spPr>
          <a:xfrm>
            <a:off x="0" y="5551999"/>
            <a:ext cx="1371600" cy="1306001"/>
          </a:xfrm>
          <a:prstGeom prst="rect">
            <a:avLst/>
          </a:prstGeom>
        </p:spPr>
      </p:pic>
      <p:pic>
        <p:nvPicPr>
          <p:cNvPr id="12" name="Picture 11" descr="juhuui.jpg"/>
          <p:cNvPicPr>
            <a:picLocks noChangeAspect="1"/>
          </p:cNvPicPr>
          <p:nvPr/>
        </p:nvPicPr>
        <p:blipFill>
          <a:blip r:embed="rId3"/>
          <a:stretch>
            <a:fillRect/>
          </a:stretch>
        </p:blipFill>
        <p:spPr>
          <a:xfrm>
            <a:off x="7772400" y="0"/>
            <a:ext cx="1371600" cy="130600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thank-you-png.png"/>
          <p:cNvPicPr>
            <a:picLocks noGrp="1" noChangeAspect="1"/>
          </p:cNvPicPr>
          <p:nvPr>
            <p:ph idx="1"/>
          </p:nvPr>
        </p:nvPicPr>
        <p:blipFill>
          <a:blip r:embed="rId2"/>
          <a:stretch>
            <a:fillRect/>
          </a:stretch>
        </p:blipFill>
        <p:spPr>
          <a:xfrm>
            <a:off x="533400" y="1219200"/>
            <a:ext cx="8229600" cy="4392202"/>
          </a:xfr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0" y="2629929"/>
            <a:ext cx="76199"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a:off x="4419600" y="3505200"/>
            <a:ext cx="45719"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3962400" y="3505200"/>
            <a:ext cx="45719"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4384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ziz pic.jpg"/>
          <p:cNvPicPr>
            <a:picLocks noChangeAspect="1"/>
          </p:cNvPicPr>
          <p:nvPr/>
        </p:nvPicPr>
        <p:blipFill>
          <a:blip r:embed="rId2" cstate="print"/>
          <a:stretch>
            <a:fillRect/>
          </a:stretch>
        </p:blipFill>
        <p:spPr>
          <a:xfrm>
            <a:off x="3429000" y="304800"/>
            <a:ext cx="1572768" cy="18531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990600" y="3352800"/>
            <a:ext cx="1475084"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rPr>
              <a:t>Abdul Aziz</a:t>
            </a:r>
            <a:endParaRPr lang="en-US" b="1" dirty="0">
              <a:effectLst>
                <a:outerShdw blurRad="38100" dist="38100" dir="2700000" algn="tl">
                  <a:srgbClr val="000000">
                    <a:alpha val="43137"/>
                  </a:srgbClr>
                </a:outerShdw>
              </a:effectLst>
            </a:endParaRPr>
          </a:p>
        </p:txBody>
      </p:sp>
      <p:sp>
        <p:nvSpPr>
          <p:cNvPr id="15" name="TextBox 14"/>
          <p:cNvSpPr txBox="1"/>
          <p:nvPr/>
        </p:nvSpPr>
        <p:spPr>
          <a:xfrm>
            <a:off x="228600" y="3886200"/>
            <a:ext cx="3189399" cy="175432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b="1" dirty="0" smtClean="0">
                <a:solidFill>
                  <a:schemeClr val="bg1"/>
                </a:solidFill>
                <a:effectLst>
                  <a:outerShdw blurRad="38100" dist="38100" dir="2700000" algn="tl">
                    <a:srgbClr val="000000">
                      <a:alpha val="43137"/>
                    </a:srgbClr>
                  </a:outerShdw>
                </a:effectLst>
              </a:rPr>
              <a:t>B.A(Hon’s), M.A(English)</a:t>
            </a:r>
          </a:p>
          <a:p>
            <a:r>
              <a:rPr lang="en-US" b="1" dirty="0" smtClean="0">
                <a:solidFill>
                  <a:schemeClr val="bg1"/>
                </a:solidFill>
                <a:effectLst>
                  <a:outerShdw blurRad="38100" dist="38100" dir="2700000" algn="tl">
                    <a:srgbClr val="000000">
                      <a:alpha val="43137"/>
                    </a:srgbClr>
                  </a:outerShdw>
                </a:effectLst>
              </a:rPr>
              <a:t>Assistant Teacher (English</a:t>
            </a:r>
          </a:p>
          <a:p>
            <a:r>
              <a:rPr lang="en-US" b="1" dirty="0" err="1" smtClean="0">
                <a:solidFill>
                  <a:schemeClr val="bg1"/>
                </a:solidFill>
                <a:effectLst>
                  <a:outerShdw blurRad="38100" dist="38100" dir="2700000" algn="tl">
                    <a:srgbClr val="000000">
                      <a:alpha val="43137"/>
                    </a:srgbClr>
                  </a:outerShdw>
                </a:effectLst>
              </a:rPr>
              <a:t>Madhaia</a:t>
            </a:r>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Bazar</a:t>
            </a:r>
            <a:r>
              <a:rPr lang="en-US" b="1" dirty="0" smtClean="0">
                <a:solidFill>
                  <a:schemeClr val="bg1"/>
                </a:solidFill>
                <a:effectLst>
                  <a:outerShdw blurRad="38100" dist="38100" dir="2700000" algn="tl">
                    <a:srgbClr val="000000">
                      <a:alpha val="43137"/>
                    </a:srgbClr>
                  </a:outerShdw>
                </a:effectLst>
              </a:rPr>
              <a:t> S. High School</a:t>
            </a:r>
          </a:p>
          <a:p>
            <a:r>
              <a:rPr lang="en-US" b="1" dirty="0" err="1" smtClean="0">
                <a:solidFill>
                  <a:schemeClr val="bg1"/>
                </a:solidFill>
                <a:effectLst>
                  <a:outerShdw blurRad="38100" dist="38100" dir="2700000" algn="tl">
                    <a:srgbClr val="000000">
                      <a:alpha val="43137"/>
                    </a:srgbClr>
                  </a:outerShdw>
                </a:effectLst>
              </a:rPr>
              <a:t>Chandina,Cumilla</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E-mail: </a:t>
            </a:r>
            <a:r>
              <a:rPr lang="en-US" b="1" dirty="0" smtClean="0">
                <a:solidFill>
                  <a:schemeClr val="bg1"/>
                </a:solidFill>
                <a:effectLst>
                  <a:outerShdw blurRad="38100" dist="38100" dir="2700000" algn="tl">
                    <a:srgbClr val="000000">
                      <a:alpha val="43137"/>
                    </a:srgbClr>
                  </a:outerShdw>
                </a:effectLst>
                <a:hlinkClick r:id="rId3"/>
              </a:rPr>
              <a:t>azizabidpur@gmail.com</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Mobile: 01921767310</a:t>
            </a:r>
            <a:endParaRPr lang="en-US"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5105400" y="3733801"/>
            <a:ext cx="261997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English </a:t>
            </a:r>
            <a:r>
              <a:rPr lang="en-US" b="1" dirty="0">
                <a:effectLst>
                  <a:outerShdw blurRad="38100" dist="38100" dir="2700000" algn="tl">
                    <a:srgbClr val="000000">
                      <a:alpha val="43137"/>
                    </a:srgbClr>
                  </a:outerShdw>
                </a:effectLst>
              </a:rPr>
              <a:t>F</a:t>
            </a:r>
            <a:r>
              <a:rPr lang="en-US" b="1" dirty="0" smtClean="0">
                <a:effectLst>
                  <a:outerShdw blurRad="38100" dist="38100" dir="2700000" algn="tl">
                    <a:srgbClr val="000000">
                      <a:alpha val="43137"/>
                    </a:srgbClr>
                  </a:outerShdw>
                </a:effectLst>
              </a:rPr>
              <a:t>or Today</a:t>
            </a:r>
          </a:p>
          <a:p>
            <a:r>
              <a:rPr lang="en-US" b="1" dirty="0" smtClean="0">
                <a:effectLst>
                  <a:outerShdw blurRad="38100" dist="38100" dir="2700000" algn="tl">
                    <a:srgbClr val="000000">
                      <a:alpha val="43137"/>
                    </a:srgbClr>
                  </a:outerShdw>
                </a:effectLst>
              </a:rPr>
              <a:t>Class –Eight </a:t>
            </a:r>
          </a:p>
          <a:p>
            <a:r>
              <a:rPr lang="en-US" b="1" dirty="0" smtClean="0">
                <a:effectLst>
                  <a:outerShdw blurRad="38100" dist="38100" dir="2700000" algn="tl">
                    <a:srgbClr val="000000">
                      <a:alpha val="43137"/>
                    </a:srgbClr>
                  </a:outerShdw>
                </a:effectLst>
              </a:rPr>
              <a:t>Unit – Seven </a:t>
            </a:r>
          </a:p>
          <a:p>
            <a:r>
              <a:rPr lang="en-US" b="1" dirty="0" smtClean="0">
                <a:effectLst>
                  <a:outerShdw blurRad="38100" dist="38100" dir="2700000" algn="tl">
                    <a:srgbClr val="000000">
                      <a:alpha val="43137"/>
                    </a:srgbClr>
                  </a:outerShdw>
                </a:effectLst>
              </a:rPr>
              <a:t>Lesson – 02</a:t>
            </a:r>
          </a:p>
          <a:p>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normAutofit fontScale="90000"/>
          </a:bodyPr>
          <a:lstStyle/>
          <a:p>
            <a:pPr algn="ctr"/>
            <a:r>
              <a:rPr lang="en-US" b="1" dirty="0" smtClean="0">
                <a:effectLst>
                  <a:outerShdw blurRad="38100" dist="38100" dir="2700000" algn="tl">
                    <a:srgbClr val="000000">
                      <a:alpha val="43137"/>
                    </a:srgbClr>
                  </a:outerShdw>
                </a:effectLst>
              </a:rPr>
              <a:t>L</a:t>
            </a:r>
            <a:r>
              <a:rPr lang="en-US" b="1" dirty="0" smtClean="0">
                <a:effectLst>
                  <a:outerShdw blurRad="38100" dist="38100" dir="2700000" algn="tl">
                    <a:srgbClr val="000000">
                      <a:alpha val="43137"/>
                    </a:srgbClr>
                  </a:outerShdw>
                </a:effectLst>
              </a:rPr>
              <a:t>ook at the picture &amp; talk about it</a:t>
            </a:r>
            <a:endParaRPr lang="en-US" b="1" dirty="0">
              <a:effectLst>
                <a:outerShdw blurRad="38100" dist="38100" dir="2700000" algn="tl">
                  <a:srgbClr val="000000">
                    <a:alpha val="43137"/>
                  </a:srgbClr>
                </a:outerShdw>
              </a:effectLst>
            </a:endParaRPr>
          </a:p>
        </p:txBody>
      </p:sp>
      <p:pic>
        <p:nvPicPr>
          <p:cNvPr id="4" name="Content Placeholder 3" descr="drysuit.jpg"/>
          <p:cNvPicPr>
            <a:picLocks noGrp="1" noChangeAspect="1"/>
          </p:cNvPicPr>
          <p:nvPr>
            <p:ph idx="1"/>
          </p:nvPr>
        </p:nvPicPr>
        <p:blipFill>
          <a:blip r:embed="rId2"/>
          <a:stretch>
            <a:fillRect/>
          </a:stretch>
        </p:blipFill>
        <p:spPr>
          <a:xfrm>
            <a:off x="609600" y="1447801"/>
            <a:ext cx="3505200" cy="2628900"/>
          </a:xfrm>
        </p:spPr>
      </p:pic>
      <p:pic>
        <p:nvPicPr>
          <p:cNvPr id="5" name="Picture 4" descr="index.jpg"/>
          <p:cNvPicPr>
            <a:picLocks noChangeAspect="1"/>
          </p:cNvPicPr>
          <p:nvPr/>
        </p:nvPicPr>
        <p:blipFill>
          <a:blip r:embed="rId3"/>
          <a:stretch>
            <a:fillRect/>
          </a:stretch>
        </p:blipFill>
        <p:spPr>
          <a:xfrm>
            <a:off x="4343400" y="1447800"/>
            <a:ext cx="3535363" cy="2590800"/>
          </a:xfrm>
          <a:prstGeom prst="rect">
            <a:avLst/>
          </a:prstGeom>
        </p:spPr>
      </p:pic>
      <p:sp>
        <p:nvSpPr>
          <p:cNvPr id="6" name="TextBox 5"/>
          <p:cNvSpPr txBox="1"/>
          <p:nvPr/>
        </p:nvSpPr>
        <p:spPr>
          <a:xfrm>
            <a:off x="609600" y="4261017"/>
            <a:ext cx="5007012"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What can you see in the first picture? </a:t>
            </a:r>
            <a:endParaRPr lang="en-US"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609600" y="4720275"/>
            <a:ext cx="7315200" cy="461665"/>
          </a:xfrm>
          <a:prstGeom prst="rect">
            <a:avLst/>
          </a:prstGeom>
          <a:noFill/>
        </p:spPr>
        <p:txBody>
          <a:bodyPr wrap="square" rtlCol="0">
            <a:spAutoFit/>
          </a:bodyPr>
          <a:lstStyle/>
          <a:p>
            <a:r>
              <a:rPr lang="en-US" sz="2400" b="1" dirty="0" smtClean="0">
                <a:solidFill>
                  <a:srgbClr val="00B050"/>
                </a:solidFill>
                <a:effectLst>
                  <a:outerShdw blurRad="38100" dist="38100" dir="2700000" algn="tl">
                    <a:srgbClr val="000000">
                      <a:alpha val="43137"/>
                    </a:srgbClr>
                  </a:outerShdw>
                </a:effectLst>
              </a:rPr>
              <a:t>In the first picture, I can see a diver. He is under water .</a:t>
            </a:r>
            <a:endParaRPr lang="en-US" sz="2400" b="1" dirty="0">
              <a:solidFill>
                <a:srgbClr val="00B050"/>
              </a:solidFill>
              <a:effectLst>
                <a:outerShdw blurRad="38100" dist="38100" dir="2700000" algn="tl">
                  <a:srgbClr val="000000">
                    <a:alpha val="43137"/>
                  </a:srgbClr>
                </a:outerShdw>
              </a:effectLst>
            </a:endParaRPr>
          </a:p>
        </p:txBody>
      </p:sp>
      <p:sp>
        <p:nvSpPr>
          <p:cNvPr id="8" name="TextBox 7"/>
          <p:cNvSpPr txBox="1"/>
          <p:nvPr/>
        </p:nvSpPr>
        <p:spPr>
          <a:xfrm>
            <a:off x="609600" y="5311344"/>
            <a:ext cx="6248399"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What can you see in the second picture? </a:t>
            </a:r>
            <a:endParaRPr lang="en-US" sz="24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09600" y="5791200"/>
            <a:ext cx="8534400" cy="461665"/>
          </a:xfrm>
          <a:prstGeom prst="rect">
            <a:avLst/>
          </a:prstGeom>
          <a:noFill/>
        </p:spPr>
        <p:txBody>
          <a:bodyPr wrap="square" rtlCol="0">
            <a:spAutoFit/>
          </a:bodyPr>
          <a:lstStyle/>
          <a:p>
            <a:r>
              <a:rPr lang="en-US" sz="2400" b="1" dirty="0" smtClean="0">
                <a:solidFill>
                  <a:srgbClr val="00B050"/>
                </a:solidFill>
                <a:effectLst>
                  <a:outerShdw blurRad="38100" dist="38100" dir="2700000" algn="tl">
                    <a:srgbClr val="000000">
                      <a:alpha val="43137"/>
                    </a:srgbClr>
                  </a:outerShdw>
                </a:effectLst>
              </a:rPr>
              <a:t>In the second picture, I can see three divers but they are women</a:t>
            </a:r>
            <a:r>
              <a:rPr lang="en-US" b="1" dirty="0" smtClean="0">
                <a:solidFill>
                  <a:srgbClr val="00B050"/>
                </a:solidFill>
                <a:effectLst>
                  <a:outerShdw blurRad="38100" dist="38100" dir="2700000" algn="tl">
                    <a:srgbClr val="000000">
                      <a:alpha val="43137"/>
                    </a:srgbClr>
                  </a:outerShdw>
                </a:effectLst>
              </a:rPr>
              <a:t>.</a:t>
            </a:r>
            <a:endParaRPr lang="en-US" b="1" dirty="0">
              <a:solidFill>
                <a:srgbClr val="00B05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800" decel="100000"/>
                                        <p:tgtEl>
                                          <p:spTgt spid="9"/>
                                        </p:tgtEl>
                                      </p:cBhvr>
                                    </p:animEffect>
                                    <p:anim calcmode="lin" valueType="num">
                                      <p:cBhvr>
                                        <p:cTn id="36" dur="800" decel="100000" fill="hold"/>
                                        <p:tgtEl>
                                          <p:spTgt spid="9"/>
                                        </p:tgtEl>
                                        <p:attrNameLst>
                                          <p:attrName>style.rotation</p:attrName>
                                        </p:attrNameLst>
                                      </p:cBhvr>
                                      <p:tavLst>
                                        <p:tav tm="0">
                                          <p:val>
                                            <p:fltVal val="-90"/>
                                          </p:val>
                                        </p:tav>
                                        <p:tav tm="100000">
                                          <p:val>
                                            <p:fltVal val="0"/>
                                          </p:val>
                                        </p:tav>
                                      </p:tavLst>
                                    </p:anim>
                                    <p:anim calcmode="lin" valueType="num">
                                      <p:cBhvr>
                                        <p:cTn id="37" dur="800" decel="100000" fill="hold"/>
                                        <p:tgtEl>
                                          <p:spTgt spid="9"/>
                                        </p:tgtEl>
                                        <p:attrNameLst>
                                          <p:attrName>ppt_x</p:attrName>
                                        </p:attrNameLst>
                                      </p:cBhvr>
                                      <p:tavLst>
                                        <p:tav tm="0">
                                          <p:val>
                                            <p:strVal val="#ppt_x+0.4"/>
                                          </p:val>
                                        </p:tav>
                                        <p:tav tm="100000">
                                          <p:val>
                                            <p:strVal val="#ppt_x-0.05"/>
                                          </p:val>
                                        </p:tav>
                                      </p:tavLst>
                                    </p:anim>
                                    <p:anim calcmode="lin" valueType="num">
                                      <p:cBhvr>
                                        <p:cTn id="38" dur="800" decel="100000" fill="hold"/>
                                        <p:tgtEl>
                                          <p:spTgt spid="9"/>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43200" y="457200"/>
            <a:ext cx="4373313" cy="58477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3200" b="1" dirty="0" smtClean="0">
                <a:effectLst>
                  <a:outerShdw blurRad="38100" dist="38100" dir="2700000" algn="tl">
                    <a:srgbClr val="000000">
                      <a:alpha val="43137"/>
                    </a:srgbClr>
                  </a:outerShdw>
                </a:effectLst>
              </a:rPr>
              <a:t>Learning Outcomes</a:t>
            </a:r>
            <a:endParaRPr lang="en-US" sz="32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dex.jpg"/>
          <p:cNvPicPr>
            <a:picLocks noChangeAspect="1"/>
          </p:cNvPicPr>
          <p:nvPr/>
        </p:nvPicPr>
        <p:blipFill>
          <a:blip r:embed="rId3"/>
          <a:stretch>
            <a:fillRect/>
          </a:stretch>
        </p:blipFill>
        <p:spPr>
          <a:xfrm>
            <a:off x="207962" y="1828800"/>
            <a:ext cx="2287588" cy="1676400"/>
          </a:xfrm>
          <a:prstGeom prst="rect">
            <a:avLst/>
          </a:prstGeom>
        </p:spPr>
      </p:pic>
      <p:sp>
        <p:nvSpPr>
          <p:cNvPr id="5" name="TextBox 4"/>
          <p:cNvSpPr txBox="1"/>
          <p:nvPr/>
        </p:nvSpPr>
        <p:spPr>
          <a:xfrm>
            <a:off x="457200" y="609600"/>
            <a:ext cx="7505581" cy="1015663"/>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6000" dirty="0" smtClean="0"/>
              <a:t>Our today’s lesson is</a:t>
            </a:r>
            <a:endParaRPr lang="en-US" sz="6000" dirty="0"/>
          </a:p>
        </p:txBody>
      </p:sp>
      <p:grpSp>
        <p:nvGrpSpPr>
          <p:cNvPr id="10" name="Group 9"/>
          <p:cNvGrpSpPr/>
          <p:nvPr/>
        </p:nvGrpSpPr>
        <p:grpSpPr>
          <a:xfrm>
            <a:off x="2362200" y="3657600"/>
            <a:ext cx="3810000" cy="1524000"/>
            <a:chOff x="2133600" y="2438400"/>
            <a:chExt cx="3810000" cy="1524000"/>
          </a:xfrm>
        </p:grpSpPr>
        <p:sp>
          <p:nvSpPr>
            <p:cNvPr id="8" name="Oval 7"/>
            <p:cNvSpPr/>
            <p:nvPr/>
          </p:nvSpPr>
          <p:spPr>
            <a:xfrm>
              <a:off x="2133600" y="2438400"/>
              <a:ext cx="3810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2895600"/>
              <a:ext cx="2844881" cy="584775"/>
            </a:xfrm>
            <a:prstGeom prst="rect">
              <a:avLst/>
            </a:prstGeom>
            <a:noFill/>
            <a:ln>
              <a:noFill/>
            </a:ln>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rPr>
                <a:t>The </a:t>
              </a:r>
              <a:r>
                <a:rPr lang="en-US" sz="3200" b="1" dirty="0" err="1" smtClean="0">
                  <a:solidFill>
                    <a:srgbClr val="FF0000"/>
                  </a:solidFill>
                  <a:effectLst>
                    <a:outerShdw blurRad="38100" dist="38100" dir="2700000" algn="tl">
                      <a:srgbClr val="000000">
                        <a:alpha val="43137"/>
                      </a:srgbClr>
                    </a:outerShdw>
                  </a:effectLst>
                </a:rPr>
                <a:t>Ama</a:t>
              </a:r>
              <a:r>
                <a:rPr lang="en-US" sz="3200" b="1" dirty="0" smtClean="0">
                  <a:solidFill>
                    <a:srgbClr val="FF0000"/>
                  </a:solidFill>
                  <a:effectLst>
                    <a:outerShdw blurRad="38100" dist="38100" dir="2700000" algn="tl">
                      <a:srgbClr val="000000">
                        <a:alpha val="43137"/>
                      </a:srgbClr>
                    </a:outerShdw>
                  </a:effectLst>
                </a:rPr>
                <a:t> Divers</a:t>
              </a:r>
              <a:endParaRPr lang="en-US" sz="3200" b="1" dirty="0">
                <a:solidFill>
                  <a:srgbClr val="FF0000"/>
                </a:solidFill>
                <a:effectLst>
                  <a:outerShdw blurRad="38100" dist="38100" dir="2700000" algn="tl">
                    <a:srgbClr val="000000">
                      <a:alpha val="43137"/>
                    </a:srgbClr>
                  </a:outerShdw>
                </a:effectLst>
              </a:endParaRPr>
            </a:p>
          </p:txBody>
        </p:sp>
      </p:grpSp>
      <p:pic>
        <p:nvPicPr>
          <p:cNvPr id="11" name="Picture 10" descr="1200px-Ama.jpg"/>
          <p:cNvPicPr>
            <a:picLocks noChangeAspect="1"/>
          </p:cNvPicPr>
          <p:nvPr/>
        </p:nvPicPr>
        <p:blipFill>
          <a:blip r:embed="rId4" cstate="print"/>
          <a:stretch>
            <a:fillRect/>
          </a:stretch>
        </p:blipFill>
        <p:spPr>
          <a:xfrm>
            <a:off x="6172200" y="1676400"/>
            <a:ext cx="2590800" cy="171640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057400" cy="685800"/>
          </a:xfrm>
        </p:spPr>
        <p:style>
          <a:lnRef idx="3">
            <a:schemeClr val="lt1"/>
          </a:lnRef>
          <a:fillRef idx="1">
            <a:schemeClr val="accent1"/>
          </a:fillRef>
          <a:effectRef idx="1">
            <a:schemeClr val="accent1"/>
          </a:effectRef>
          <a:fontRef idx="minor">
            <a:schemeClr val="lt1"/>
          </a:fontRef>
        </p:style>
        <p:txBody>
          <a:bodyPr anchor="ctr">
            <a:noAutofit/>
          </a:bodyPr>
          <a:lstStyle/>
          <a:p>
            <a:r>
              <a:rPr lang="en-US" sz="2000" b="1" dirty="0" smtClean="0">
                <a:solidFill>
                  <a:srgbClr val="FFFF00"/>
                </a:solidFill>
                <a:effectLst>
                  <a:outerShdw blurRad="38100" dist="38100" dir="2700000" algn="tl">
                    <a:srgbClr val="000000">
                      <a:alpha val="43137"/>
                    </a:srgbClr>
                  </a:outerShdw>
                </a:effectLst>
              </a:rPr>
              <a:t>Key words</a:t>
            </a:r>
            <a:endParaRPr lang="en-US" sz="2000" b="1" dirty="0">
              <a:solidFill>
                <a:srgbClr val="FFFF00"/>
              </a:solidFill>
              <a:effectLst>
                <a:outerShdw blurRad="38100" dist="38100" dir="2700000" algn="tl">
                  <a:srgbClr val="000000">
                    <a:alpha val="43137"/>
                  </a:srgbClr>
                </a:outerShdw>
              </a:effectLst>
            </a:endParaRPr>
          </a:p>
        </p:txBody>
      </p:sp>
      <p:pic>
        <p:nvPicPr>
          <p:cNvPr id="13" name="Content Placeholder 12" descr="rare.jpeg"/>
          <p:cNvPicPr>
            <a:picLocks noGrp="1" noChangeAspect="1"/>
          </p:cNvPicPr>
          <p:nvPr>
            <p:ph idx="1"/>
          </p:nvPr>
        </p:nvPicPr>
        <p:blipFill>
          <a:blip r:embed="rId2"/>
          <a:stretch>
            <a:fillRect/>
          </a:stretch>
        </p:blipFill>
        <p:spPr>
          <a:xfrm>
            <a:off x="2438400" y="1524000"/>
            <a:ext cx="4152022" cy="3279407"/>
          </a:xfrm>
        </p:spPr>
      </p:pic>
      <p:sp>
        <p:nvSpPr>
          <p:cNvPr id="5" name="TextBox 4"/>
          <p:cNvSpPr txBox="1"/>
          <p:nvPr/>
        </p:nvSpPr>
        <p:spPr>
          <a:xfrm>
            <a:off x="3810000" y="609600"/>
            <a:ext cx="1324402"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dirty="0" smtClean="0">
                <a:solidFill>
                  <a:srgbClr val="FF0000"/>
                </a:solidFill>
                <a:effectLst>
                  <a:outerShdw blurRad="38100" dist="38100" dir="2700000" algn="tl">
                    <a:srgbClr val="000000">
                      <a:alpha val="43137"/>
                    </a:srgbClr>
                  </a:outerShdw>
                </a:effectLst>
              </a:rPr>
              <a:t>Rare</a:t>
            </a:r>
            <a:endParaRPr lang="en-US" sz="40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971800" y="5029200"/>
            <a:ext cx="2133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t>Not common, </a:t>
            </a:r>
            <a:endParaRPr lang="en-US" sz="2400" dirty="0"/>
          </a:p>
        </p:txBody>
      </p:sp>
      <p:sp>
        <p:nvSpPr>
          <p:cNvPr id="8" name="TextBox 7"/>
          <p:cNvSpPr txBox="1"/>
          <p:nvPr/>
        </p:nvSpPr>
        <p:spPr>
          <a:xfrm>
            <a:off x="228600" y="4572000"/>
            <a:ext cx="1219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Meaning</a:t>
            </a:r>
            <a:r>
              <a:rPr lang="en-US" dirty="0" smtClean="0"/>
              <a:t>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057400" cy="685800"/>
          </a:xfrm>
        </p:spPr>
        <p:style>
          <a:lnRef idx="3">
            <a:schemeClr val="lt1"/>
          </a:lnRef>
          <a:fillRef idx="1">
            <a:schemeClr val="accent6"/>
          </a:fillRef>
          <a:effectRef idx="1">
            <a:schemeClr val="accent6"/>
          </a:effectRef>
          <a:fontRef idx="minor">
            <a:schemeClr val="lt1"/>
          </a:fontRef>
        </p:style>
        <p:txBody>
          <a:bodyPr anchor="ctr">
            <a:noAutofit/>
          </a:bodyPr>
          <a:lstStyle/>
          <a:p>
            <a:r>
              <a:rPr lang="en-US" sz="2000" b="1" dirty="0" smtClean="0">
                <a:solidFill>
                  <a:srgbClr val="FFFF00"/>
                </a:solidFill>
                <a:effectLst>
                  <a:outerShdw blurRad="38100" dist="38100" dir="2700000" algn="tl">
                    <a:srgbClr val="000000">
                      <a:alpha val="43137"/>
                    </a:srgbClr>
                  </a:outerShdw>
                </a:effectLst>
              </a:rPr>
              <a:t>Key words</a:t>
            </a:r>
            <a:endParaRPr lang="en-US" sz="2000" b="1" dirty="0">
              <a:solidFill>
                <a:srgbClr val="FFFF00"/>
              </a:solidFill>
              <a:effectLst>
                <a:outerShdw blurRad="38100" dist="38100" dir="2700000" algn="tl">
                  <a:srgbClr val="000000">
                    <a:alpha val="43137"/>
                  </a:srgbClr>
                </a:outerShdw>
              </a:effectLst>
            </a:endParaRPr>
          </a:p>
        </p:txBody>
      </p:sp>
      <p:pic>
        <p:nvPicPr>
          <p:cNvPr id="10" name="Content Placeholder 9" descr="move down.png"/>
          <p:cNvPicPr>
            <a:picLocks noGrp="1" noChangeAspect="1"/>
          </p:cNvPicPr>
          <p:nvPr>
            <p:ph idx="1"/>
          </p:nvPr>
        </p:nvPicPr>
        <p:blipFill>
          <a:blip r:embed="rId2"/>
          <a:stretch>
            <a:fillRect/>
          </a:stretch>
        </p:blipFill>
        <p:spPr>
          <a:xfrm>
            <a:off x="3276600" y="1676400"/>
            <a:ext cx="2667000" cy="2667000"/>
          </a:xfrm>
        </p:spPr>
      </p:pic>
      <p:sp>
        <p:nvSpPr>
          <p:cNvPr id="5" name="TextBox 4"/>
          <p:cNvSpPr txBox="1"/>
          <p:nvPr/>
        </p:nvSpPr>
        <p:spPr>
          <a:xfrm>
            <a:off x="3810000" y="609600"/>
            <a:ext cx="216918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dirty="0" smtClean="0">
                <a:solidFill>
                  <a:srgbClr val="FF0000"/>
                </a:solidFill>
                <a:effectLst>
                  <a:outerShdw blurRad="38100" dist="38100" dir="2700000" algn="tl">
                    <a:srgbClr val="000000">
                      <a:alpha val="43137"/>
                    </a:srgbClr>
                  </a:outerShdw>
                </a:effectLst>
              </a:rPr>
              <a:t>Descend</a:t>
            </a:r>
            <a:endParaRPr lang="en-US" sz="40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1752600" y="5105400"/>
            <a:ext cx="64770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To pass from a higher to a lower condition</a:t>
            </a:r>
            <a:endParaRPr lang="en-US" sz="2400" dirty="0"/>
          </a:p>
        </p:txBody>
      </p:sp>
      <p:sp>
        <p:nvSpPr>
          <p:cNvPr id="8" name="TextBox 7"/>
          <p:cNvSpPr txBox="1"/>
          <p:nvPr/>
        </p:nvSpPr>
        <p:spPr>
          <a:xfrm>
            <a:off x="228600" y="4572000"/>
            <a:ext cx="12192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Meaning</a:t>
            </a:r>
            <a:r>
              <a:rPr lang="en-US" dirty="0" smtClean="0"/>
              <a:t>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057400" cy="685800"/>
          </a:xfrm>
        </p:spPr>
        <p:style>
          <a:lnRef idx="3">
            <a:schemeClr val="lt1"/>
          </a:lnRef>
          <a:fillRef idx="1">
            <a:schemeClr val="accent1"/>
          </a:fillRef>
          <a:effectRef idx="1">
            <a:schemeClr val="accent1"/>
          </a:effectRef>
          <a:fontRef idx="minor">
            <a:schemeClr val="lt1"/>
          </a:fontRef>
        </p:style>
        <p:txBody>
          <a:bodyPr anchor="ctr">
            <a:noAutofit/>
          </a:bodyPr>
          <a:lstStyle/>
          <a:p>
            <a:r>
              <a:rPr lang="en-US" sz="2000" b="1" dirty="0" smtClean="0">
                <a:solidFill>
                  <a:srgbClr val="FFFF00"/>
                </a:solidFill>
                <a:effectLst>
                  <a:outerShdw blurRad="38100" dist="38100" dir="2700000" algn="tl">
                    <a:srgbClr val="000000">
                      <a:alpha val="43137"/>
                    </a:srgbClr>
                  </a:outerShdw>
                </a:effectLst>
              </a:rPr>
              <a:t>Key words</a:t>
            </a:r>
            <a:endParaRPr lang="en-US" sz="2000" b="1" dirty="0">
              <a:solidFill>
                <a:srgbClr val="FFFF00"/>
              </a:solidFill>
              <a:effectLst>
                <a:outerShdw blurRad="38100" dist="38100" dir="2700000" algn="tl">
                  <a:srgbClr val="000000">
                    <a:alpha val="43137"/>
                  </a:srgbClr>
                </a:outerShdw>
              </a:effectLst>
            </a:endParaRPr>
          </a:p>
        </p:txBody>
      </p:sp>
      <p:pic>
        <p:nvPicPr>
          <p:cNvPr id="10" name="Content Placeholder 9" descr="hazard4.jpg"/>
          <p:cNvPicPr>
            <a:picLocks noGrp="1" noChangeAspect="1"/>
          </p:cNvPicPr>
          <p:nvPr>
            <p:ph idx="1"/>
          </p:nvPr>
        </p:nvPicPr>
        <p:blipFill>
          <a:blip r:embed="rId2"/>
          <a:stretch>
            <a:fillRect/>
          </a:stretch>
        </p:blipFill>
        <p:spPr>
          <a:xfrm>
            <a:off x="2667000" y="1524000"/>
            <a:ext cx="3960671" cy="2936875"/>
          </a:xfrm>
        </p:spPr>
      </p:pic>
      <p:sp>
        <p:nvSpPr>
          <p:cNvPr id="5" name="TextBox 4"/>
          <p:cNvSpPr txBox="1"/>
          <p:nvPr/>
        </p:nvSpPr>
        <p:spPr>
          <a:xfrm>
            <a:off x="3810000" y="609600"/>
            <a:ext cx="2643672"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dirty="0" smtClean="0">
                <a:solidFill>
                  <a:srgbClr val="FF0000"/>
                </a:solidFill>
                <a:effectLst>
                  <a:outerShdw blurRad="38100" dist="38100" dir="2700000" algn="tl">
                    <a:srgbClr val="000000">
                      <a:alpha val="43137"/>
                    </a:srgbClr>
                  </a:outerShdw>
                </a:effectLst>
              </a:rPr>
              <a:t>hazardous</a:t>
            </a:r>
            <a:endParaRPr lang="en-US" sz="40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1981200" y="5029200"/>
            <a:ext cx="56388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dirty="0" smtClean="0"/>
              <a:t>Involving the possibilit</a:t>
            </a:r>
            <a:r>
              <a:rPr lang="en-US" sz="2400" dirty="0" smtClean="0"/>
              <a:t>y of injury</a:t>
            </a:r>
            <a:endParaRPr lang="en-US" sz="2400" dirty="0"/>
          </a:p>
        </p:txBody>
      </p:sp>
      <p:sp>
        <p:nvSpPr>
          <p:cNvPr id="8" name="TextBox 7"/>
          <p:cNvSpPr txBox="1"/>
          <p:nvPr/>
        </p:nvSpPr>
        <p:spPr>
          <a:xfrm>
            <a:off x="228600" y="4572000"/>
            <a:ext cx="12192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solidFill>
                  <a:srgbClr val="002060"/>
                </a:solidFill>
                <a:effectLst>
                  <a:outerShdw blurRad="38100" dist="38100" dir="2700000" algn="tl">
                    <a:srgbClr val="000000">
                      <a:alpha val="43137"/>
                    </a:srgbClr>
                  </a:outerShdw>
                </a:effectLst>
              </a:rPr>
              <a:t>Meaning</a:t>
            </a:r>
            <a:r>
              <a:rPr lang="en-US" dirty="0" smtClean="0"/>
              <a:t>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057400" cy="685800"/>
          </a:xfrm>
        </p:spPr>
        <p:style>
          <a:lnRef idx="3">
            <a:schemeClr val="lt1"/>
          </a:lnRef>
          <a:fillRef idx="1">
            <a:schemeClr val="accent1"/>
          </a:fillRef>
          <a:effectRef idx="1">
            <a:schemeClr val="accent1"/>
          </a:effectRef>
          <a:fontRef idx="minor">
            <a:schemeClr val="lt1"/>
          </a:fontRef>
        </p:style>
        <p:txBody>
          <a:bodyPr anchor="ctr">
            <a:noAutofit/>
          </a:bodyPr>
          <a:lstStyle/>
          <a:p>
            <a:r>
              <a:rPr lang="en-US" sz="2000" b="1" dirty="0" smtClean="0">
                <a:solidFill>
                  <a:srgbClr val="FFFF00"/>
                </a:solidFill>
                <a:effectLst>
                  <a:outerShdw blurRad="38100" dist="38100" dir="2700000" algn="tl">
                    <a:srgbClr val="000000">
                      <a:alpha val="43137"/>
                    </a:srgbClr>
                  </a:outerShdw>
                </a:effectLst>
              </a:rPr>
              <a:t>Key words</a:t>
            </a:r>
            <a:endParaRPr lang="en-US" sz="2000" b="1" dirty="0">
              <a:solidFill>
                <a:srgbClr val="FFFF00"/>
              </a:solidFill>
              <a:effectLst>
                <a:outerShdw blurRad="38100" dist="38100" dir="2700000" algn="tl">
                  <a:srgbClr val="000000">
                    <a:alpha val="43137"/>
                  </a:srgbClr>
                </a:outerShdw>
              </a:effectLst>
            </a:endParaRPr>
          </a:p>
        </p:txBody>
      </p:sp>
      <p:pic>
        <p:nvPicPr>
          <p:cNvPr id="10" name="Content Placeholder 9" descr="sm-father-reading-to-children-600x300.jpg"/>
          <p:cNvPicPr>
            <a:picLocks noGrp="1" noChangeAspect="1"/>
          </p:cNvPicPr>
          <p:nvPr>
            <p:ph idx="1"/>
          </p:nvPr>
        </p:nvPicPr>
        <p:blipFill>
          <a:blip r:embed="rId2"/>
          <a:stretch>
            <a:fillRect/>
          </a:stretch>
        </p:blipFill>
        <p:spPr>
          <a:xfrm>
            <a:off x="1600200" y="1371600"/>
            <a:ext cx="5559424" cy="3048000"/>
          </a:xfrm>
        </p:spPr>
      </p:pic>
      <p:sp>
        <p:nvSpPr>
          <p:cNvPr id="5" name="TextBox 4"/>
          <p:cNvSpPr txBox="1"/>
          <p:nvPr/>
        </p:nvSpPr>
        <p:spPr>
          <a:xfrm>
            <a:off x="3810000" y="609600"/>
            <a:ext cx="1106393"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000" dirty="0" smtClean="0">
                <a:solidFill>
                  <a:srgbClr val="FF0000"/>
                </a:solidFill>
                <a:effectLst>
                  <a:outerShdw blurRad="38100" dist="38100" dir="2700000" algn="tl">
                    <a:srgbClr val="000000">
                      <a:alpha val="43137"/>
                    </a:srgbClr>
                  </a:outerShdw>
                </a:effectLst>
              </a:rPr>
              <a:t>rely</a:t>
            </a:r>
            <a:endParaRPr lang="en-US" sz="40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514600" y="5029200"/>
            <a:ext cx="39624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To place faith or confident</a:t>
            </a:r>
            <a:endParaRPr lang="en-US" sz="2400" dirty="0"/>
          </a:p>
        </p:txBody>
      </p:sp>
      <p:sp>
        <p:nvSpPr>
          <p:cNvPr id="8" name="TextBox 7"/>
          <p:cNvSpPr txBox="1"/>
          <p:nvPr/>
        </p:nvSpPr>
        <p:spPr>
          <a:xfrm>
            <a:off x="228600" y="4572000"/>
            <a:ext cx="12192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smtClean="0">
                <a:effectLst>
                  <a:outerShdw blurRad="38100" dist="38100" dir="2700000" algn="tl">
                    <a:srgbClr val="000000">
                      <a:alpha val="43137"/>
                    </a:srgbClr>
                  </a:outerShdw>
                </a:effectLst>
              </a:rPr>
              <a:t>Meaning</a:t>
            </a:r>
            <a:r>
              <a:rPr lang="en-US" dirty="0" smtClean="0"/>
              <a:t>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328</Words>
  <Application>Microsoft Office PowerPoint</Application>
  <PresentationFormat>On-screen Show (4:3)</PresentationFormat>
  <Paragraphs>55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Look at the picture &amp; talk about it</vt:lpstr>
      <vt:lpstr>Slide 4</vt:lpstr>
      <vt:lpstr>Slide 5</vt:lpstr>
      <vt:lpstr>Key words</vt:lpstr>
      <vt:lpstr>Key words</vt:lpstr>
      <vt:lpstr>Key words</vt:lpstr>
      <vt:lpstr>Key words</vt:lpstr>
      <vt:lpstr>Before the begining of the 20th century, pearls were obtained from pearl oysters. These oysters were collected from the bottom of the ocean, lake or river</vt:lpstr>
      <vt:lpstr>To get enough pearl oysters, free-divers often forced to descend to the depth of more than 100 feet in one breath. Because of the difficulty of diving pearls at that time were of different quality as well as very rare </vt:lpstr>
      <vt:lpstr>In Asia, some pearl oysters could be found on shoals at a depth of 5-7 feet from the surface. At times, the divers had to go 40 feet or even up to 125 feet deep to find enough pearl oysters. These deep dives were extremely hazardous to the divers.</vt:lpstr>
      <vt:lpstr>Evaluation</vt:lpstr>
      <vt:lpstr>Home                                     work</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Rifat</dc:creator>
  <cp:lastModifiedBy>hp</cp:lastModifiedBy>
  <cp:revision>24</cp:revision>
  <dcterms:created xsi:type="dcterms:W3CDTF">2020-06-06T05:15:16Z</dcterms:created>
  <dcterms:modified xsi:type="dcterms:W3CDTF">2020-06-06T15:50:55Z</dcterms:modified>
</cp:coreProperties>
</file>