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98" r:id="rId6"/>
    <p:sldId id="282" r:id="rId7"/>
    <p:sldId id="281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299" r:id="rId16"/>
    <p:sldId id="300" r:id="rId17"/>
    <p:sldId id="295" r:id="rId18"/>
    <p:sldId id="296" r:id="rId19"/>
    <p:sldId id="292" r:id="rId20"/>
    <p:sldId id="297" r:id="rId21"/>
    <p:sldId id="293" r:id="rId22"/>
    <p:sldId id="294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37D4-E3A7-434A-949F-0A83D578444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992A-317C-4D36-BC9E-1CDFA8D3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37D4-E3A7-434A-949F-0A83D578444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992A-317C-4D36-BC9E-1CDFA8D3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8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37D4-E3A7-434A-949F-0A83D578444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992A-317C-4D36-BC9E-1CDFA8D3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9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37D4-E3A7-434A-949F-0A83D578444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992A-317C-4D36-BC9E-1CDFA8D3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8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37D4-E3A7-434A-949F-0A83D578444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992A-317C-4D36-BC9E-1CDFA8D3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6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37D4-E3A7-434A-949F-0A83D578444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992A-317C-4D36-BC9E-1CDFA8D3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5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37D4-E3A7-434A-949F-0A83D578444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992A-317C-4D36-BC9E-1CDFA8D3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9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37D4-E3A7-434A-949F-0A83D578444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992A-317C-4D36-BC9E-1CDFA8D3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3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37D4-E3A7-434A-949F-0A83D578444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992A-317C-4D36-BC9E-1CDFA8D3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37D4-E3A7-434A-949F-0A83D578444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992A-317C-4D36-BC9E-1CDFA8D3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6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37D4-E3A7-434A-949F-0A83D578444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992A-317C-4D36-BC9E-1CDFA8D3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2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37D4-E3A7-434A-949F-0A83D578444E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E992A-317C-4D36-BC9E-1CDFA8D3B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1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13.jpg"/><Relationship Id="rId7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30.jpeg"/><Relationship Id="rId7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28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6" r="1155"/>
          <a:stretch/>
        </p:blipFill>
        <p:spPr>
          <a:xfrm>
            <a:off x="5621" y="0"/>
            <a:ext cx="1218637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61687" y="4334504"/>
            <a:ext cx="16880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9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169" y="5288339"/>
            <a:ext cx="103110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i="1" cap="none" spc="0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dear students</a:t>
            </a:r>
            <a:endParaRPr lang="en-US" sz="9600" b="1" i="1" cap="none" spc="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8"/>
          <a:stretch/>
        </p:blipFill>
        <p:spPr>
          <a:xfrm>
            <a:off x="5621" y="0"/>
            <a:ext cx="1518610" cy="1375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8"/>
          <a:stretch/>
        </p:blipFill>
        <p:spPr>
          <a:xfrm>
            <a:off x="10673390" y="0"/>
            <a:ext cx="1518610" cy="1375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65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299" r="4049" b="3656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3" y="930966"/>
            <a:ext cx="4313408" cy="528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5605670" y="425700"/>
            <a:ext cx="5917094" cy="1416352"/>
          </a:xfrm>
          <a:prstGeom prst="wedgeEllipseCallout">
            <a:avLst>
              <a:gd name="adj1" fmla="val -60992"/>
              <a:gd name="adj2" fmla="val 85091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605670" y="2451651"/>
            <a:ext cx="5917094" cy="3087757"/>
          </a:xfrm>
          <a:prstGeom prst="cloudCallout">
            <a:avLst>
              <a:gd name="adj1" fmla="val -61286"/>
              <a:gd name="adj2" fmla="val 38895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 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6897" y="3188036"/>
            <a:ext cx="2053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Hut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8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299" r="4049" b="3656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3" y="1742660"/>
            <a:ext cx="3656095" cy="409492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118715" y="425700"/>
            <a:ext cx="6404049" cy="1416352"/>
          </a:xfrm>
          <a:prstGeom prst="wedgeEllipseCallout">
            <a:avLst>
              <a:gd name="adj1" fmla="val -60050"/>
              <a:gd name="adj2" fmla="val 9819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009322" y="2305878"/>
            <a:ext cx="6513442" cy="2968488"/>
          </a:xfrm>
          <a:prstGeom prst="cloudCallout">
            <a:avLst>
              <a:gd name="adj1" fmla="val -56051"/>
              <a:gd name="adj2" fmla="val 39342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an  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7870" y="3063628"/>
            <a:ext cx="2444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Igloo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299" r="4049" b="3656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t="12579" r="1243" b="13061"/>
          <a:stretch/>
        </p:blipFill>
        <p:spPr>
          <a:xfrm>
            <a:off x="787400" y="1842051"/>
            <a:ext cx="4472306" cy="438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5486400" y="425700"/>
            <a:ext cx="6036364" cy="1416351"/>
          </a:xfrm>
          <a:prstGeom prst="wedgeEllipseCallout">
            <a:avLst>
              <a:gd name="adj1" fmla="val -57502"/>
              <a:gd name="adj2" fmla="val 99126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685181" y="2267751"/>
            <a:ext cx="6029739" cy="3152388"/>
          </a:xfrm>
          <a:prstGeom prst="cloudCallout">
            <a:avLst>
              <a:gd name="adj1" fmla="val -57072"/>
              <a:gd name="adj2" fmla="val 33745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 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24412" y="3182225"/>
            <a:ext cx="2053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Jeep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7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299" r="4049" b="3656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77780" y="2283946"/>
            <a:ext cx="4379749" cy="3680627"/>
          </a:xfrm>
          <a:prstGeom prst="cloudCallout">
            <a:avLst>
              <a:gd name="adj1" fmla="val 60565"/>
              <a:gd name="adj2" fmla="val 3646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carefully and say after it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391" y="264807"/>
            <a:ext cx="10579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5 of your book and look at the activity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97" y="1378227"/>
            <a:ext cx="3712403" cy="5035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360321"/>
              </p:ext>
            </p:extLst>
          </p:nvPr>
        </p:nvGraphicFramePr>
        <p:xfrm>
          <a:off x="5591003" y="5287341"/>
          <a:ext cx="9445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Packager Shell Object" showAsIcon="1" r:id="rId5" imgW="944640" imgH="440280" progId="Package">
                  <p:embed/>
                </p:oleObj>
              </mc:Choice>
              <mc:Fallback>
                <p:oleObj name="Packager Shell Object" showAsIcon="1" r:id="rId5" imgW="944640" imgH="44028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91003" y="5287341"/>
                        <a:ext cx="944562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08697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299" r="4049" b="3656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46627" y="300998"/>
            <a:ext cx="67115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 meaning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29730" y="2406316"/>
            <a:ext cx="10083702" cy="2909242"/>
            <a:chOff x="638220" y="2523396"/>
            <a:chExt cx="11086755" cy="1702818"/>
          </a:xfrm>
        </p:grpSpPr>
        <p:sp>
          <p:nvSpPr>
            <p:cNvPr id="6" name="TextBox 5"/>
            <p:cNvSpPr txBox="1"/>
            <p:nvPr/>
          </p:nvSpPr>
          <p:spPr>
            <a:xfrm>
              <a:off x="638220" y="2523396"/>
              <a:ext cx="5398146" cy="1675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Farmer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–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কৃষক।</a:t>
              </a:r>
              <a:endParaRPr lang="en-US" sz="6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Girl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–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বালিকা।</a:t>
              </a:r>
              <a:endParaRPr lang="en-US" sz="6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Hut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–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কুঁড়েঘর।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68533" y="2523396"/>
              <a:ext cx="5256442" cy="1702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Igloo</a:t>
              </a:r>
              <a:r>
                <a:rPr lang="en-US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</a:t>
              </a:r>
              <a:r>
                <a:rPr lang="bn-IN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বরফের তৈরি ঘর।</a:t>
              </a:r>
              <a:endParaRPr lang="en-US" sz="6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Jeep</a:t>
              </a:r>
              <a:r>
                <a:rPr lang="en-US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</a:t>
              </a:r>
              <a:r>
                <a:rPr lang="bn-IN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জীপগাড়ি।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22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299" r="4049" b="3656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60" y="3091064"/>
            <a:ext cx="3590705" cy="3358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98705" y="1767625"/>
            <a:ext cx="3482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armer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739" y="288764"/>
            <a:ext cx="10691828" cy="19630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Look how to write the following words:</a:t>
            </a:r>
            <a:endParaRPr lang="en-US" sz="6000" b="1" cap="none" spc="0" dirty="0">
              <a:ln/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66" y="3091064"/>
            <a:ext cx="3299792" cy="34820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310868" y="1831343"/>
            <a:ext cx="2103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irl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91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299" r="4049" b="3656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739" y="288764"/>
            <a:ext cx="10691828" cy="19630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Look how to write the following words:</a:t>
            </a:r>
            <a:endParaRPr lang="en-US" sz="6000" b="1" cap="none" spc="0" dirty="0">
              <a:ln/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4" y="3395760"/>
            <a:ext cx="2523026" cy="29520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81" y="3395759"/>
            <a:ext cx="2983543" cy="3139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221" y="3395758"/>
            <a:ext cx="2711038" cy="3139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30128" y="2072319"/>
            <a:ext cx="2053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1327" y="2105561"/>
            <a:ext cx="2444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gloo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2424" y="2072318"/>
            <a:ext cx="2053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eep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34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299" r="4049" b="3656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2222" y="111036"/>
            <a:ext cx="78899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291" y="1434475"/>
            <a:ext cx="7298266" cy="531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students will be divided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three Groups: </a:t>
            </a:r>
          </a:p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Group-1.Sun</a:t>
            </a:r>
          </a:p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Group-2.Moon</a:t>
            </a:r>
          </a:p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Group-3.Star</a:t>
            </a: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group will practice this letters(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Ff,Gg,Hh,Ii,Jj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with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word for every letter.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95" y="1545510"/>
            <a:ext cx="4455968" cy="388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5348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299" r="4049" b="3656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8277" y="60683"/>
            <a:ext cx="55494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009" y="1098123"/>
            <a:ext cx="8122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sit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pair.Every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pair will re-arrange the following letters to make a meaningful word.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2805" y="3185072"/>
            <a:ext cx="2393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893" y="3006337"/>
            <a:ext cx="2666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1.merfar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660" y="4178409"/>
            <a:ext cx="2507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rigl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660" y="5322556"/>
            <a:ext cx="2622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31462" y="3266597"/>
            <a:ext cx="1805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Igloo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6966" y="4312455"/>
            <a:ext cx="1600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5223" y="5507694"/>
            <a:ext cx="1600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Sort 12"/>
          <p:cNvSpPr/>
          <p:nvPr/>
        </p:nvSpPr>
        <p:spPr>
          <a:xfrm>
            <a:off x="5917983" y="3015663"/>
            <a:ext cx="355275" cy="3434898"/>
          </a:xfrm>
          <a:prstGeom prst="flowChartSo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77536" y="3335654"/>
            <a:ext cx="2378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4.giloo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6976" y="5138748"/>
            <a:ext cx="2138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peej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75370" y="5138748"/>
            <a:ext cx="160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Jeep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16" y="3179116"/>
            <a:ext cx="1093610" cy="880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5" y="4291977"/>
            <a:ext cx="1079479" cy="9219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58" y="5410876"/>
            <a:ext cx="1651345" cy="1168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835" y="3314049"/>
            <a:ext cx="1143104" cy="9449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7" b="15097"/>
          <a:stretch/>
        </p:blipFill>
        <p:spPr>
          <a:xfrm>
            <a:off x="8571944" y="4829028"/>
            <a:ext cx="1390671" cy="13514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1"/>
          <a:stretch/>
        </p:blipFill>
        <p:spPr>
          <a:xfrm>
            <a:off x="8308071" y="146477"/>
            <a:ext cx="3551935" cy="2915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5538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299" r="4049" b="3656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73" y="87620"/>
            <a:ext cx="3298514" cy="2444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20696" y="31999"/>
            <a:ext cx="61414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Silent writing</a:t>
            </a:r>
            <a:endParaRPr lang="en-US" sz="8000" b="1" cap="none" spc="0" dirty="0">
              <a:ln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75" y="2611712"/>
            <a:ext cx="1883133" cy="232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7" y="2604025"/>
            <a:ext cx="1811089" cy="2298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58" y="2639461"/>
            <a:ext cx="1999362" cy="2298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871" y="2605798"/>
            <a:ext cx="1910886" cy="2332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7" b="15097"/>
          <a:stretch/>
        </p:blipFill>
        <p:spPr>
          <a:xfrm>
            <a:off x="4622052" y="2605798"/>
            <a:ext cx="2501932" cy="2292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04280" y="1209063"/>
            <a:ext cx="8151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name of the following pictures: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1026" y="5012584"/>
            <a:ext cx="2393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526" y="4932367"/>
            <a:ext cx="160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6199" y="5139524"/>
            <a:ext cx="160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3179" y="5050085"/>
            <a:ext cx="160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Jeep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70338" y="5118536"/>
            <a:ext cx="1805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Igloo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74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069" y="2192756"/>
            <a:ext cx="8189844" cy="34778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Misbahul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haque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lvl="1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Lontirmati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</a:t>
            </a:r>
          </a:p>
          <a:p>
            <a:pPr lvl="1"/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Kanaighat,Sylhet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No:01715453647</a:t>
            </a:r>
          </a:p>
          <a:p>
            <a:pPr lvl="1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Email:mhhaque520@gmail.com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81" y="2379620"/>
            <a:ext cx="2281297" cy="3104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43156" y="234178"/>
            <a:ext cx="94753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4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299" r="4049" b="3656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7778" y="118857"/>
            <a:ext cx="73490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535111">
            <a:off x="3738070" y="3442280"/>
            <a:ext cx="3537329" cy="211239"/>
          </a:xfrm>
          <a:prstGeom prst="rightArrow">
            <a:avLst>
              <a:gd name="adj1" fmla="val 59967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0190029">
            <a:off x="3758042" y="4199473"/>
            <a:ext cx="3372993" cy="2450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0692207">
            <a:off x="3813961" y="2901626"/>
            <a:ext cx="3308257" cy="25571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549035">
            <a:off x="3673884" y="5002483"/>
            <a:ext cx="3491577" cy="26319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642666">
            <a:off x="3727108" y="5414584"/>
            <a:ext cx="3302863" cy="25754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875665" y="2066215"/>
            <a:ext cx="6748582" cy="4367109"/>
            <a:chOff x="2817405" y="1387443"/>
            <a:chExt cx="6115855" cy="4859033"/>
          </a:xfrm>
        </p:grpSpPr>
        <p:sp>
          <p:nvSpPr>
            <p:cNvPr id="11" name="TextBox 10"/>
            <p:cNvSpPr txBox="1"/>
            <p:nvPr/>
          </p:nvSpPr>
          <p:spPr>
            <a:xfrm>
              <a:off x="2817405" y="1387443"/>
              <a:ext cx="1551395" cy="113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Ff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17405" y="2326441"/>
              <a:ext cx="1241946" cy="113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Gg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17405" y="3251925"/>
              <a:ext cx="1351128" cy="113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Hh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7405" y="4226476"/>
              <a:ext cx="1551395" cy="113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21279" y="5116406"/>
              <a:ext cx="1129832" cy="113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Jj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82948" y="1397641"/>
              <a:ext cx="2334540" cy="113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Girl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02767" y="2403106"/>
              <a:ext cx="1674124" cy="113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Igloo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83047" y="3251924"/>
              <a:ext cx="2350213" cy="113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Farmer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02768" y="4039741"/>
              <a:ext cx="1863165" cy="113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Jeep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02768" y="5055404"/>
              <a:ext cx="1415956" cy="113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Hut</a:t>
              </a:r>
              <a:endParaRPr lang="en-US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96712" y="1291143"/>
            <a:ext cx="9999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following letters with words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6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299" r="4049" b="3656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014608" y="304286"/>
            <a:ext cx="3913913" cy="3713215"/>
            <a:chOff x="3276600" y="167962"/>
            <a:chExt cx="5791200" cy="4249489"/>
          </a:xfrm>
        </p:grpSpPr>
        <p:sp>
          <p:nvSpPr>
            <p:cNvPr id="5" name="Isosceles Triangle 4"/>
            <p:cNvSpPr/>
            <p:nvPr/>
          </p:nvSpPr>
          <p:spPr>
            <a:xfrm>
              <a:off x="3276600" y="167962"/>
              <a:ext cx="5791200" cy="1600200"/>
            </a:xfrm>
            <a:prstGeom prst="triangl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86200" y="1905000"/>
              <a:ext cx="47244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38800" y="2521039"/>
              <a:ext cx="1066800" cy="1371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7" idx="0"/>
              <a:endCxn id="7" idx="2"/>
            </p:cNvCxnSpPr>
            <p:nvPr/>
          </p:nvCxnSpPr>
          <p:spPr>
            <a:xfrm>
              <a:off x="6172200" y="2521039"/>
              <a:ext cx="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369279" y="2521039"/>
              <a:ext cx="533400" cy="64899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84820" y="3915177"/>
              <a:ext cx="2059546" cy="24469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91200" y="4188851"/>
              <a:ext cx="914400" cy="2286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791200" y="609600"/>
              <a:ext cx="762000" cy="762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67600" y="2521039"/>
              <a:ext cx="533400" cy="64899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44694" y="304286"/>
            <a:ext cx="5606435" cy="1323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ome work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252" y="2201851"/>
            <a:ext cx="804811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the writing of the following words according to activity B.</a:t>
            </a:r>
          </a:p>
          <a:p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Farmer,girl,hut,igloo,jeep</a:t>
            </a:r>
            <a:endParaRPr lang="en-US" sz="5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185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299" r="4049" b="3656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322289" y="3902330"/>
            <a:ext cx="1310614" cy="9255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9849" y="3605109"/>
            <a:ext cx="6351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বালিকা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5756" y="428773"/>
            <a:ext cx="81932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826" y="2698341"/>
            <a:ext cx="2220605" cy="3221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147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8200"/>
          <a:stretch/>
        </p:blipFill>
        <p:spPr>
          <a:xfrm>
            <a:off x="1194217" y="1937246"/>
            <a:ext cx="9713843" cy="4920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21096" y="422222"/>
            <a:ext cx="1146008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That’s all for </a:t>
            </a:r>
            <a:r>
              <a:rPr lang="en-US" sz="6000" b="1" cap="none" spc="0" dirty="0" err="1" smtClean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today.See</a:t>
            </a:r>
            <a:r>
              <a:rPr lang="en-US" sz="6000" b="1" cap="none" spc="0" dirty="0" smtClean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you again tomorrow.</a:t>
            </a:r>
            <a:endParaRPr lang="en-US" sz="6000" b="1" cap="none" spc="0" dirty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2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299" r="4049" b="365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4639" y="255604"/>
            <a:ext cx="96558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of the class</a:t>
            </a:r>
            <a:endParaRPr lang="en-US" sz="80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523" y="1802475"/>
            <a:ext cx="59735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Two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: A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students:50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students:45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 students:05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Date:16/06/2020</a:t>
            </a:r>
          </a:p>
          <a:p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16" y="2138330"/>
            <a:ext cx="4379176" cy="3492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1877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299" r="4049" b="3656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73" y="2163947"/>
            <a:ext cx="3125602" cy="416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66758" y="383981"/>
            <a:ext cx="103499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Lesson’s introduction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758" y="2045250"/>
            <a:ext cx="61622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:02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:4-6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Lesson’s name : Alphabet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: 05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: 45 minutes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1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4033" y="159026"/>
            <a:ext cx="864022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i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8000" b="1" i="1" cap="none" spc="0" dirty="0">
              <a:ln/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49288" y="1286795"/>
            <a:ext cx="10005392" cy="55712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able to –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words and phrases with proper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sounds and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stress.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1.3.1 recognize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read the names of objects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the same initial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final sounds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: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 write non-cursive small letters.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8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299" r="4049" b="365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741297" y="575353"/>
            <a:ext cx="5715773" cy="3124450"/>
          </a:xfrm>
          <a:prstGeom prst="cloudCallout">
            <a:avLst>
              <a:gd name="adj1" fmla="val 24448"/>
              <a:gd name="adj2" fmla="val 7263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68" y="575353"/>
            <a:ext cx="3728173" cy="3261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48451"/>
              </p:ext>
            </p:extLst>
          </p:nvPr>
        </p:nvGraphicFramePr>
        <p:xfrm>
          <a:off x="3836068" y="4927656"/>
          <a:ext cx="3134575" cy="351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5" imgW="3925080" imgH="440280" progId="Package">
                  <p:embed/>
                </p:oleObj>
              </mc:Choice>
              <mc:Fallback>
                <p:oleObj name="Packager Shell Object" showAsIcon="1" r:id="rId5" imgW="392508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36068" y="4927656"/>
                        <a:ext cx="3134575" cy="351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4875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299" r="4049" b="3656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4" name="Picture 3" descr="download (2).png"/>
          <p:cNvPicPr>
            <a:picLocks noChangeAspect="1"/>
          </p:cNvPicPr>
          <p:nvPr/>
        </p:nvPicPr>
        <p:blipFill rotWithShape="1">
          <a:blip r:embed="rId3"/>
          <a:srcRect t="7815" r="-595" b="18426"/>
          <a:stretch/>
        </p:blipFill>
        <p:spPr>
          <a:xfrm>
            <a:off x="4677093" y="2348705"/>
            <a:ext cx="6982569" cy="392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778385" y="3649433"/>
            <a:ext cx="46338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428" y="111834"/>
            <a:ext cx="84208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7" y="1806685"/>
            <a:ext cx="3122273" cy="4466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612719" y="1550504"/>
            <a:ext cx="1421027" cy="79820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06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299" r="4049" b="3656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3"/>
          <a:stretch/>
        </p:blipFill>
        <p:spPr>
          <a:xfrm>
            <a:off x="732246" y="1161524"/>
            <a:ext cx="3654223" cy="4972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Callout 4"/>
          <p:cNvSpPr/>
          <p:nvPr/>
        </p:nvSpPr>
        <p:spPr>
          <a:xfrm>
            <a:off x="5118716" y="425699"/>
            <a:ext cx="6404048" cy="1595605"/>
          </a:xfrm>
          <a:prstGeom prst="wedgeEllipseCallout">
            <a:avLst>
              <a:gd name="adj1" fmla="val -56946"/>
              <a:gd name="adj2" fmla="val 80413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his name?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837044" y="2305878"/>
            <a:ext cx="6685720" cy="3087757"/>
          </a:xfrm>
          <a:prstGeom prst="cloudCallout">
            <a:avLst>
              <a:gd name="adj1" fmla="val -52999"/>
              <a:gd name="adj2" fmla="val 5348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a  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5592" y="3291293"/>
            <a:ext cx="2497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49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4299" r="4049" b="3656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4" y="423809"/>
            <a:ext cx="3999636" cy="6010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5118715" y="425700"/>
            <a:ext cx="6649215" cy="1416352"/>
          </a:xfrm>
          <a:prstGeom prst="wedgeEllipseCallout">
            <a:avLst>
              <a:gd name="adj1" fmla="val -56946"/>
              <a:gd name="adj2" fmla="val 87898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her name?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899323" y="2146852"/>
            <a:ext cx="6749338" cy="3551583"/>
          </a:xfrm>
          <a:prstGeom prst="cloudCallout">
            <a:avLst>
              <a:gd name="adj1" fmla="val -58748"/>
              <a:gd name="adj2" fmla="val 42328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a  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0401" y="3188036"/>
            <a:ext cx="2103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4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359</Words>
  <Application>Microsoft Office PowerPoint</Application>
  <PresentationFormat>Widescreen</PresentationFormat>
  <Paragraphs>109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2020-06-04T04:47:18Z</dcterms:created>
  <dcterms:modified xsi:type="dcterms:W3CDTF">2020-06-04T16:05:59Z</dcterms:modified>
</cp:coreProperties>
</file>