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62" r:id="rId2"/>
    <p:sldId id="263" r:id="rId3"/>
    <p:sldId id="264" r:id="rId4"/>
    <p:sldId id="265" r:id="rId5"/>
    <p:sldId id="266" r:id="rId6"/>
    <p:sldId id="272" r:id="rId7"/>
    <p:sldId id="282" r:id="rId8"/>
    <p:sldId id="283" r:id="rId9"/>
    <p:sldId id="284" r:id="rId10"/>
    <p:sldId id="275" r:id="rId11"/>
    <p:sldId id="279" r:id="rId12"/>
    <p:sldId id="285" r:id="rId13"/>
    <p:sldId id="277" r:id="rId14"/>
    <p:sldId id="278" r:id="rId15"/>
    <p:sldId id="286" r:id="rId16"/>
    <p:sldId id="280" r:id="rId17"/>
    <p:sldId id="281" r:id="rId18"/>
    <p:sldId id="271" r:id="rId19"/>
    <p:sldId id="268" r:id="rId20"/>
    <p:sldId id="269" r:id="rId21"/>
    <p:sldId id="270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A4A642"/>
    <a:srgbClr val="7B6D76"/>
    <a:srgbClr val="FF9999"/>
    <a:srgbClr val="806385"/>
    <a:srgbClr val="23B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22205-D0F8-4994-85A6-BFA496501F1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0E41-3452-4675-B182-29EFF0A7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5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3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A9AC-6D77-4F81-9748-BEE3D0A49F77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9DC48-B1E8-4CDE-8DE5-9C418A1C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5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4.png"/><Relationship Id="rId4" Type="http://schemas.microsoft.com/office/2007/relationships/media" Target="../media/media7.mp3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11.mp3"/><Relationship Id="rId7" Type="http://schemas.openxmlformats.org/officeDocument/2006/relationships/image" Target="../media/image26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13.mp3"/><Relationship Id="rId7" Type="http://schemas.openxmlformats.org/officeDocument/2006/relationships/image" Target="../media/image29.png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2.png"/><Relationship Id="rId4" Type="http://schemas.microsoft.com/office/2007/relationships/media" Target="../media/media14.mp3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15.mp3"/><Relationship Id="rId7" Type="http://schemas.openxmlformats.org/officeDocument/2006/relationships/image" Target="../media/image34.png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17.mp3"/><Relationship Id="rId7" Type="http://schemas.openxmlformats.org/officeDocument/2006/relationships/image" Target="../media/image38.png"/><Relationship Id="rId2" Type="http://schemas.microsoft.com/office/2007/relationships/media" Target="../media/media16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19.mp3"/><Relationship Id="rId7" Type="http://schemas.openxmlformats.org/officeDocument/2006/relationships/image" Target="../media/image41.png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4.png"/><Relationship Id="rId4" Type="http://schemas.microsoft.com/office/2007/relationships/media" Target="../media/media20.mp3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NULL" TargetMode="External"/><Relationship Id="rId7" Type="http://schemas.openxmlformats.org/officeDocument/2006/relationships/image" Target="../media/image45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8.png"/><Relationship Id="rId4" Type="http://schemas.microsoft.com/office/2007/relationships/media" Target="../media/media22.mp3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23.mp3"/><Relationship Id="rId1" Type="http://schemas.openxmlformats.org/officeDocument/2006/relationships/audio" Target="NULL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NULL" TargetMode="Externa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2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6.mp3"/><Relationship Id="rId7" Type="http://schemas.openxmlformats.org/officeDocument/2006/relationships/image" Target="../media/image13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6.mp3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8.mp3"/><Relationship Id="rId7" Type="http://schemas.openxmlformats.org/officeDocument/2006/relationships/image" Target="../media/image18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4977" cy="685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3581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44108"/>
            <a:ext cx="3706150" cy="20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31" y="1605190"/>
            <a:ext cx="3594626" cy="36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24" y="5504943"/>
            <a:ext cx="2528735" cy="94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61" y="5393503"/>
            <a:ext cx="2610168" cy="10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97" y="1651751"/>
            <a:ext cx="3676190" cy="3640585"/>
          </a:xfrm>
          <a:prstGeom prst="rect">
            <a:avLst/>
          </a:prstGeom>
        </p:spPr>
      </p:pic>
      <p:pic>
        <p:nvPicPr>
          <p:cNvPr id="5" name="হা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67459" y="7355795"/>
            <a:ext cx="609600" cy="609600"/>
          </a:xfrm>
          <a:prstGeom prst="rect">
            <a:avLst/>
          </a:prstGeom>
        </p:spPr>
      </p:pic>
      <p:pic>
        <p:nvPicPr>
          <p:cNvPr id="8" name="হলদে ছাত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431" end="867.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48000" y="7336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05" y="1682196"/>
            <a:ext cx="3527278" cy="349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89" y="5544151"/>
            <a:ext cx="2458003" cy="870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0" y="5421186"/>
            <a:ext cx="2576270" cy="944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00" y="1703398"/>
            <a:ext cx="3435983" cy="3537290"/>
          </a:xfrm>
          <a:prstGeom prst="rect">
            <a:avLst/>
          </a:prstGeom>
        </p:spPr>
      </p:pic>
      <p:pic>
        <p:nvPicPr>
          <p:cNvPr id="5" name="হারিকে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7" end="1861.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52750" y="7161463"/>
            <a:ext cx="609600" cy="609600"/>
          </a:xfrm>
          <a:prstGeom prst="rect">
            <a:avLst/>
          </a:prstGeom>
        </p:spPr>
      </p:pic>
      <p:pic>
        <p:nvPicPr>
          <p:cNvPr id="7" name="হাড়ি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90" end="3856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2880" y="7089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68" y="1866292"/>
            <a:ext cx="4586748" cy="389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98" y="5974167"/>
            <a:ext cx="2224009" cy="51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83" y="5168642"/>
            <a:ext cx="1012597" cy="59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3" y="1965477"/>
            <a:ext cx="2573076" cy="2367558"/>
          </a:xfrm>
          <a:prstGeom prst="rect">
            <a:avLst/>
          </a:prstGeom>
        </p:spPr>
      </p:pic>
      <p:pic>
        <p:nvPicPr>
          <p:cNvPr id="2" name="ঝড়থাম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" end="611.6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62198" y="7626840"/>
            <a:ext cx="609600" cy="609600"/>
          </a:xfrm>
          <a:prstGeom prst="rect">
            <a:avLst/>
          </a:prstGeom>
        </p:spPr>
      </p:pic>
      <p:pic>
        <p:nvPicPr>
          <p:cNvPr id="3" name="ঝড়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45243" y="7626840"/>
            <a:ext cx="609600" cy="609600"/>
          </a:xfrm>
          <a:prstGeom prst="rect">
            <a:avLst/>
          </a:prstGeom>
        </p:spPr>
      </p:pic>
      <p:pic>
        <p:nvPicPr>
          <p:cNvPr id="4" name="ড়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32" end="902.6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82181" y="7626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31" y="1682196"/>
            <a:ext cx="3594626" cy="349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4" y="5504943"/>
            <a:ext cx="2468174" cy="94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0" y="5393503"/>
            <a:ext cx="2576270" cy="10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64" y="1694664"/>
            <a:ext cx="3572056" cy="3554758"/>
          </a:xfrm>
          <a:prstGeom prst="rect">
            <a:avLst/>
          </a:prstGeom>
        </p:spPr>
      </p:pic>
      <p:pic>
        <p:nvPicPr>
          <p:cNvPr id="5" name="ঝড়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82491" y="7113521"/>
            <a:ext cx="609600" cy="609600"/>
          </a:xfrm>
          <a:prstGeom prst="rect">
            <a:avLst/>
          </a:prstGeom>
        </p:spPr>
      </p:pic>
      <p:pic>
        <p:nvPicPr>
          <p:cNvPr id="7" name="বাড়ি ১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19" end="690.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14344" y="7089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1" y="1682196"/>
            <a:ext cx="3579866" cy="349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89" y="5504943"/>
            <a:ext cx="2458003" cy="94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0" y="5412543"/>
            <a:ext cx="2576270" cy="961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64" y="1703398"/>
            <a:ext cx="3572056" cy="3537290"/>
          </a:xfrm>
          <a:prstGeom prst="rect">
            <a:avLst/>
          </a:prstGeom>
        </p:spPr>
      </p:pic>
      <p:pic>
        <p:nvPicPr>
          <p:cNvPr id="5" name="চুড়ি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82490" y="7361856"/>
            <a:ext cx="609600" cy="609600"/>
          </a:xfrm>
          <a:prstGeom prst="rect">
            <a:avLst/>
          </a:prstGeom>
        </p:spPr>
      </p:pic>
      <p:pic>
        <p:nvPicPr>
          <p:cNvPr id="7" name="ঘুড়ি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0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14344" y="7430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68" y="1965477"/>
            <a:ext cx="4586748" cy="3795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98" y="6020541"/>
            <a:ext cx="2224009" cy="426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83" y="5282886"/>
            <a:ext cx="1012597" cy="363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43" y="1965477"/>
            <a:ext cx="2150475" cy="2367558"/>
          </a:xfrm>
          <a:prstGeom prst="rect">
            <a:avLst/>
          </a:prstGeom>
        </p:spPr>
      </p:pic>
      <p:pic>
        <p:nvPicPr>
          <p:cNvPr id="2" name="আষাঢ় নামে ১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6" end="502.6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127" y="7287127"/>
            <a:ext cx="609600" cy="609600"/>
          </a:xfrm>
          <a:prstGeom prst="rect">
            <a:avLst/>
          </a:prstGeom>
        </p:spPr>
      </p:pic>
      <p:pic>
        <p:nvPicPr>
          <p:cNvPr id="3" name="আষাঢ়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8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86207" y="6982327"/>
            <a:ext cx="609600" cy="609600"/>
          </a:xfrm>
          <a:prstGeom prst="rect">
            <a:avLst/>
          </a:prstGeom>
        </p:spPr>
      </p:pic>
      <p:pic>
        <p:nvPicPr>
          <p:cNvPr id="4" name="ঢ়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0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57487" y="7194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41" y="1682196"/>
            <a:ext cx="3493605" cy="349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52" y="5544151"/>
            <a:ext cx="2275277" cy="870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0" y="5433750"/>
            <a:ext cx="2576270" cy="919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00" y="1778420"/>
            <a:ext cx="3435983" cy="3387246"/>
          </a:xfrm>
          <a:prstGeom prst="rect">
            <a:avLst/>
          </a:prstGeom>
        </p:spPr>
      </p:pic>
      <p:pic>
        <p:nvPicPr>
          <p:cNvPr id="5" name="আষাঢ়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4852" y="7816516"/>
            <a:ext cx="609600" cy="609600"/>
          </a:xfrm>
          <a:prstGeom prst="rect">
            <a:avLst/>
          </a:prstGeom>
        </p:spPr>
      </p:pic>
      <p:pic>
        <p:nvPicPr>
          <p:cNvPr id="7" name="মাঢ়ি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676" end="549.5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56346" y="7816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97" y="5392352"/>
            <a:ext cx="2265767" cy="870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90" y="1722138"/>
            <a:ext cx="3435983" cy="3370845"/>
          </a:xfrm>
          <a:prstGeom prst="rect">
            <a:avLst/>
          </a:prstGeom>
        </p:spPr>
      </p:pic>
      <p:pic>
        <p:nvPicPr>
          <p:cNvPr id="2" name="দৃঢ়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8" end="1308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0480" y="7672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0" y="1673611"/>
            <a:ext cx="4581965" cy="1497292"/>
          </a:xfrm>
          <a:prstGeom prst="plaqu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386346" y="3717914"/>
            <a:ext cx="5161937" cy="129653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perspectiveContrastingRightFacing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34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বর্ণশিখি:স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 ড় ঢ় য়)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37" y="405250"/>
            <a:ext cx="4350773" cy="57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4037589" y="0"/>
            <a:ext cx="4931138" cy="906439"/>
          </a:xfrm>
          <a:prstGeom prst="round2DiagRect">
            <a:avLst/>
          </a:prstGeom>
          <a:gradFill>
            <a:gsLst>
              <a:gs pos="70000">
                <a:schemeClr val="accent5">
                  <a:tint val="96000"/>
                  <a:lumMod val="100000"/>
                </a:schemeClr>
              </a:gs>
              <a:gs pos="100000">
                <a:schemeClr val="accent5">
                  <a:shade val="94000"/>
                  <a:lumMod val="94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দলীয়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49732" y="2486902"/>
            <a:ext cx="1606422" cy="71349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7038" y="2437081"/>
            <a:ext cx="1487428" cy="7217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9732" y="3486411"/>
            <a:ext cx="1799122" cy="20107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77674" y="2486902"/>
            <a:ext cx="1606422" cy="71349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6487" y="3440240"/>
            <a:ext cx="1988530" cy="22034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77674" y="3501766"/>
            <a:ext cx="1784914" cy="201076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87304" y="2486902"/>
            <a:ext cx="1487428" cy="7217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1392" y="3410743"/>
            <a:ext cx="2006160" cy="20902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61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3430137" y="0"/>
            <a:ext cx="5867400" cy="1419223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375012" y="2022000"/>
            <a:ext cx="8229600" cy="33051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বিঃ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64" y="-313899"/>
            <a:ext cx="12323928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37047" y="-313899"/>
            <a:ext cx="6384876" cy="1528549"/>
          </a:xfrm>
          <a:prstGeom prst="ellipse">
            <a:avLst/>
          </a:prstGeom>
          <a:solidFill>
            <a:srgbClr val="FF9999"/>
          </a:solidFill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r>
              <a:rPr lang="en-US" sz="4400" dirty="0"/>
              <a:t> ও </a:t>
            </a:r>
          </a:p>
          <a:p>
            <a:pPr algn="ctr"/>
            <a:r>
              <a:rPr lang="bn-IN" sz="4400" dirty="0"/>
              <a:t>মূল্যায়ন</a:t>
            </a:r>
            <a:endParaRPr lang="en-US" sz="4400" dirty="0"/>
          </a:p>
        </p:txBody>
      </p:sp>
      <p:sp>
        <p:nvSpPr>
          <p:cNvPr id="4" name="Left-Right Arrow 3"/>
          <p:cNvSpPr/>
          <p:nvPr/>
        </p:nvSpPr>
        <p:spPr>
          <a:xfrm>
            <a:off x="1028700" y="1614984"/>
            <a:ext cx="11963400" cy="3947615"/>
          </a:xfrm>
          <a:prstGeom prst="leftRightArrow">
            <a:avLst/>
          </a:prstGeom>
          <a:solidFill>
            <a:srgbClr val="A4A642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</a:rPr>
              <a:t>শিক্ষার্থী</a:t>
            </a:r>
            <a:r>
              <a:rPr lang="en-US" sz="4000" dirty="0" err="1">
                <a:solidFill>
                  <a:srgbClr val="7030A0"/>
                </a:solidFill>
              </a:rPr>
              <a:t>দের</a:t>
            </a:r>
            <a:r>
              <a:rPr lang="en-US" sz="4000" dirty="0">
                <a:solidFill>
                  <a:srgbClr val="7030A0"/>
                </a:solidFill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</a:rPr>
              <a:t>একক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ভাবে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বাক্য</a:t>
            </a:r>
            <a:r>
              <a:rPr lang="en-US" sz="4000" dirty="0" smtClean="0">
                <a:solidFill>
                  <a:srgbClr val="7030A0"/>
                </a:solidFill>
              </a:rPr>
              <a:t> , </a:t>
            </a:r>
            <a:r>
              <a:rPr lang="en-US" sz="4000" dirty="0" err="1" smtClean="0">
                <a:solidFill>
                  <a:srgbClr val="7030A0"/>
                </a:solidFill>
              </a:rPr>
              <a:t>শব্দ</a:t>
            </a:r>
            <a:r>
              <a:rPr lang="en-US" sz="4000" dirty="0" smtClean="0">
                <a:solidFill>
                  <a:srgbClr val="7030A0"/>
                </a:solidFill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</a:rPr>
              <a:t>বর্ণ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পড়তে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bn-IN" sz="4000" dirty="0" smtClean="0">
                <a:solidFill>
                  <a:srgbClr val="7030A0"/>
                </a:solidFill>
              </a:rPr>
              <a:t>বলব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।</a:t>
            </a:r>
            <a:endParaRPr lang="bn-IN" sz="4000" dirty="0">
              <a:solidFill>
                <a:srgbClr val="7030A0"/>
              </a:solidFill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1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99564" y="1815152"/>
            <a:ext cx="7924799" cy="1214652"/>
          </a:xfrm>
          <a:prstGeom prst="ellipse">
            <a:avLst/>
          </a:prstGeom>
          <a:ln>
            <a:prstDash val="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নিরাময়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002810" y="3293659"/>
            <a:ext cx="8534400" cy="9507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নিজে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পারগ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শিক্ষার্থীদের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দ্বারা</a:t>
            </a:r>
            <a:r>
              <a:rPr lang="en-US" sz="3200" dirty="0">
                <a:solidFill>
                  <a:srgbClr val="7030A0"/>
                </a:solidFill>
              </a:rPr>
              <a:t>।</a:t>
            </a:r>
            <a:endParaRPr lang="bn-I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71164" y="-163773"/>
            <a:ext cx="5181600" cy="1637731"/>
          </a:xfrm>
          <a:prstGeom prst="ellipse">
            <a:avLst/>
          </a:prstGeom>
          <a:solidFill>
            <a:srgbClr val="FFC000">
              <a:alpha val="63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72" y="1900486"/>
            <a:ext cx="5698586" cy="36573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567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82119" y="0"/>
            <a:ext cx="6705600" cy="1752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6">
                    <a:lumMod val="50000"/>
                  </a:schemeClr>
                </a:solidFill>
              </a:rPr>
              <a:t>পাঠ পরিচিতি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955343" y="756313"/>
            <a:ext cx="10959153" cy="4920019"/>
          </a:xfrm>
          <a:prstGeom prst="cube">
            <a:avLst/>
          </a:prstGeom>
          <a:noFill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/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algn="ctr"/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বর্ণশিখি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স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ড় ঢ়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(24) </a:t>
            </a:r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  <a:endParaRPr lang="bn-IN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012"/>
            <a:ext cx="12323928" cy="6858000"/>
          </a:xfrm>
          <a:prstGeom prst="rect">
            <a:avLst/>
          </a:prstGeom>
        </p:spPr>
      </p:pic>
      <p:sp>
        <p:nvSpPr>
          <p:cNvPr id="2" name="Plaque 1"/>
          <p:cNvSpPr/>
          <p:nvPr/>
        </p:nvSpPr>
        <p:spPr>
          <a:xfrm>
            <a:off x="3438167" y="156522"/>
            <a:ext cx="7620000" cy="1752600"/>
          </a:xfrm>
          <a:prstGeom prst="plaqu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017444"/>
            <a:ext cx="9374806" cy="1787198"/>
          </a:xfrm>
          <a:prstGeom prst="rightArrow">
            <a:avLst/>
          </a:prstGeom>
          <a:solidFill>
            <a:srgbClr val="80638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4796155"/>
            <a:ext cx="9374806" cy="13445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3556284"/>
            <a:ext cx="9374806" cy="1344588"/>
          </a:xfrm>
          <a:prstGeom prst="rightArrow">
            <a:avLst/>
          </a:prstGeom>
          <a:solidFill>
            <a:srgbClr val="80638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557819" y="1569493"/>
            <a:ext cx="7500581" cy="15967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চল, এখন আমরা একটা ভিডি ও দেখি............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68" y="1653106"/>
            <a:ext cx="4304016" cy="395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1" y="5909909"/>
            <a:ext cx="2969303" cy="648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07" y="5168642"/>
            <a:ext cx="1908750" cy="59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0" y="1866291"/>
            <a:ext cx="2866122" cy="2565930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6968" y="7297155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67436" y="7262948"/>
            <a:ext cx="609600" cy="609600"/>
          </a:xfrm>
          <a:prstGeom prst="rect">
            <a:avLst/>
          </a:prstGeom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64602" y="7297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41" y="1717485"/>
            <a:ext cx="3493605" cy="3423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01" y="5544151"/>
            <a:ext cx="2267578" cy="870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12" y="5433750"/>
            <a:ext cx="2330466" cy="919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72" y="1778420"/>
            <a:ext cx="3413639" cy="3387246"/>
          </a:xfrm>
          <a:prstGeom prst="rect">
            <a:avLst/>
          </a:prstGeom>
        </p:spPr>
      </p:pic>
      <p:pic>
        <p:nvPicPr>
          <p:cNvPr id="7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14343" y="7107144"/>
            <a:ext cx="609600" cy="609600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360" end="718.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58301" y="7236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64" y="1605190"/>
            <a:ext cx="3704762" cy="36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11" y="5503402"/>
            <a:ext cx="2704762" cy="9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64" y="5393503"/>
            <a:ext cx="2704762" cy="10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97" y="1591092"/>
            <a:ext cx="3676190" cy="3761905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0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48456" y="7008405"/>
            <a:ext cx="609600" cy="609600"/>
          </a:xfrm>
          <a:prstGeom prst="rect">
            <a:avLst/>
          </a:prstGeom>
        </p:spPr>
      </p:pic>
      <p:pic>
        <p:nvPicPr>
          <p:cNvPr id="7" name="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09545" y="6953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68" y="1622323"/>
            <a:ext cx="4586748" cy="4138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1" y="5974167"/>
            <a:ext cx="2969303" cy="51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22" y="5168642"/>
            <a:ext cx="1564320" cy="59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3" y="1866291"/>
            <a:ext cx="2573076" cy="2565930"/>
          </a:xfrm>
          <a:prstGeom prst="rect">
            <a:avLst/>
          </a:prstGeom>
        </p:spPr>
      </p:pic>
      <p:pic>
        <p:nvPicPr>
          <p:cNvPr id="2" name="হলদে ছাত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66568" y="7382870"/>
            <a:ext cx="609600" cy="609600"/>
          </a:xfrm>
          <a:prstGeom prst="rect">
            <a:avLst/>
          </a:prstGeom>
        </p:spPr>
      </p:pic>
      <p:pic>
        <p:nvPicPr>
          <p:cNvPr id="3" name="হলদে ছাত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8" end="813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16702" y="7156489"/>
            <a:ext cx="609600" cy="609600"/>
          </a:xfrm>
          <a:prstGeom prst="rect">
            <a:avLst/>
          </a:prstGeom>
        </p:spPr>
      </p:pic>
      <p:pic>
        <p:nvPicPr>
          <p:cNvPr id="4" name="হ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94" end="712.4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63919" y="7192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</TotalTime>
  <Words>167</Words>
  <Application>Microsoft Office PowerPoint</Application>
  <PresentationFormat>Widescreen</PresentationFormat>
  <Paragraphs>34</Paragraphs>
  <Slides>22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Partho Sarothi Biswas</dc:creator>
  <cp:lastModifiedBy>Partho Sarothi Biswas</cp:lastModifiedBy>
  <cp:revision>146</cp:revision>
  <dcterms:created xsi:type="dcterms:W3CDTF">2020-05-16T01:09:22Z</dcterms:created>
  <dcterms:modified xsi:type="dcterms:W3CDTF">2020-06-06T07:00:58Z</dcterms:modified>
</cp:coreProperties>
</file>