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9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2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0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7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6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8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3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E394-22E1-4031-BE5E-19E1D559391E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27DF-3301-48FA-8E56-B185FCB87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235337" cy="594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167" y="941342"/>
            <a:ext cx="6130834" cy="591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78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368834"/>
            <a:ext cx="12192000" cy="1489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itchFamily="2" charset="0"/>
              </a:rPr>
              <a:t>এই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ছেলেটির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মুখ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সারাদেশের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ছেলেদের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মুখেতে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টুকটুক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5840"/>
            <a:ext cx="5721531" cy="4271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5" y="1005840"/>
            <a:ext cx="563471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1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54881"/>
            <a:ext cx="12192000" cy="2103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যখন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ভালোবাসার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বলবে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হেসে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3" y="0"/>
            <a:ext cx="6522720" cy="4715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707"/>
            <a:ext cx="5634717" cy="450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9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51269"/>
            <a:ext cx="12192000" cy="16067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629"/>
            <a:ext cx="12192001" cy="506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0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51714"/>
            <a:ext cx="12192000" cy="13062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62" y="143011"/>
            <a:ext cx="8521337" cy="54609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145"/>
            <a:ext cx="3631474" cy="533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8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90903"/>
            <a:ext cx="12192000" cy="1267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পাখপাখালি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15" y="0"/>
            <a:ext cx="2857500" cy="5538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3844970"/>
            <a:ext cx="5007428" cy="17067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257" y="0"/>
            <a:ext cx="5072743" cy="38666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10743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3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12526"/>
            <a:ext cx="12192000" cy="13454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তবুও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91794" cy="5538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586" y="-1"/>
            <a:ext cx="6030414" cy="54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963658"/>
            <a:ext cx="5921829" cy="589434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357154"/>
            <a:ext cx="6283234" cy="3370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পাখপাখালি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-----,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তবুও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31965"/>
            <a:ext cx="6191794" cy="61395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2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1" y="941342"/>
            <a:ext cx="6744789" cy="591665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2299063"/>
            <a:ext cx="5381897" cy="2664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936171"/>
            <a:ext cx="544721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71749"/>
            <a:ext cx="758952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891246"/>
            <a:ext cx="739357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কেমন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389120"/>
            <a:ext cx="782465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টুকটুক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3840" y="4463144"/>
            <a:ext cx="42367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85314" y="2982685"/>
            <a:ext cx="45066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67897" y="1476103"/>
            <a:ext cx="452410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8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37" y="911406"/>
            <a:ext cx="7175864" cy="5946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837507"/>
            <a:ext cx="4990010" cy="3518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বোঝানো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   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1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29154" y="613954"/>
            <a:ext cx="42628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2011680"/>
            <a:ext cx="3918857" cy="2756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২৫-5-২০২০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653144"/>
            <a:ext cx="3866606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1" y="613953"/>
            <a:ext cx="4040777" cy="41275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55279" y="1528355"/>
            <a:ext cx="4349931" cy="32657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2777"/>
            <a:ext cx="12192000" cy="58652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4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যাচাই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471749"/>
            <a:ext cx="758952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" y="2891246"/>
            <a:ext cx="739357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নদীর তীরে সারি সারি কী রাখা ছিল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189" y="4389120"/>
            <a:ext cx="778546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955280" y="4332515"/>
            <a:ext cx="42367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85314" y="2852057"/>
            <a:ext cx="45066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67897" y="1476103"/>
            <a:ext cx="452410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১৯১৭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1632856"/>
            <a:ext cx="2847703" cy="4036424"/>
          </a:xfrm>
          <a:prstGeom prst="rect">
            <a:avLst/>
          </a:prstGeom>
        </p:spPr>
      </p:pic>
      <p:sp>
        <p:nvSpPr>
          <p:cNvPr id="6" name="Vertical Scroll 5"/>
          <p:cNvSpPr/>
          <p:nvPr/>
        </p:nvSpPr>
        <p:spPr>
          <a:xfrm>
            <a:off x="6283235" y="1175657"/>
            <a:ext cx="5682342" cy="11430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স্বদেশ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6230983" y="2743200"/>
            <a:ext cx="4846319" cy="1371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হাবীব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8731" y="4532811"/>
            <a:ext cx="5499463" cy="12670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------------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32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20686" y="940527"/>
            <a:ext cx="8386354" cy="5669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এই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১,২,১ উচ্চারিত পঠিত বাক্য ,কথা মনোযোগ স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কারে শুনবে।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১,৩,১ নির্দেশনা শুনে পালন করবে।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২,১,১ প্রমিত উচ্চারনে ও ছন্দ বজায় রেখে কবিতা আবৃতি করতে পারবে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১,৫,১ বিরাম চিহ্ন দেখে অর্থযতি ও শ্বাসযতি বজায় রেখে স্তবক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সাবলীলভাবে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লেখাঃ</a:t>
            </a:r>
            <a:endParaRPr lang="en-US" sz="2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১,২,৩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কবিতায় </a:t>
            </a:r>
            <a:r>
              <a:rPr lang="bn-BD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 শব্দের অর্থ ও বিপরীত শব্দ লিখতে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8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849" y="101508"/>
            <a:ext cx="6428151" cy="69654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6389"/>
            <a:ext cx="5656218" cy="61526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ছেলেটির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মুখ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সারাদেশের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ছেলেদের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মুখেতে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টুকটুক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যখন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ভালোবাসার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শিল্পী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’</a:t>
            </a:r>
          </a:p>
          <a:p>
            <a:pPr algn="ctr"/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বলবে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হেসে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5800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6388"/>
            <a:ext cx="5042264" cy="63616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‘এই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আঁকা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বাগান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পাখপাখালি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তবুও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।’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140" y="0"/>
            <a:ext cx="7198860" cy="701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2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893528" y="3200400"/>
            <a:ext cx="2996438" cy="1593669"/>
            <a:chOff x="3349394" y="4346810"/>
            <a:chExt cx="3349702" cy="112503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4858" y="4346810"/>
              <a:ext cx="1174238" cy="1107807"/>
            </a:xfrm>
            <a:prstGeom prst="rect">
              <a:avLst/>
            </a:prstGeom>
          </p:spPr>
        </p:pic>
        <p:grpSp>
          <p:nvGrpSpPr>
            <p:cNvPr id="16" name="Group 15"/>
            <p:cNvGrpSpPr/>
            <p:nvPr/>
          </p:nvGrpSpPr>
          <p:grpSpPr>
            <a:xfrm>
              <a:off x="3349394" y="4364037"/>
              <a:ext cx="2257783" cy="1107807"/>
              <a:chOff x="2893757" y="2578807"/>
              <a:chExt cx="2257783" cy="1107807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93757" y="2578807"/>
                <a:ext cx="1161026" cy="1107807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0035" y="2578807"/>
                <a:ext cx="1111505" cy="1107807"/>
              </a:xfrm>
              <a:prstGeom prst="rect">
                <a:avLst/>
              </a:prstGeom>
            </p:spPr>
          </p:pic>
        </p:grpSp>
      </p:grpSp>
      <p:sp>
        <p:nvSpPr>
          <p:cNvPr id="24" name="Rectangle 23"/>
          <p:cNvSpPr/>
          <p:nvPr/>
        </p:nvSpPr>
        <p:spPr>
          <a:xfrm>
            <a:off x="1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3657" y="1358537"/>
            <a:ext cx="4158343" cy="14238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গাঢ়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8043" y="1410789"/>
            <a:ext cx="4158343" cy="15806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টুকটুক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033657" y="3487783"/>
            <a:ext cx="4158343" cy="12148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876902" y="4898571"/>
            <a:ext cx="4315098" cy="19594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শিল্পকলার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চর্চা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1587" y="3487783"/>
            <a:ext cx="4158343" cy="12627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পাখ-পাখালি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3211" y="5242561"/>
            <a:ext cx="4158343" cy="13019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94" y="1471068"/>
            <a:ext cx="2876550" cy="15906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761" y="4980214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4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8490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725" y="1122453"/>
            <a:ext cx="6104709" cy="59053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58984"/>
            <a:ext cx="3605349" cy="19463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শিল্পী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পাখ-পাখালি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0" y="1092925"/>
            <a:ext cx="3605349" cy="5268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461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44</cp:revision>
  <dcterms:created xsi:type="dcterms:W3CDTF">2020-06-05T08:56:30Z</dcterms:created>
  <dcterms:modified xsi:type="dcterms:W3CDTF">2020-06-06T09:44:24Z</dcterms:modified>
</cp:coreProperties>
</file>