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0" r:id="rId3"/>
    <p:sldId id="257" r:id="rId4"/>
    <p:sldId id="258" r:id="rId5"/>
    <p:sldId id="260" r:id="rId6"/>
    <p:sldId id="262" r:id="rId7"/>
    <p:sldId id="264" r:id="rId8"/>
    <p:sldId id="259" r:id="rId9"/>
    <p:sldId id="265" r:id="rId10"/>
    <p:sldId id="266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2377-13F4-4E93-B45D-21596C28B5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ADBC-CC83-4514-B572-082FAD00E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1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2377-13F4-4E93-B45D-21596C28B5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ADBC-CC83-4514-B572-082FAD00E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09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2377-13F4-4E93-B45D-21596C28B5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ADBC-CC83-4514-B572-082FAD00E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24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4C14-518D-4218-9A06-807B501C035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7BB2-1A03-4AF6-8E2B-E4C754EAF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65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4C14-518D-4218-9A06-807B501C035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7BB2-1A03-4AF6-8E2B-E4C754EAF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48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4C14-518D-4218-9A06-807B501C035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7BB2-1A03-4AF6-8E2B-E4C754EAF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40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4C14-518D-4218-9A06-807B501C035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7BB2-1A03-4AF6-8E2B-E4C754EAF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00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4C14-518D-4218-9A06-807B501C035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7BB2-1A03-4AF6-8E2B-E4C754EAF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06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4C14-518D-4218-9A06-807B501C035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7BB2-1A03-4AF6-8E2B-E4C754EAF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97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4C14-518D-4218-9A06-807B501C035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7BB2-1A03-4AF6-8E2B-E4C754EAF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319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4C14-518D-4218-9A06-807B501C035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7BB2-1A03-4AF6-8E2B-E4C754EAF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1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2377-13F4-4E93-B45D-21596C28B5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ADBC-CC83-4514-B572-082FAD00E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701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4C14-518D-4218-9A06-807B501C035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7BB2-1A03-4AF6-8E2B-E4C754EAF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978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4C14-518D-4218-9A06-807B501C035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7BB2-1A03-4AF6-8E2B-E4C754EAF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508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4C14-518D-4218-9A06-807B501C035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7BB2-1A03-4AF6-8E2B-E4C754EAF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38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4C14-518D-4218-9A06-807B501C035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7BB2-1A03-4AF6-8E2B-E4C754EAF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57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2377-13F4-4E93-B45D-21596C28B5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ADBC-CC83-4514-B572-082FAD00E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9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2377-13F4-4E93-B45D-21596C28B5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ADBC-CC83-4514-B572-082FAD00E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48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2377-13F4-4E93-B45D-21596C28B5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ADBC-CC83-4514-B572-082FAD00E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18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2377-13F4-4E93-B45D-21596C28B5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ADBC-CC83-4514-B572-082FAD00E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85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2377-13F4-4E93-B45D-21596C28B5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80268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ADBC-CC83-4514-B572-082FAD00E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08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2377-13F4-4E93-B45D-21596C28B5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ADBC-CC83-4514-B572-082FAD00E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20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2377-13F4-4E93-B45D-21596C28B5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ADBC-CC83-4514-B572-082FAD00E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34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42377-13F4-4E93-B45D-21596C28B5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0ADBC-CC83-4514-B572-082FAD00E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6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64C14-518D-4218-9A06-807B501C035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77BB2-1A03-4AF6-8E2B-E4C754EAF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4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50423" y="2625634"/>
            <a:ext cx="8373292" cy="3056709"/>
          </a:xfrm>
          <a:prstGeom prst="round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00B050"/>
                </a:solidFill>
              </a:rPr>
              <a:t>যুক্তবর্ণ ভেঙে দেখানো </a:t>
            </a:r>
          </a:p>
          <a:p>
            <a:pPr algn="ctr"/>
            <a:r>
              <a:rPr lang="bn-IN" sz="6000" dirty="0" smtClean="0">
                <a:solidFill>
                  <a:srgbClr val="00B050"/>
                </a:solidFill>
              </a:rPr>
              <a:t>ও </a:t>
            </a:r>
          </a:p>
          <a:p>
            <a:pPr algn="ctr"/>
            <a:r>
              <a:rPr lang="bn-IN" sz="6000" dirty="0" smtClean="0">
                <a:solidFill>
                  <a:srgbClr val="00B050"/>
                </a:solidFill>
              </a:rPr>
              <a:t>যুক্তবর্ণ দিয়ে শব্দ গঠন । 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2841170" y="470264"/>
            <a:ext cx="6387738" cy="1319349"/>
          </a:xfrm>
          <a:prstGeom prst="frame">
            <a:avLst>
              <a:gd name="adj1" fmla="val 11510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n w="0"/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পাঠ</a:t>
            </a:r>
            <a:r>
              <a:rPr lang="en-US" sz="7200" dirty="0" smtClean="0">
                <a:ln w="0"/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7200" dirty="0" err="1" smtClean="0">
                <a:ln w="0"/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পরিচিতি</a:t>
            </a:r>
            <a:r>
              <a:rPr lang="en-US" sz="7200" dirty="0" smtClean="0">
                <a:ln w="0"/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en-US" sz="7200" dirty="0">
              <a:ln w="0"/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66496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5141" y="5251652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70779" y="5251652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39464" y="5251652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স্রোত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964115" y="5251652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অজস্র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909462" y="5253188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সহস্র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553948" y="5614338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068826" y="5601658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3907882" y="5207723"/>
            <a:ext cx="1044902" cy="939758"/>
            <a:chOff x="4038895" y="2318913"/>
            <a:chExt cx="1044902" cy="939758"/>
          </a:xfrm>
        </p:grpSpPr>
        <p:sp>
          <p:nvSpPr>
            <p:cNvPr id="37" name="Rounded Rectangle 36"/>
            <p:cNvSpPr/>
            <p:nvPr/>
          </p:nvSpPr>
          <p:spPr>
            <a:xfrm>
              <a:off x="4038895" y="2318913"/>
              <a:ext cx="1044902" cy="939758"/>
            </a:xfrm>
            <a:prstGeom prst="roundRect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800" dirty="0">
                <a:ln w="0"/>
                <a:solidFill>
                  <a:schemeClr val="tx1"/>
                </a:solidFill>
              </a:endParaRPr>
            </a:p>
          </p:txBody>
        </p:sp>
        <p:pic>
          <p:nvPicPr>
            <p:cNvPr id="38" name="Picture 37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87" t="17493" r="22727" b="7233"/>
            <a:stretch/>
          </p:blipFill>
          <p:spPr>
            <a:xfrm>
              <a:off x="4128805" y="2419381"/>
              <a:ext cx="846608" cy="71378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40" name="Rounded Rectangle 39"/>
          <p:cNvSpPr/>
          <p:nvPr/>
        </p:nvSpPr>
        <p:spPr>
          <a:xfrm>
            <a:off x="238588" y="2240409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স্ত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484226" y="2240409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5852911" y="2240409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আস্ত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977562" y="2240409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সস্তা 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9922909" y="2241945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পোস্ত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Right Arrow 44"/>
          <p:cNvSpPr/>
          <p:nvPr/>
        </p:nvSpPr>
        <p:spPr>
          <a:xfrm>
            <a:off x="1567395" y="2603095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ight Arrow 58"/>
          <p:cNvSpPr/>
          <p:nvPr/>
        </p:nvSpPr>
        <p:spPr>
          <a:xfrm>
            <a:off x="5082273" y="2590415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3921329" y="2240409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</a:rPr>
              <a:t>ত</a:t>
            </a:r>
            <a:endParaRPr lang="en-US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225141" y="3694870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স্ব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2470779" y="3694870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5839464" y="3694870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স্বাধীন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7964115" y="3694870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স্বাদ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9909462" y="3696406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স্বজন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8" name="Right Arrow 67"/>
          <p:cNvSpPr/>
          <p:nvPr/>
        </p:nvSpPr>
        <p:spPr>
          <a:xfrm>
            <a:off x="1553948" y="4099433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ight Arrow 68"/>
          <p:cNvSpPr/>
          <p:nvPr/>
        </p:nvSpPr>
        <p:spPr>
          <a:xfrm>
            <a:off x="5068826" y="4086753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3907882" y="3724066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</a:rPr>
              <a:t>ব</a:t>
            </a:r>
            <a:endParaRPr lang="en-US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238588" y="922278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ষ্ট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2484226" y="922278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ষ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5852911" y="922278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মিষ্টি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7977562" y="922278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কষ্ট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9922909" y="923814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নষ্ট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6" name="Right Arrow 75"/>
          <p:cNvSpPr/>
          <p:nvPr/>
        </p:nvSpPr>
        <p:spPr>
          <a:xfrm>
            <a:off x="1567395" y="1284964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ight Arrow 76"/>
          <p:cNvSpPr/>
          <p:nvPr/>
        </p:nvSpPr>
        <p:spPr>
          <a:xfrm>
            <a:off x="5082273" y="1272284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3783249" y="949936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</a:rPr>
              <a:t>ট</a:t>
            </a:r>
            <a:endParaRPr lang="en-US" sz="480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59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9" grpId="0" animBg="1"/>
      <p:bldP spid="60" grpId="0" animBg="1"/>
      <p:bldP spid="61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/>
          <p:cNvSpPr/>
          <p:nvPr/>
        </p:nvSpPr>
        <p:spPr>
          <a:xfrm>
            <a:off x="262025" y="1877338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স্ত্র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2507663" y="1877338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7271540" y="1877338"/>
            <a:ext cx="1401813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অস্ত্র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8996083" y="1877338"/>
            <a:ext cx="1196788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বস্ত্র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0515602" y="1878874"/>
            <a:ext cx="1552006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নিরস্ত্র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1" name="Right Arrow 50"/>
          <p:cNvSpPr/>
          <p:nvPr/>
        </p:nvSpPr>
        <p:spPr>
          <a:xfrm>
            <a:off x="1590832" y="2240024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>
            <a:off x="6377311" y="2240024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3877531" y="1877338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</a:rPr>
              <a:t>ত</a:t>
            </a:r>
            <a:endParaRPr lang="en-US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248578" y="3197329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র্য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5862901" y="3197329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সূর্য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7987552" y="3197329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কার্য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9932899" y="3198865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ধার্য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2" name="Right Arrow 61"/>
          <p:cNvSpPr/>
          <p:nvPr/>
        </p:nvSpPr>
        <p:spPr>
          <a:xfrm>
            <a:off x="1577385" y="3601892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/>
          <p:cNvSpPr/>
          <p:nvPr/>
        </p:nvSpPr>
        <p:spPr>
          <a:xfrm>
            <a:off x="5092263" y="3589212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3931319" y="3226525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</a:rPr>
              <a:t>য</a:t>
            </a:r>
            <a:endParaRPr lang="en-US" sz="4800" dirty="0">
              <a:ln w="0"/>
              <a:solidFill>
                <a:schemeClr val="tx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5164321" y="1877337"/>
            <a:ext cx="1044902" cy="939758"/>
            <a:chOff x="4038895" y="2318913"/>
            <a:chExt cx="1044902" cy="939758"/>
          </a:xfrm>
        </p:grpSpPr>
        <p:sp>
          <p:nvSpPr>
            <p:cNvPr id="42" name="Rounded Rectangle 41"/>
            <p:cNvSpPr/>
            <p:nvPr/>
          </p:nvSpPr>
          <p:spPr>
            <a:xfrm>
              <a:off x="4038895" y="2318913"/>
              <a:ext cx="1044902" cy="939758"/>
            </a:xfrm>
            <a:prstGeom prst="roundRect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800" dirty="0">
                <a:ln w="0"/>
                <a:solidFill>
                  <a:schemeClr val="tx1"/>
                </a:solidFill>
              </a:endParaRPr>
            </a:p>
          </p:txBody>
        </p:sp>
        <p:pic>
          <p:nvPicPr>
            <p:cNvPr id="43" name="Picture 42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87" t="17493" r="22727" b="7233"/>
            <a:stretch/>
          </p:blipFill>
          <p:spPr>
            <a:xfrm>
              <a:off x="4128805" y="2419381"/>
              <a:ext cx="846608" cy="713784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3" name="Group 2"/>
          <p:cNvGrpSpPr/>
          <p:nvPr/>
        </p:nvGrpSpPr>
        <p:grpSpPr>
          <a:xfrm>
            <a:off x="2494216" y="3197329"/>
            <a:ext cx="1044902" cy="939758"/>
            <a:chOff x="2494216" y="2188799"/>
            <a:chExt cx="1044902" cy="939758"/>
          </a:xfrm>
        </p:grpSpPr>
        <p:sp>
          <p:nvSpPr>
            <p:cNvPr id="55" name="Rounded Rectangle 54"/>
            <p:cNvSpPr/>
            <p:nvPr/>
          </p:nvSpPr>
          <p:spPr>
            <a:xfrm>
              <a:off x="2494216" y="2188799"/>
              <a:ext cx="1044902" cy="939758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2" name="Picture 1" descr="Screen Clippi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8" t="13813" r="23931" b="32204"/>
            <a:stretch/>
          </p:blipFill>
          <p:spPr>
            <a:xfrm>
              <a:off x="2681525" y="2418166"/>
              <a:ext cx="673162" cy="510988"/>
            </a:xfrm>
            <a:prstGeom prst="rect">
              <a:avLst/>
            </a:prstGeom>
          </p:spPr>
        </p:pic>
      </p:grpSp>
      <p:sp>
        <p:nvSpPr>
          <p:cNvPr id="44" name="Rounded Rectangle 43"/>
          <p:cNvSpPr/>
          <p:nvPr/>
        </p:nvSpPr>
        <p:spPr>
          <a:xfrm>
            <a:off x="262025" y="4544214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র্ষ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5876348" y="4544214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বর্ষা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8000999" y="4544214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বর্ষ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9946346" y="4545750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হর্ষ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1" name="Right Arrow 60"/>
          <p:cNvSpPr/>
          <p:nvPr/>
        </p:nvSpPr>
        <p:spPr>
          <a:xfrm>
            <a:off x="1590832" y="4948777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/>
          <p:cNvSpPr/>
          <p:nvPr/>
        </p:nvSpPr>
        <p:spPr>
          <a:xfrm>
            <a:off x="5105710" y="4936097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3944766" y="4573410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</a:rPr>
              <a:t>ষ</a:t>
            </a:r>
            <a:endParaRPr lang="en-US" sz="4800" dirty="0">
              <a:ln w="0"/>
              <a:solidFill>
                <a:schemeClr val="tx1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2507663" y="4544214"/>
            <a:ext cx="1044902" cy="939758"/>
            <a:chOff x="2494216" y="2188799"/>
            <a:chExt cx="1044902" cy="939758"/>
          </a:xfrm>
        </p:grpSpPr>
        <p:sp>
          <p:nvSpPr>
            <p:cNvPr id="67" name="Rounded Rectangle 66"/>
            <p:cNvSpPr/>
            <p:nvPr/>
          </p:nvSpPr>
          <p:spPr>
            <a:xfrm>
              <a:off x="2494216" y="2188799"/>
              <a:ext cx="1044902" cy="939758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68" name="Picture 67" descr="Screen Clippi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8" t="13813" r="23931" b="32204"/>
            <a:stretch/>
          </p:blipFill>
          <p:spPr>
            <a:xfrm>
              <a:off x="2681525" y="2418166"/>
              <a:ext cx="673162" cy="510988"/>
            </a:xfrm>
            <a:prstGeom prst="rect">
              <a:avLst/>
            </a:prstGeom>
          </p:spPr>
        </p:pic>
      </p:grpSp>
      <p:sp>
        <p:nvSpPr>
          <p:cNvPr id="69" name="Rounded Rectangle 68"/>
          <p:cNvSpPr/>
          <p:nvPr/>
        </p:nvSpPr>
        <p:spPr>
          <a:xfrm>
            <a:off x="262025" y="522576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স্থ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2507663" y="522576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5876348" y="522576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উপস্থিত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8000999" y="522576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আস্থা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9946346" y="524112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সুস্থ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4" name="Right Arrow 73"/>
          <p:cNvSpPr/>
          <p:nvPr/>
        </p:nvSpPr>
        <p:spPr>
          <a:xfrm>
            <a:off x="1590832" y="885262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ight Arrow 74"/>
          <p:cNvSpPr/>
          <p:nvPr/>
        </p:nvSpPr>
        <p:spPr>
          <a:xfrm>
            <a:off x="5105710" y="872582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3944766" y="522576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</a:rPr>
              <a:t>থ</a:t>
            </a:r>
            <a:endParaRPr lang="en-US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248578" y="5761109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ঞ্চ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2494216" y="5761109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ঞ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5862901" y="5761109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পশ্চিম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7987552" y="5761109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নিশ্চয়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9932899" y="5762645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পশ্চাৎ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3" name="Right Arrow 92"/>
          <p:cNvSpPr/>
          <p:nvPr/>
        </p:nvSpPr>
        <p:spPr>
          <a:xfrm>
            <a:off x="1577385" y="6123795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ight Arrow 93"/>
          <p:cNvSpPr/>
          <p:nvPr/>
        </p:nvSpPr>
        <p:spPr>
          <a:xfrm>
            <a:off x="5092263" y="6111115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3931319" y="5761109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</a:rPr>
              <a:t>চ</a:t>
            </a:r>
            <a:endParaRPr lang="en-US" sz="480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1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6" grpId="0" animBg="1"/>
      <p:bldP spid="57" grpId="0" animBg="1"/>
      <p:bldP spid="58" grpId="0" animBg="1"/>
      <p:bldP spid="62" grpId="0" animBg="1"/>
      <p:bldP spid="63" grpId="0" animBg="1"/>
      <p:bldP spid="39" grpId="0" animBg="1"/>
      <p:bldP spid="44" grpId="0" animBg="1"/>
      <p:bldP spid="45" grpId="0" animBg="1"/>
      <p:bldP spid="59" grpId="0" animBg="1"/>
      <p:bldP spid="60" grpId="0" animBg="1"/>
      <p:bldP spid="61" grpId="0" animBg="1"/>
      <p:bldP spid="64" grpId="0" animBg="1"/>
      <p:bldP spid="65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56154" y="875595"/>
            <a:ext cx="1044902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ক্ত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01792" y="875595"/>
            <a:ext cx="1044902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038895" y="875595"/>
            <a:ext cx="1044902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970477" y="875595"/>
            <a:ext cx="2008609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মুক্তিযুদ্ধ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095128" y="875595"/>
            <a:ext cx="1829305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রক্ত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040475" y="877131"/>
            <a:ext cx="2008609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শক্ত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684961" y="1238281"/>
            <a:ext cx="699247" cy="214385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199839" y="1225601"/>
            <a:ext cx="699247" cy="214385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56154" y="2318913"/>
            <a:ext cx="1044902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ক্র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601792" y="2318913"/>
            <a:ext cx="1044902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970477" y="2318913"/>
            <a:ext cx="2008609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আক্রমণ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095128" y="2318913"/>
            <a:ext cx="1829305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বিক্রয়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0040475" y="2320449"/>
            <a:ext cx="2008609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শুক্র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1684961" y="2681599"/>
            <a:ext cx="699247" cy="214385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5199839" y="2668919"/>
            <a:ext cx="699247" cy="214385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4038895" y="2318913"/>
            <a:ext cx="1044902" cy="939758"/>
            <a:chOff x="4038895" y="2318913"/>
            <a:chExt cx="1044902" cy="939758"/>
          </a:xfrm>
        </p:grpSpPr>
        <p:sp>
          <p:nvSpPr>
            <p:cNvPr id="18" name="Rounded Rectangle 17"/>
            <p:cNvSpPr/>
            <p:nvPr/>
          </p:nvSpPr>
          <p:spPr>
            <a:xfrm>
              <a:off x="4038895" y="2318913"/>
              <a:ext cx="1044902" cy="939758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800" dirty="0">
                <a:ln w="0"/>
                <a:solidFill>
                  <a:schemeClr val="tx1"/>
                </a:solidFill>
              </a:endParaRPr>
            </a:p>
          </p:txBody>
        </p:sp>
        <p:pic>
          <p:nvPicPr>
            <p:cNvPr id="24" name="Picture 23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87" t="17493" r="22727" b="7233"/>
            <a:stretch/>
          </p:blipFill>
          <p:spPr>
            <a:xfrm>
              <a:off x="4128805" y="2419381"/>
              <a:ext cx="846608" cy="713784"/>
            </a:xfrm>
            <a:prstGeom prst="rect">
              <a:avLst/>
            </a:prstGeom>
          </p:spPr>
        </p:pic>
      </p:grpSp>
      <p:sp>
        <p:nvSpPr>
          <p:cNvPr id="26" name="Rounded Rectangle 25"/>
          <p:cNvSpPr/>
          <p:nvPr/>
        </p:nvSpPr>
        <p:spPr>
          <a:xfrm>
            <a:off x="356154" y="3850342"/>
            <a:ext cx="1044902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ক্ষ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601792" y="3850342"/>
            <a:ext cx="1044902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970477" y="3850342"/>
            <a:ext cx="2008609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কিছুক্ষণ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8095128" y="3850342"/>
            <a:ext cx="1829305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কক্ষ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0040475" y="3851878"/>
            <a:ext cx="2008609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শিক্ষা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038895" y="3850342"/>
            <a:ext cx="1044902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ষ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Right Arrow 41"/>
          <p:cNvSpPr/>
          <p:nvPr/>
        </p:nvSpPr>
        <p:spPr>
          <a:xfrm>
            <a:off x="1684961" y="4254905"/>
            <a:ext cx="699247" cy="214385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5199839" y="4242225"/>
            <a:ext cx="699247" cy="214385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356154" y="5289820"/>
            <a:ext cx="1044902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খ্য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2601792" y="5289820"/>
            <a:ext cx="1044902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খ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5970477" y="5289820"/>
            <a:ext cx="2008609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বিখ্যাত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8095128" y="5289820"/>
            <a:ext cx="1829305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খ্যাপা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0040475" y="5291356"/>
            <a:ext cx="2008609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ব্যাখ্যা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4038895" y="5289820"/>
            <a:ext cx="1044902" cy="939758"/>
            <a:chOff x="4038895" y="3890683"/>
            <a:chExt cx="1044902" cy="939758"/>
          </a:xfrm>
        </p:grpSpPr>
        <p:sp>
          <p:nvSpPr>
            <p:cNvPr id="52" name="Rounded Rectangle 51"/>
            <p:cNvSpPr/>
            <p:nvPr/>
          </p:nvSpPr>
          <p:spPr>
            <a:xfrm>
              <a:off x="4038895" y="3890683"/>
              <a:ext cx="1044902" cy="939758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53" name="Picture 52" descr="Screen Clippi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17" t="12005" r="9845" b="7669"/>
            <a:stretch/>
          </p:blipFill>
          <p:spPr>
            <a:xfrm>
              <a:off x="4128805" y="4024385"/>
              <a:ext cx="879989" cy="672353"/>
            </a:xfrm>
            <a:prstGeom prst="rect">
              <a:avLst/>
            </a:prstGeom>
          </p:spPr>
        </p:pic>
      </p:grpSp>
      <p:sp>
        <p:nvSpPr>
          <p:cNvPr id="54" name="Right Arrow 53"/>
          <p:cNvSpPr/>
          <p:nvPr/>
        </p:nvSpPr>
        <p:spPr>
          <a:xfrm>
            <a:off x="1684961" y="5694383"/>
            <a:ext cx="699247" cy="214385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>
            <a:off x="5199839" y="5681703"/>
            <a:ext cx="699247" cy="214385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1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28" grpId="0" animBg="1"/>
      <p:bldP spid="42" grpId="0" animBg="1"/>
      <p:bldP spid="43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4" grpId="0" animBg="1"/>
      <p:bldP spid="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56154" y="2489242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গ্ধ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01792" y="2489242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038895" y="2489242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ধ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970477" y="2489242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মুগ্ধ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095128" y="2489242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দুগ্ধ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040475" y="2490778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দগ্ধ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684961" y="2851928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199839" y="2839248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56154" y="3932560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ঙ্গ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601792" y="3932560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ঙ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970477" y="3932560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বঙ্গবন্ধু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095128" y="3932560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বঙ্গ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0040475" y="3934096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ভঙ্গ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1684961" y="4295246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5199839" y="4282566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038895" y="3932560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</a:rPr>
              <a:t>গ</a:t>
            </a:r>
            <a:endParaRPr lang="en-US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69601" y="5387021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চ্ছ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2615239" y="5387021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চ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5983924" y="5387021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পোহাচ্ছেন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8108575" y="5387021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গুচ্ছ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0053922" y="5388557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তুচ্ছ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1" name="Right Arrow 50"/>
          <p:cNvSpPr/>
          <p:nvPr/>
        </p:nvSpPr>
        <p:spPr>
          <a:xfrm>
            <a:off x="1698408" y="5749707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>
            <a:off x="5213286" y="5737027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4052342" y="5387021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</a:rPr>
              <a:t>ছ</a:t>
            </a:r>
            <a:endParaRPr lang="en-US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56154" y="1026904"/>
            <a:ext cx="1044902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গ্র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601792" y="1026904"/>
            <a:ext cx="1044902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970477" y="1026904"/>
            <a:ext cx="2008609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গ্রাম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8095128" y="1026904"/>
            <a:ext cx="1829305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অগ্র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0040475" y="1028440"/>
            <a:ext cx="2008609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গ্রহ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4038895" y="1026904"/>
            <a:ext cx="1044902" cy="939758"/>
            <a:chOff x="4038895" y="2318913"/>
            <a:chExt cx="1044902" cy="939758"/>
          </a:xfrm>
        </p:grpSpPr>
        <p:sp>
          <p:nvSpPr>
            <p:cNvPr id="42" name="Rounded Rectangle 41"/>
            <p:cNvSpPr/>
            <p:nvPr/>
          </p:nvSpPr>
          <p:spPr>
            <a:xfrm>
              <a:off x="4038895" y="2318913"/>
              <a:ext cx="1044902" cy="939758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800" dirty="0">
                <a:ln w="0"/>
                <a:solidFill>
                  <a:schemeClr val="tx1"/>
                </a:solidFill>
              </a:endParaRPr>
            </a:p>
          </p:txBody>
        </p:sp>
        <p:pic>
          <p:nvPicPr>
            <p:cNvPr id="43" name="Picture 42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87" t="17493" r="22727" b="7233"/>
            <a:stretch/>
          </p:blipFill>
          <p:spPr>
            <a:xfrm>
              <a:off x="4128805" y="2419381"/>
              <a:ext cx="846608" cy="713784"/>
            </a:xfrm>
            <a:prstGeom prst="rect">
              <a:avLst/>
            </a:prstGeom>
          </p:spPr>
        </p:pic>
      </p:grpSp>
      <p:sp>
        <p:nvSpPr>
          <p:cNvPr id="44" name="Right Arrow 43"/>
          <p:cNvSpPr/>
          <p:nvPr/>
        </p:nvSpPr>
        <p:spPr>
          <a:xfrm>
            <a:off x="1684961" y="1473344"/>
            <a:ext cx="699247" cy="214385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5199839" y="1460664"/>
            <a:ext cx="699247" cy="214385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10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18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4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5482" y="2263331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ণ্ঠ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11120" y="2263331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ণ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948223" y="2263331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ঠ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79805" y="2263331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কুণ্ঠিত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004456" y="2263331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গুণ্ঠন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949803" y="2264867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কণ্ঠ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594289" y="2626017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109167" y="2613337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65482" y="3706649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ণ্ড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511120" y="3706649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ণ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879805" y="3706649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ঠাণ্ডা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004456" y="3706649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কাণ্ড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949803" y="3708185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মণ্ডা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1594289" y="4069335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5109167" y="4056655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948223" y="3706649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</a:rPr>
              <a:t>ড</a:t>
            </a:r>
            <a:endParaRPr lang="en-US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78929" y="5161110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ত্ত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2524567" y="5161110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5893252" y="5161110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সম্পত্তি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8017903" y="5161110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বিপত্তি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9963250" y="5162646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আপত্তি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1" name="Right Arrow 50"/>
          <p:cNvSpPr/>
          <p:nvPr/>
        </p:nvSpPr>
        <p:spPr>
          <a:xfrm>
            <a:off x="1607736" y="5523796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>
            <a:off x="5122614" y="5511116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3961670" y="5161110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</a:rPr>
              <a:t>ত</a:t>
            </a:r>
            <a:endParaRPr lang="en-US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78929" y="800993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জ্য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524567" y="800993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জ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893252" y="800993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জ্যোতি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8017903" y="800993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জ্যৈষ্ঠ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9963250" y="802529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পৃষ্ঠা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961670" y="800993"/>
            <a:ext cx="1044902" cy="939758"/>
            <a:chOff x="4038895" y="3890683"/>
            <a:chExt cx="1044902" cy="939758"/>
          </a:xfrm>
        </p:grpSpPr>
        <p:sp>
          <p:nvSpPr>
            <p:cNvPr id="41" name="Rounded Rectangle 40"/>
            <p:cNvSpPr/>
            <p:nvPr/>
          </p:nvSpPr>
          <p:spPr>
            <a:xfrm>
              <a:off x="4038895" y="3890683"/>
              <a:ext cx="1044902" cy="939758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42" name="Picture 41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17" t="12005" r="9845" b="7669"/>
            <a:stretch/>
          </p:blipFill>
          <p:spPr>
            <a:xfrm>
              <a:off x="4128805" y="4024385"/>
              <a:ext cx="879989" cy="672353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43" name="Right Arrow 42"/>
          <p:cNvSpPr/>
          <p:nvPr/>
        </p:nvSpPr>
        <p:spPr>
          <a:xfrm>
            <a:off x="1607736" y="1205556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5122614" y="1192876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688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18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3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77777" y="2227473"/>
            <a:ext cx="1044902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ত্র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523415" y="2227473"/>
            <a:ext cx="1044902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892100" y="2227473"/>
            <a:ext cx="2008609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রাত্র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016751" y="2227473"/>
            <a:ext cx="1829305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পাত্র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962098" y="2229009"/>
            <a:ext cx="2008609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ছাত্র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1606584" y="2590159"/>
            <a:ext cx="699247" cy="214385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5121462" y="2577479"/>
            <a:ext cx="699247" cy="214385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3960518" y="2227473"/>
            <a:ext cx="1044902" cy="939758"/>
            <a:chOff x="4038895" y="2318913"/>
            <a:chExt cx="1044902" cy="939758"/>
          </a:xfrm>
        </p:grpSpPr>
        <p:sp>
          <p:nvSpPr>
            <p:cNvPr id="18" name="Rounded Rectangle 17"/>
            <p:cNvSpPr/>
            <p:nvPr/>
          </p:nvSpPr>
          <p:spPr>
            <a:xfrm>
              <a:off x="4038895" y="2318913"/>
              <a:ext cx="1044902" cy="939758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800" dirty="0">
                <a:ln w="0"/>
                <a:solidFill>
                  <a:schemeClr val="tx1"/>
                </a:solidFill>
              </a:endParaRPr>
            </a:p>
          </p:txBody>
        </p:sp>
        <p:pic>
          <p:nvPicPr>
            <p:cNvPr id="24" name="Picture 23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87" t="17493" r="22727" b="7233"/>
            <a:stretch/>
          </p:blipFill>
          <p:spPr>
            <a:xfrm>
              <a:off x="4128805" y="2419381"/>
              <a:ext cx="846608" cy="713784"/>
            </a:xfrm>
            <a:prstGeom prst="rect">
              <a:avLst/>
            </a:prstGeom>
          </p:spPr>
        </p:pic>
      </p:grpSp>
      <p:sp>
        <p:nvSpPr>
          <p:cNvPr id="26" name="Rounded Rectangle 25"/>
          <p:cNvSpPr/>
          <p:nvPr/>
        </p:nvSpPr>
        <p:spPr>
          <a:xfrm>
            <a:off x="277777" y="3758902"/>
            <a:ext cx="1044902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দ্য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523415" y="3758902"/>
            <a:ext cx="1044902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892100" y="3758902"/>
            <a:ext cx="2008609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খাদ্য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8016751" y="3758902"/>
            <a:ext cx="1829305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সদ্য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9962098" y="3760438"/>
            <a:ext cx="2008609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বিদ্যা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960518" y="3758902"/>
            <a:ext cx="1044902" cy="939758"/>
            <a:chOff x="4038895" y="3890683"/>
            <a:chExt cx="1044902" cy="939758"/>
          </a:xfrm>
        </p:grpSpPr>
        <p:sp>
          <p:nvSpPr>
            <p:cNvPr id="28" name="Rounded Rectangle 27"/>
            <p:cNvSpPr/>
            <p:nvPr/>
          </p:nvSpPr>
          <p:spPr>
            <a:xfrm>
              <a:off x="4038895" y="3890683"/>
              <a:ext cx="1044902" cy="939758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32" name="Picture 31" descr="Screen Clippi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17" t="12005" r="9845" b="7669"/>
            <a:stretch/>
          </p:blipFill>
          <p:spPr>
            <a:xfrm>
              <a:off x="4128805" y="4024385"/>
              <a:ext cx="879989" cy="672353"/>
            </a:xfrm>
            <a:prstGeom prst="rect">
              <a:avLst/>
            </a:prstGeom>
          </p:spPr>
        </p:pic>
      </p:grpSp>
      <p:sp>
        <p:nvSpPr>
          <p:cNvPr id="34" name="Rounded Rectangle 33"/>
          <p:cNvSpPr/>
          <p:nvPr/>
        </p:nvSpPr>
        <p:spPr>
          <a:xfrm>
            <a:off x="277777" y="5290331"/>
            <a:ext cx="1044902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দ্ধ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523415" y="5290331"/>
            <a:ext cx="1044902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892100" y="5290331"/>
            <a:ext cx="2008609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বুদ্ধি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8016751" y="5290331"/>
            <a:ext cx="1829305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শুদ্ধি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9962098" y="5291867"/>
            <a:ext cx="2008609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সিদ্ধ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3960518" y="5290331"/>
            <a:ext cx="1044902" cy="9397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</a:rPr>
              <a:t>ধ</a:t>
            </a:r>
            <a:endParaRPr lang="en-US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42" name="Right Arrow 41"/>
          <p:cNvSpPr/>
          <p:nvPr/>
        </p:nvSpPr>
        <p:spPr>
          <a:xfrm>
            <a:off x="1606584" y="4163465"/>
            <a:ext cx="699247" cy="214385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5121462" y="4150785"/>
            <a:ext cx="699247" cy="214385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1606584" y="5736771"/>
            <a:ext cx="699247" cy="214385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5121462" y="5724091"/>
            <a:ext cx="699247" cy="214385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ounded Rectangle 62"/>
          <p:cNvSpPr/>
          <p:nvPr/>
        </p:nvSpPr>
        <p:spPr>
          <a:xfrm>
            <a:off x="277777" y="694508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তৃ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2523415" y="694508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5892100" y="694508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তৃতীয়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8016751" y="694508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তৃণ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9962098" y="696044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তৃষা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8" name="Right Arrow 67"/>
          <p:cNvSpPr/>
          <p:nvPr/>
        </p:nvSpPr>
        <p:spPr>
          <a:xfrm>
            <a:off x="1606584" y="1099071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ight Arrow 68"/>
          <p:cNvSpPr/>
          <p:nvPr/>
        </p:nvSpPr>
        <p:spPr>
          <a:xfrm>
            <a:off x="5121462" y="1086391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3960518" y="694508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</a:rPr>
              <a:t>ৃ</a:t>
            </a:r>
            <a:endParaRPr lang="en-US" sz="480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1647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69602" y="2314430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দ্ব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15240" y="2314430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052343" y="2314430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983925" y="2314430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দ্বিতীয়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108576" y="2314430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দ্বারা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053923" y="2315966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দ্বীপ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698409" y="2677116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213287" y="2664436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369602" y="3790533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ন্ধ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2615240" y="3790533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4052343" y="3790533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ধ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5983925" y="3790533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অন্ধ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8108576" y="3790533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বন্ধ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10053923" y="3792069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গন্ধ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2" name="Right Arrow 71"/>
          <p:cNvSpPr/>
          <p:nvPr/>
        </p:nvSpPr>
        <p:spPr>
          <a:xfrm>
            <a:off x="1698409" y="4153219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Arrow 72"/>
          <p:cNvSpPr/>
          <p:nvPr/>
        </p:nvSpPr>
        <p:spPr>
          <a:xfrm>
            <a:off x="5213287" y="4140539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369602" y="5233851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ন্ন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2615240" y="5233851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5983925" y="5233851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রান্নাঘর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8108576" y="5233851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পান্না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10053923" y="5235387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কান্না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9" name="Right Arrow 78"/>
          <p:cNvSpPr/>
          <p:nvPr/>
        </p:nvSpPr>
        <p:spPr>
          <a:xfrm>
            <a:off x="1698409" y="5596537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ight Arrow 79"/>
          <p:cNvSpPr/>
          <p:nvPr/>
        </p:nvSpPr>
        <p:spPr>
          <a:xfrm>
            <a:off x="5213287" y="5583857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4052343" y="5233851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</a:rPr>
              <a:t>ন</a:t>
            </a:r>
            <a:endParaRPr lang="en-US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69602" y="838327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দ্র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615240" y="838327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983925" y="838327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ভাদ্র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8108576" y="838327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ভদ্র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0053923" y="839863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নিদ্রা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052343" y="838327"/>
            <a:ext cx="1044902" cy="939758"/>
            <a:chOff x="4038895" y="3890683"/>
            <a:chExt cx="1044902" cy="939758"/>
          </a:xfrm>
        </p:grpSpPr>
        <p:sp>
          <p:nvSpPr>
            <p:cNvPr id="40" name="Rounded Rectangle 39"/>
            <p:cNvSpPr/>
            <p:nvPr/>
          </p:nvSpPr>
          <p:spPr>
            <a:xfrm>
              <a:off x="4038895" y="3890683"/>
              <a:ext cx="1044902" cy="939758"/>
            </a:xfrm>
            <a:prstGeom prst="roundRect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41" name="Picture 40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17" t="12005" r="9845" b="7669"/>
            <a:stretch/>
          </p:blipFill>
          <p:spPr>
            <a:xfrm>
              <a:off x="4128805" y="4024385"/>
              <a:ext cx="879989" cy="672353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42" name="Right Arrow 41"/>
          <p:cNvSpPr/>
          <p:nvPr/>
        </p:nvSpPr>
        <p:spPr>
          <a:xfrm>
            <a:off x="1698409" y="1242890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5213287" y="1230210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0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2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38589" y="2443138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84227" y="2443138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52912" y="2443138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প্রচণ্ড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977563" y="2443138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প্রথম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922910" y="2444674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প্রচার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567396" y="2805824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082274" y="2793144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38589" y="3886456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ম্ব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484227" y="3886456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852912" y="3886456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কম্বল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977563" y="3886456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হাম্বা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922910" y="3887992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লম্বা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1567396" y="4249142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5082274" y="4236462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921330" y="3886456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</a:rPr>
              <a:t>ব</a:t>
            </a:r>
            <a:endParaRPr lang="en-US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52036" y="5340917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ম্ম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2497674" y="5340917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5866359" y="5340917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মুহাম্মদ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991010" y="5340917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আম্মা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9936357" y="5342453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সম্মত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1" name="Right Arrow 50"/>
          <p:cNvSpPr/>
          <p:nvPr/>
        </p:nvSpPr>
        <p:spPr>
          <a:xfrm>
            <a:off x="1580843" y="5703603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>
            <a:off x="5095721" y="5690923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3934777" y="5340917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</a:rPr>
              <a:t>ম</a:t>
            </a:r>
            <a:endParaRPr lang="en-US" sz="4800" dirty="0">
              <a:ln w="0"/>
              <a:solidFill>
                <a:schemeClr val="tx1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921330" y="2443138"/>
            <a:ext cx="1044902" cy="939758"/>
            <a:chOff x="4038895" y="2318913"/>
            <a:chExt cx="1044902" cy="939758"/>
          </a:xfrm>
        </p:grpSpPr>
        <p:sp>
          <p:nvSpPr>
            <p:cNvPr id="37" name="Rounded Rectangle 36"/>
            <p:cNvSpPr/>
            <p:nvPr/>
          </p:nvSpPr>
          <p:spPr>
            <a:xfrm>
              <a:off x="4038895" y="2318913"/>
              <a:ext cx="1044902" cy="939758"/>
            </a:xfrm>
            <a:prstGeom prst="roundRect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800" dirty="0">
                <a:ln w="0"/>
                <a:solidFill>
                  <a:schemeClr val="tx1"/>
                </a:solidFill>
              </a:endParaRPr>
            </a:p>
          </p:txBody>
        </p:sp>
        <p:pic>
          <p:nvPicPr>
            <p:cNvPr id="38" name="Picture 37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87" t="17493" r="22727" b="7233"/>
            <a:stretch/>
          </p:blipFill>
          <p:spPr>
            <a:xfrm>
              <a:off x="4128805" y="2419381"/>
              <a:ext cx="846608" cy="71378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74" name="Rounded Rectangle 73"/>
          <p:cNvSpPr/>
          <p:nvPr/>
        </p:nvSpPr>
        <p:spPr>
          <a:xfrm>
            <a:off x="252036" y="980800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2497674" y="980800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5866359" y="980800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কিন্তু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7991010" y="980800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অন্ত</a:t>
            </a: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9936357" y="982336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শান্ত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9" name="Right Arrow 78"/>
          <p:cNvSpPr/>
          <p:nvPr/>
        </p:nvSpPr>
        <p:spPr>
          <a:xfrm>
            <a:off x="1580843" y="1343486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ight Arrow 79"/>
          <p:cNvSpPr/>
          <p:nvPr/>
        </p:nvSpPr>
        <p:spPr>
          <a:xfrm>
            <a:off x="5095721" y="1330806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3934777" y="980800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n w="0"/>
                <a:solidFill>
                  <a:schemeClr val="tx1"/>
                </a:solidFill>
              </a:rPr>
              <a:t>ত</a:t>
            </a:r>
          </a:p>
        </p:txBody>
      </p:sp>
    </p:spTree>
    <p:extLst>
      <p:ext uri="{BB962C8B-B14F-4D97-AF65-F5344CB8AC3E}">
        <p14:creationId xmlns:p14="http://schemas.microsoft.com/office/powerpoint/2010/main" val="24157490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18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75472" y="3598817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21110" y="3598817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89795" y="3598817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আশ্বিন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014446" y="3598817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অশ্ব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959793" y="3600353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বিশ্ব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604279" y="3961503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119157" y="3948823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75472" y="5042135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শ্র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521110" y="5042135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889795" y="5042135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শ্রাবণ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014446" y="5042135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শ্রেনি 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959793" y="5043671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বিশ্রাম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1604279" y="5404821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5119157" y="5392141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820133" y="3586136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</a:rPr>
              <a:t>ব</a:t>
            </a:r>
            <a:endParaRPr lang="en-US" sz="4800" dirty="0">
              <a:ln w="0"/>
              <a:solidFill>
                <a:schemeClr val="tx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3820133" y="5042135"/>
            <a:ext cx="1044902" cy="939758"/>
            <a:chOff x="4038895" y="2318913"/>
            <a:chExt cx="1044902" cy="939758"/>
          </a:xfrm>
        </p:grpSpPr>
        <p:sp>
          <p:nvSpPr>
            <p:cNvPr id="42" name="Rounded Rectangle 41"/>
            <p:cNvSpPr/>
            <p:nvPr/>
          </p:nvSpPr>
          <p:spPr>
            <a:xfrm>
              <a:off x="4038895" y="2318913"/>
              <a:ext cx="1044902" cy="939758"/>
            </a:xfrm>
            <a:prstGeom prst="roundRect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800" dirty="0">
                <a:ln w="0"/>
                <a:solidFill>
                  <a:schemeClr val="tx1"/>
                </a:solidFill>
              </a:endParaRPr>
            </a:p>
          </p:txBody>
        </p:sp>
        <p:pic>
          <p:nvPicPr>
            <p:cNvPr id="43" name="Picture 42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87" t="17493" r="22727" b="7233"/>
            <a:stretch/>
          </p:blipFill>
          <p:spPr>
            <a:xfrm>
              <a:off x="4128805" y="2419381"/>
              <a:ext cx="846608" cy="71378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67" name="Rounded Rectangle 66"/>
          <p:cNvSpPr/>
          <p:nvPr/>
        </p:nvSpPr>
        <p:spPr>
          <a:xfrm>
            <a:off x="275472" y="2279148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শ্চ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2521110" y="2279148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5889795" y="2279148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পশ্চিম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8014446" y="2279148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নিশ্চয়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9959793" y="2280684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পশ্চাৎ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2" name="Right Arrow 71"/>
          <p:cNvSpPr/>
          <p:nvPr/>
        </p:nvSpPr>
        <p:spPr>
          <a:xfrm>
            <a:off x="1604279" y="2683711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Arrow 72"/>
          <p:cNvSpPr/>
          <p:nvPr/>
        </p:nvSpPr>
        <p:spPr>
          <a:xfrm>
            <a:off x="5119157" y="2671031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3958213" y="2308344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</a:rPr>
              <a:t>চ</a:t>
            </a:r>
            <a:endParaRPr lang="en-US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275472" y="904217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ল্গ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2521110" y="904217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ল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5889795" y="904217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ফাল্গুন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8014446" y="904217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বল্গা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9959793" y="905753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ফল্গু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0" name="Right Arrow 79"/>
          <p:cNvSpPr/>
          <p:nvPr/>
        </p:nvSpPr>
        <p:spPr>
          <a:xfrm>
            <a:off x="1604279" y="1266903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ight Arrow 80"/>
          <p:cNvSpPr/>
          <p:nvPr/>
        </p:nvSpPr>
        <p:spPr>
          <a:xfrm>
            <a:off x="5119157" y="1254223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3958213" y="904217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</a:rPr>
              <a:t>গ</a:t>
            </a:r>
            <a:endParaRPr lang="en-US" sz="480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1794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18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48577" y="3699478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ষ্ণ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94215" y="3699478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ষ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62900" y="3699478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কৃষ্ণচূড়া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987551" y="3699478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উষ্ণ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932898" y="3701014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তৃষ্ণা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577384" y="4062164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092262" y="4049484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793238" y="3686797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</a:rPr>
              <a:t>ণ</a:t>
            </a:r>
            <a:endParaRPr lang="en-US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62024" y="828272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ষ্ঠ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507662" y="828272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ষ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876347" y="828272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অনুষ্ঠান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8000998" y="828272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কাষ্ঠ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9946345" y="829808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পৃষ্ঠা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9" name="Right Arrow 58"/>
          <p:cNvSpPr/>
          <p:nvPr/>
        </p:nvSpPr>
        <p:spPr>
          <a:xfrm>
            <a:off x="1590831" y="1190958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ight Arrow 59"/>
          <p:cNvSpPr/>
          <p:nvPr/>
        </p:nvSpPr>
        <p:spPr>
          <a:xfrm>
            <a:off x="5105709" y="1178278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3944765" y="828272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</a:rPr>
              <a:t>ঠ</a:t>
            </a:r>
            <a:endParaRPr lang="en-US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248577" y="2282733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ষ্ম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2494215" y="2282733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ষ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5862900" y="2282733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উ</a:t>
            </a: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ষ্ম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7987551" y="2282733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উষ্মা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9932898" y="2284269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গ্রীষ্ম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9" name="Right Arrow 68"/>
          <p:cNvSpPr/>
          <p:nvPr/>
        </p:nvSpPr>
        <p:spPr>
          <a:xfrm>
            <a:off x="1577384" y="2687296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ight Arrow 69"/>
          <p:cNvSpPr/>
          <p:nvPr/>
        </p:nvSpPr>
        <p:spPr>
          <a:xfrm>
            <a:off x="5092262" y="2674616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3931318" y="2311929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</a:rPr>
              <a:t>ম</a:t>
            </a:r>
            <a:endParaRPr lang="en-US" sz="4800" dirty="0">
              <a:ln w="0"/>
              <a:solidFill>
                <a:schemeClr val="tx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262024" y="5128904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ষ্প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2507662" y="5128904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ষ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5876347" y="5128904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নিস্পাপ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8000998" y="5128904"/>
            <a:ext cx="1829305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পুষ্প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9946345" y="5130440"/>
            <a:ext cx="2008609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বাষ্প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7" name="Right Arrow 76"/>
          <p:cNvSpPr/>
          <p:nvPr/>
        </p:nvSpPr>
        <p:spPr>
          <a:xfrm>
            <a:off x="1590831" y="5491590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ight Arrow 77"/>
          <p:cNvSpPr/>
          <p:nvPr/>
        </p:nvSpPr>
        <p:spPr>
          <a:xfrm>
            <a:off x="5105709" y="5478910"/>
            <a:ext cx="699247" cy="214385"/>
          </a:xfrm>
          <a:prstGeom prst="rightArrow">
            <a:avLst/>
          </a:prstGeom>
          <a:solidFill>
            <a:srgbClr val="00206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3806685" y="5116223"/>
            <a:ext cx="1044902" cy="93975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</a:rPr>
              <a:t>প</a:t>
            </a:r>
            <a:endParaRPr lang="en-US" sz="480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402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37" grpId="0" animBg="1"/>
      <p:bldP spid="38" grpId="0" animBg="1"/>
      <p:bldP spid="40" grpId="0" animBg="1"/>
      <p:bldP spid="44" grpId="0" animBg="1"/>
      <p:bldP spid="45" grpId="0" animBg="1"/>
      <p:bldP spid="59" grpId="0" animBg="1"/>
      <p:bldP spid="60" grpId="0" animBg="1"/>
      <p:bldP spid="61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249</Words>
  <Application>Microsoft Office PowerPoint</Application>
  <PresentationFormat>Widescreen</PresentationFormat>
  <Paragraphs>238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41</cp:revision>
  <dcterms:created xsi:type="dcterms:W3CDTF">2019-09-08T13:46:09Z</dcterms:created>
  <dcterms:modified xsi:type="dcterms:W3CDTF">2019-09-12T08:21:45Z</dcterms:modified>
</cp:coreProperties>
</file>