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9" r:id="rId4"/>
    <p:sldId id="257" r:id="rId5"/>
    <p:sldId id="259" r:id="rId6"/>
    <p:sldId id="260" r:id="rId7"/>
    <p:sldId id="258" r:id="rId8"/>
    <p:sldId id="265" r:id="rId9"/>
    <p:sldId id="266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E888-48F5-4F87-9CC7-9039B223AAF4}" type="datetimeFigureOut">
              <a:rPr lang="en-US" smtClean="0"/>
              <a:t>06-Jun-20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DA8F-53A7-45EE-9EB2-3773D1AB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971550"/>
            <a:ext cx="6629400" cy="4914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000501" y="1074511"/>
            <a:ext cx="3829049" cy="46858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6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</a:t>
            </a:r>
            <a:r>
              <a:rPr lang="en-US" sz="6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6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শুভেচ্ছা</a:t>
            </a:r>
            <a:r>
              <a:rPr lang="en-US" sz="6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</a:p>
          <a:p>
            <a:pPr algn="ctr"/>
            <a:r>
              <a:rPr lang="en-US" sz="60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60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S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1411516"/>
            <a:ext cx="2724150" cy="3529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09900" y="990600"/>
            <a:ext cx="31242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ইনপুট ডিভাইসের নাম লিখ।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464403"/>
            <a:ext cx="320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 উত্তর দাও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23408"/>
            <a:ext cx="8458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ডিভাইস </a:t>
            </a:r>
            <a:r>
              <a:rPr lang="bn-IN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bn-BD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মাউসে কয়টি বাটন আছে?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IN" sz="4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কম্পিউটারে ছবি প্রবেশ করানো হয় কি দিয়ে</a:t>
            </a:r>
            <a:r>
              <a:rPr lang="en-US" sz="4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46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24200" y="1168400"/>
            <a:ext cx="3124200" cy="812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4582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বিদ্যালয়ে নবম শ্রেণির রেজিষ্ট্রেশনের কাজ করতে কোন কোন ইনপুট ডিভাইসের ব্যবহার করতে হবে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14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7684"/>
            <a:ext cx="5551704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971550"/>
            <a:ext cx="6629400" cy="4914900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00206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57300" y="1885950"/>
            <a:ext cx="6629400" cy="57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2057400"/>
            <a:ext cx="57150" cy="3257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9150" y="2343150"/>
            <a:ext cx="57150" cy="274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14850" y="2343150"/>
            <a:ext cx="57150" cy="2743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30418" y="1085850"/>
            <a:ext cx="270651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40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</a:t>
            </a: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050" y="2457451"/>
            <a:ext cx="280035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আশরাফউজ্জামান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সিনিয়র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100" dirty="0" err="1"/>
              <a:t>মধুপুর</a:t>
            </a:r>
            <a:r>
              <a:rPr lang="en-US" sz="2100" dirty="0"/>
              <a:t> </a:t>
            </a:r>
            <a:r>
              <a:rPr lang="en-US" sz="2100" dirty="0" err="1"/>
              <a:t>আদর্শ</a:t>
            </a:r>
            <a:r>
              <a:rPr lang="en-US" sz="2100" dirty="0"/>
              <a:t> </a:t>
            </a:r>
            <a:r>
              <a:rPr lang="en-US" sz="2100" dirty="0" err="1"/>
              <a:t>ইসলামিয়া</a:t>
            </a:r>
            <a:r>
              <a:rPr lang="en-US" sz="2100" dirty="0"/>
              <a:t> </a:t>
            </a:r>
            <a:r>
              <a:rPr lang="en-US" sz="2100" dirty="0" err="1"/>
              <a:t>ফাযিল</a:t>
            </a:r>
            <a:r>
              <a:rPr lang="en-US" sz="2100" dirty="0"/>
              <a:t> </a:t>
            </a:r>
            <a:r>
              <a:rPr lang="en-US" sz="2100" dirty="0" err="1"/>
              <a:t>মাদরাসা</a:t>
            </a:r>
            <a:endParaRPr lang="en-US" sz="2100" dirty="0"/>
          </a:p>
          <a:p>
            <a:r>
              <a:rPr lang="en-US" dirty="0" err="1"/>
              <a:t>মধুপুর</a:t>
            </a:r>
            <a:r>
              <a:rPr lang="en-US" dirty="0"/>
              <a:t>, </a:t>
            </a:r>
            <a:r>
              <a:rPr lang="en-US" dirty="0" err="1"/>
              <a:t>টাংগাইল</a:t>
            </a:r>
            <a:r>
              <a:rPr lang="en-US" dirty="0"/>
              <a:t>।</a:t>
            </a:r>
          </a:p>
          <a:p>
            <a:endParaRPr lang="en-US" dirty="0"/>
          </a:p>
          <a:p>
            <a:r>
              <a:rPr lang="en-US" dirty="0" err="1"/>
              <a:t>মুঠোফোনঃ</a:t>
            </a:r>
            <a:r>
              <a:rPr lang="en-US" dirty="0"/>
              <a:t> ০১৯১১-১৬৩২১৮</a:t>
            </a:r>
          </a:p>
          <a:p>
            <a:r>
              <a:rPr lang="en-US" sz="1500" dirty="0"/>
              <a:t>Email: lmcs154114@gmail.com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448923"/>
            <a:ext cx="2514600" cy="25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6970" r="3257" b="14209"/>
          <a:stretch/>
        </p:blipFill>
        <p:spPr bwMode="auto">
          <a:xfrm>
            <a:off x="1905000" y="76200"/>
            <a:ext cx="5486400" cy="664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0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4600" y="228600"/>
            <a:ext cx="4495800" cy="762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</a:rPr>
              <a:t>এখানে কি দেখছ?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5791200"/>
            <a:ext cx="84201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কম্পিউটারে</a:t>
            </a:r>
            <a:r>
              <a:rPr lang="en-US" sz="3200" dirty="0"/>
              <a:t> </a:t>
            </a:r>
            <a:r>
              <a:rPr lang="en-US" sz="3200" dirty="0" err="1"/>
              <a:t>তথ্য</a:t>
            </a:r>
            <a:r>
              <a:rPr lang="en-US" sz="3200" dirty="0"/>
              <a:t> </a:t>
            </a:r>
            <a:r>
              <a:rPr lang="en-US" sz="3200" dirty="0" err="1"/>
              <a:t>প্রবেশ</a:t>
            </a:r>
            <a:r>
              <a:rPr lang="en-US" sz="3200" dirty="0"/>
              <a:t> </a:t>
            </a:r>
            <a:r>
              <a:rPr lang="en-US" sz="3200" dirty="0" err="1"/>
              <a:t>করনো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>
            <a:off x="-27712" y="1140034"/>
            <a:ext cx="2410691" cy="36991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কিসের</a:t>
            </a:r>
            <a:r>
              <a:rPr lang="en-US" sz="2400" dirty="0"/>
              <a:t> </a:t>
            </a:r>
            <a:r>
              <a:rPr lang="en-US" sz="2400" dirty="0" err="1"/>
              <a:t>সাহায্য</a:t>
            </a:r>
            <a:r>
              <a:rPr lang="en-US" sz="2400" dirty="0"/>
              <a:t> </a:t>
            </a:r>
            <a:r>
              <a:rPr lang="en-US" sz="2400" dirty="0" err="1"/>
              <a:t>তথ্য</a:t>
            </a:r>
            <a:r>
              <a:rPr lang="en-US" sz="2400" dirty="0"/>
              <a:t> </a:t>
            </a:r>
            <a:r>
              <a:rPr lang="en-US" sz="2400" dirty="0" err="1"/>
              <a:t>প্রবেশ</a:t>
            </a:r>
            <a:r>
              <a:rPr lang="en-US" sz="2400" dirty="0"/>
              <a:t> </a:t>
            </a:r>
            <a:r>
              <a:rPr lang="en-US" sz="2400" dirty="0" err="1"/>
              <a:t>করানো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?</a:t>
            </a:r>
          </a:p>
        </p:txBody>
      </p:sp>
      <p:sp>
        <p:nvSpPr>
          <p:cNvPr id="12" name="Cloud 11"/>
          <p:cNvSpPr/>
          <p:nvPr/>
        </p:nvSpPr>
        <p:spPr>
          <a:xfrm>
            <a:off x="7232073" y="2004292"/>
            <a:ext cx="1911927" cy="157710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     </a:t>
            </a:r>
            <a:r>
              <a:rPr lang="en-US" sz="2400" dirty="0" err="1"/>
              <a:t>ইনপুট</a:t>
            </a:r>
            <a:r>
              <a:rPr lang="en-US" sz="2400" dirty="0"/>
              <a:t> </a:t>
            </a:r>
            <a:r>
              <a:rPr lang="en-US" sz="2400" dirty="0" err="1"/>
              <a:t>ডিভাইস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r="17910"/>
          <a:stretch/>
        </p:blipFill>
        <p:spPr>
          <a:xfrm>
            <a:off x="2436667" y="1295401"/>
            <a:ext cx="4578929" cy="369619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D665F4E-3FF7-4241-B34E-AA7CBC14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52600"/>
            <a:ext cx="1962150" cy="151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9667"/>
          <a:stretch/>
        </p:blipFill>
        <p:spPr>
          <a:xfrm>
            <a:off x="0" y="0"/>
            <a:ext cx="9105900" cy="6877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64872" y="2057398"/>
            <a:ext cx="3588327" cy="23622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২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 ৩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পৃষ্ঠা- ২২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0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2669458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1705212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</a:p>
          <a:p>
            <a:endParaRPr lang="bn-BD" sz="2000" dirty="0"/>
          </a:p>
          <a:p>
            <a:pPr marL="339725" indent="-339725">
              <a:buFont typeface="+mj-lt"/>
              <a:buAutoNum type="arabicPeriod"/>
            </a:pPr>
            <a:r>
              <a:rPr lang="bn-IN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ডিভাইস কি বলতে পারবে</a:t>
            </a:r>
            <a:r>
              <a:rPr lang="bn-BD" sz="44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39725" indent="-339725">
              <a:buFont typeface="+mj-lt"/>
              <a:buAutoNum type="arabicPeriod"/>
            </a:pPr>
            <a:endParaRPr lang="bn-BD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39725" indent="-339725">
              <a:buFont typeface="+mj-lt"/>
              <a:buAutoNum type="arabicPeriod"/>
            </a:pP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 ডিভাইস সর্ম্পকে বর্ণনা করতে </a:t>
            </a:r>
            <a:r>
              <a:rPr lang="bn-BD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1675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438400" y="76200"/>
            <a:ext cx="4495800" cy="762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</a:rPr>
              <a:t>ছবি গুলো লক্ষ করি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1347787"/>
            <a:ext cx="374015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মাউস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91" y="4389825"/>
            <a:ext cx="4070351" cy="1248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</a:rPr>
              <a:t>কীবোর্ড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3918111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62800" y="2667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1" y="1066800"/>
            <a:ext cx="4627173" cy="2847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772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438400" y="76200"/>
            <a:ext cx="4495800" cy="762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</a:rPr>
              <a:t>ছবি গুলো লক্ষ করি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5029" y="1136073"/>
            <a:ext cx="3499627" cy="1530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</a:rPr>
              <a:t>ওয়েব ক্যাম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91" y="4876800"/>
            <a:ext cx="4070351" cy="1796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6">
                    <a:lumMod val="50000"/>
                  </a:schemeClr>
                </a:solidFill>
              </a:rPr>
              <a:t>ডিজিটাল ক্যামেরা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4419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91854" y="28194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5706"/>
          <a:stretch/>
        </p:blipFill>
        <p:spPr>
          <a:xfrm>
            <a:off x="457199" y="1170709"/>
            <a:ext cx="3581401" cy="3006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9" y="2743200"/>
            <a:ext cx="3435197" cy="4039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14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438400" y="76200"/>
            <a:ext cx="4495800" cy="762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</a:rPr>
              <a:t>ছবি গুলো লক্ষ করি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300" y="1143000"/>
            <a:ext cx="4311651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জয়স্টিক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91" y="5442111"/>
            <a:ext cx="4070351" cy="11110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6">
                    <a:lumMod val="50000"/>
                  </a:schemeClr>
                </a:solidFill>
              </a:rPr>
              <a:t>স্ক্যানার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10400" y="2209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4876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" y="1143000"/>
            <a:ext cx="39624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Microsoft</cp:lastModifiedBy>
  <cp:revision>31</cp:revision>
  <dcterms:created xsi:type="dcterms:W3CDTF">2017-12-15T12:16:13Z</dcterms:created>
  <dcterms:modified xsi:type="dcterms:W3CDTF">2020-06-06T05:23:41Z</dcterms:modified>
</cp:coreProperties>
</file>