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518" r:id="rId2"/>
    <p:sldId id="517" r:id="rId3"/>
    <p:sldId id="534" r:id="rId4"/>
    <p:sldId id="415" r:id="rId5"/>
    <p:sldId id="419" r:id="rId6"/>
    <p:sldId id="420" r:id="rId7"/>
    <p:sldId id="535" r:id="rId8"/>
    <p:sldId id="421" r:id="rId9"/>
    <p:sldId id="523" r:id="rId10"/>
    <p:sldId id="536" r:id="rId11"/>
    <p:sldId id="501" r:id="rId12"/>
    <p:sldId id="441" r:id="rId13"/>
    <p:sldId id="511" r:id="rId14"/>
    <p:sldId id="525" r:id="rId15"/>
    <p:sldId id="456" r:id="rId16"/>
    <p:sldId id="531" r:id="rId17"/>
    <p:sldId id="508" r:id="rId18"/>
    <p:sldId id="532" r:id="rId19"/>
    <p:sldId id="510" r:id="rId20"/>
    <p:sldId id="526" r:id="rId21"/>
    <p:sldId id="527" r:id="rId22"/>
    <p:sldId id="528" r:id="rId23"/>
    <p:sldId id="471" r:id="rId24"/>
    <p:sldId id="473" r:id="rId25"/>
    <p:sldId id="533" r:id="rId26"/>
    <p:sldId id="537" r:id="rId27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June 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June 7,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f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" y="394138"/>
            <a:ext cx="12975021" cy="737826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577262" y="2162507"/>
            <a:ext cx="6915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6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أيها الأحباب</a:t>
            </a:r>
            <a:endParaRPr lang="en-US" sz="66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853E-6 -4.01235E-6 L 3.19853E-6 -0.0721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650406" y="7785281"/>
            <a:ext cx="3108960" cy="207585"/>
          </a:xfrm>
        </p:spPr>
        <p:txBody>
          <a:bodyPr/>
          <a:lstStyle/>
          <a:p>
            <a:fld id="{C7E9421B-A0E6-46B0-8867-300449C04DC1}" type="slidenum">
              <a:rPr lang="en-US" sz="1000" b="1" smtClean="0"/>
              <a:t>10</a:t>
            </a:fld>
            <a:endParaRPr lang="en-US" sz="1000" b="1" dirty="0"/>
          </a:p>
        </p:txBody>
      </p:sp>
      <p:sp>
        <p:nvSpPr>
          <p:cNvPr id="5" name="Rectangle 4"/>
          <p:cNvSpPr/>
          <p:nvPr/>
        </p:nvSpPr>
        <p:spPr>
          <a:xfrm>
            <a:off x="1008985" y="206106"/>
            <a:ext cx="11488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فرقة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اللهم تقبل أمواتنا من أهل الجنة الفردوس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تكلم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قال الخطيب في خطبته عن تقوى الله تعالى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أمير القوم خادمهم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قاضي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حاكم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شريح القاضي من أشهر القضاة في العالم</a:t>
            </a:r>
            <a:endParaRPr lang="en-US" sz="2800" b="1" dirty="0"/>
          </a:p>
        </p:txBody>
      </p:sp>
      <p:pic>
        <p:nvPicPr>
          <p:cNvPr id="21" name="Picture 2" descr="أهل الجن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537" y="2736307"/>
            <a:ext cx="2990882" cy="3572504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  <a:ex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23" y="2736307"/>
            <a:ext cx="3019425" cy="3572504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96" y="2723146"/>
            <a:ext cx="3052703" cy="3585666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6" y="2723146"/>
            <a:ext cx="2975116" cy="3585666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997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65914" y="4491841"/>
            <a:ext cx="3156238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572003" cy="4801581"/>
          </a:xfrm>
          <a:prstGeom prst="verticalScroll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الأتية ثم اجعلها في جملة مفيدة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من عندك:</a:t>
            </a: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أهل، قال، أمير، قاضي، عهد.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4215" y="2138634"/>
            <a:ext cx="5993975" cy="5210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007" y="310710"/>
            <a:ext cx="12934719" cy="97088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862" y="1505078"/>
            <a:ext cx="922286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قال علي: هذه ....، سقطت من حمل لي في ليلة كذا.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40" y="1505077"/>
            <a:ext cx="3404330" cy="89830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درعي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77862" y="2561929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.... : بل هذه درعي وفي يدي يا أمير المؤمنين 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07" y="2581857"/>
            <a:ext cx="3386473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فقال الذمي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7862" y="3571487"/>
            <a:ext cx="922286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فقال علي: إنما هي درعي لم .... ولم أهبها لأحد حتى تصير إليك.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940" y="3594820"/>
            <a:ext cx="3404330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أبعها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177862" y="4673156"/>
            <a:ext cx="922286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فقال الذمي: بيني وبينك قاضي المدينة، فقال علي: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940" y="4658585"/>
            <a:ext cx="3404328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أنصفت فهلم إليه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177862" y="5699673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قال علي: لقد وجدت درعي مع هذا الرجل وقد .... مني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940" y="5720272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سقطت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177862" y="6705606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000" b="1" dirty="0" smtClean="0">
                <a:solidFill>
                  <a:schemeClr val="tx1"/>
                </a:solidFill>
              </a:rPr>
              <a:t>6</a:t>
            </a:r>
            <a:r>
              <a:rPr lang="ar-MA" sz="3000" b="1" dirty="0" smtClean="0">
                <a:solidFill>
                  <a:schemeClr val="tx1"/>
                </a:solidFill>
              </a:rPr>
              <a:t>. التفت شريح إلى علي وقال: لا شك عندي أنك .... يا أمير المؤمنين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940" y="6721237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صادق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669473" y="467711"/>
            <a:ext cx="1040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75794" y="1518227"/>
            <a:ext cx="6251018" cy="9863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فقد علي طاقيته في ليلة كذا وفي مكان كذا.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35" y="2761307"/>
            <a:ext cx="6266777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وجد علي درعه في يد رجل من أهل الذمة.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666" y="4065983"/>
            <a:ext cx="6243147" cy="9898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وهب علي درعه حتي صار ذلك لأهل الذمي.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3667" y="5322458"/>
            <a:ext cx="6243147" cy="10043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ذهب علي والذمي إلى شريح القاضي للقضاء بينهما.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3668" y="6546144"/>
            <a:ext cx="6243147" cy="10245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قال الرجل من أهل الذمي الدرع هذا وهبني أمير المؤمنين علي رضي الله عنه.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42" y="1560191"/>
            <a:ext cx="4987180" cy="94438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فقد علي </a:t>
            </a:r>
            <a:r>
              <a:rPr lang="ar-MA" sz="3200" b="1" dirty="0" smtClean="0">
                <a:solidFill>
                  <a:schemeClr val="tx1"/>
                </a:solidFill>
              </a:rPr>
              <a:t>درعه </a:t>
            </a:r>
            <a:r>
              <a:rPr lang="ar-MA" sz="3200" b="1" dirty="0">
                <a:solidFill>
                  <a:schemeClr val="tx1"/>
                </a:solidFill>
              </a:rPr>
              <a:t>في ليلة كذا وفي مكان كذا.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9541" y="276737"/>
            <a:ext cx="13227271" cy="105019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9541" y="2761307"/>
            <a:ext cx="4966155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وجد علي درعه في يد رجل من أهل الذمة.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541" y="4065983"/>
            <a:ext cx="4966155" cy="95828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ما وهب علي درعه حتى صار ذلك لأهل الذمي بل فقد منه.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541" y="5319910"/>
            <a:ext cx="4966155" cy="96890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ذهب علي والذمي إلى شريح القاضي للقضاء بينهما.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8542" y="2766650"/>
            <a:ext cx="1480268" cy="102628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ar-MA" sz="3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541" y="6565800"/>
            <a:ext cx="4966155" cy="102299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قال الرجل من أهل الذمي الدرع </a:t>
            </a:r>
            <a:r>
              <a:rPr lang="ar-MA" sz="3200" b="1" dirty="0" smtClean="0">
                <a:solidFill>
                  <a:schemeClr val="tx1"/>
                </a:solidFill>
              </a:rPr>
              <a:t>درعي وهي في يدي.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3705" y="4076750"/>
            <a:ext cx="1475177" cy="97522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3705" y="5312131"/>
            <a:ext cx="1481954" cy="98653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3705" y="6565800"/>
            <a:ext cx="1495105" cy="102454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456" y="451940"/>
            <a:ext cx="12360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الجمل التالية من النص</a:t>
            </a:r>
            <a:endParaRPr lang="en-US" sz="40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3705" y="1535513"/>
            <a:ext cx="1495105" cy="9747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439920" y="110603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3" name="Rectangle 22"/>
          <p:cNvSpPr/>
          <p:nvPr/>
        </p:nvSpPr>
        <p:spPr>
          <a:xfrm>
            <a:off x="11569209" y="300180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باع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7783" y="300180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يبيع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574924" y="1782406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9297783" y="1799991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7788" y="303697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 جازت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47" y="303697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لا تجوز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63503" y="1817575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00647" y="1835160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9439" y="303697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نقل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884" y="303697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ينقل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2615154" y="1817575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46884" y="1835160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6885" y="410046"/>
            <a:ext cx="12893974" cy="110542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69209" y="4007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 وهبت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97783" y="4007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لم أهب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7788" y="404245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47" y="404245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يقاضي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9439" y="404245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حكم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6884" y="404245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يحكم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569209" y="497868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قلت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97783" y="497868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تقول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7788" y="5013850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خبرت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00647" y="5013850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أخبر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9439" y="5013850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884" y="5013850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يقضي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95775" y="557998"/>
            <a:ext cx="9467785" cy="7963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500" b="1" spc="5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إخراج الأفعال المضارعة من الماضية من </a:t>
            </a:r>
            <a:r>
              <a:rPr lang="ar-MA" sz="4500" b="1" spc="56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500" b="1" spc="56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595481" y="595089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 بعت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24055" y="595089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لم أبع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84060" y="598606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شهدا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26919" y="598606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يشهدان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35711" y="598606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شهدت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156" y="598606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أشهد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05987" y="692311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صارت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34561" y="692311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تصير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94566" y="6958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أمر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7425" y="6958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يأمر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46217" y="6958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فات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3662" y="6958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يفوت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582150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56690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56" y="1653538"/>
            <a:ext cx="8030604" cy="61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11682251" y="6400812"/>
            <a:ext cx="1765738" cy="1481959"/>
          </a:xfrm>
          <a:prstGeom prst="flowChartOffpageConnector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انقر للجواب </a:t>
            </a:r>
            <a:r>
              <a:rPr lang="ar-MA" sz="3200" b="1" dirty="0" smtClean="0">
                <a:solidFill>
                  <a:schemeClr val="tx1"/>
                </a:solidFill>
              </a:rPr>
              <a:t>الصحيح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-1</a:t>
            </a:r>
            <a:r>
              <a:rPr lang="ar-MA" sz="3200" b="1" dirty="0" smtClean="0">
                <a:solidFill>
                  <a:schemeClr val="tx1"/>
                </a:solidFill>
              </a:rPr>
              <a:t> مع من وجد علي رضي الله عنه درعه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حذيفة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الذمي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حسن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-2</a:t>
            </a:r>
            <a:r>
              <a:rPr lang="ar-MA" sz="3200" b="1" dirty="0">
                <a:solidFill>
                  <a:schemeClr val="tx1"/>
                </a:solidFill>
              </a:rPr>
              <a:t>هل وهب علي </a:t>
            </a:r>
            <a:r>
              <a:rPr lang="ar-MA" sz="3200" b="1" dirty="0" smtClean="0">
                <a:solidFill>
                  <a:schemeClr val="tx1"/>
                </a:solidFill>
              </a:rPr>
              <a:t>رضي الله عنه درعه للذمي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كلاهما 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لا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100" b="1" dirty="0">
                <a:solidFill>
                  <a:schemeClr val="tx1"/>
                </a:solidFill>
              </a:rPr>
              <a:t> </a:t>
            </a:r>
            <a:r>
              <a:rPr lang="en-US" sz="3100" b="1" dirty="0" smtClean="0">
                <a:solidFill>
                  <a:schemeClr val="tx1"/>
                </a:solidFill>
              </a:rPr>
              <a:t>-3</a:t>
            </a:r>
            <a:r>
              <a:rPr lang="ar-MA" sz="3100" b="1" dirty="0" smtClean="0">
                <a:solidFill>
                  <a:schemeClr val="tx1"/>
                </a:solidFill>
              </a:rPr>
              <a:t>كان علي رضي الله عنه والذمي ذهب إلى من للقضاء؟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شريح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علي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زبير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-4</a:t>
            </a:r>
            <a:r>
              <a:rPr lang="ar-MA" sz="3200" b="1" dirty="0" smtClean="0">
                <a:solidFill>
                  <a:schemeClr val="tx1"/>
                </a:solidFill>
              </a:rPr>
              <a:t>لمن القول: أنصفت فهلم إلي شريح القاضي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علي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حسين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الذمي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-5</a:t>
            </a:r>
            <a:r>
              <a:rPr lang="ar-MA" sz="3000" b="1" dirty="0" smtClean="0">
                <a:solidFill>
                  <a:schemeClr val="tx1"/>
                </a:solidFill>
              </a:rPr>
              <a:t>ذهب علي والذمي إلى شريح القاضي.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25" b="1" dirty="0" smtClean="0">
                <a:solidFill>
                  <a:schemeClr val="tx1"/>
                </a:solidFill>
              </a:rPr>
              <a:t>صحيح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خطأ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-6</a:t>
            </a:r>
            <a:r>
              <a:rPr lang="ar-MA" sz="3200" b="1" dirty="0" smtClean="0">
                <a:solidFill>
                  <a:schemeClr val="tx1"/>
                </a:solidFill>
              </a:rPr>
              <a:t>ما مضارع: ما جازت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 تخون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 تجور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لا تخبر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3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رأي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سقطت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لم أهبها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تصير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11" y="3105807"/>
            <a:ext cx="3105150" cy="4438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94" y="3065012"/>
            <a:ext cx="3165485" cy="4445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5 نقاط عن مراحل دورة الماء في الطبيعة تعرف عليه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88" y="3105806"/>
            <a:ext cx="3144569" cy="4405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7" y="3105805"/>
            <a:ext cx="3099424" cy="4438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2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فتح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الرؤية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ر أ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700" dirty="0" smtClean="0">
                <a:solidFill>
                  <a:schemeClr val="tx1"/>
                </a:solidFill>
              </a:rPr>
              <a:t>مركب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بصر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رأي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السقوط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ق ط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رسب/ أخفق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سقطت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3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000" dirty="0" smtClean="0">
                <a:solidFill>
                  <a:schemeClr val="tx1"/>
                </a:solidFill>
              </a:rPr>
              <a:t>الفعل المضارع المجحود بلم المعروف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فتح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الوهب / الهبة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و هـ 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مثال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يرجع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لم أهب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الصيرورة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 ي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تصير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60312" y="7066083"/>
            <a:ext cx="570662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أنصفت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يشهدان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ادعيت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94" y="3132690"/>
            <a:ext cx="3001477" cy="4197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82" y="3132689"/>
            <a:ext cx="3098540" cy="4197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56" y="3132689"/>
            <a:ext cx="3148996" cy="4197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4" descr="ছাত্রীর শ্লীলতাহানী করে ছবি ধারন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7" y="3132689"/>
            <a:ext cx="3015626" cy="4197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762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المؤنث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الإنصاف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 ص 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عدلت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انصفت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القول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و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نطق / حكى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قال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المثني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سمع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الشهادة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ش هـ 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يحضران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يشهدان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الادعاء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د ع 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اتهمت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ادعيت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5246" y="2070536"/>
            <a:ext cx="3689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رأي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سقطت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تصير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0303" y="5422372"/>
            <a:ext cx="4382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أنصفت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يشهدان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ادعيت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99544" y="4335568"/>
            <a:ext cx="2771572" cy="2632794"/>
          </a:xfrm>
          <a:prstGeom prst="star12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ماذا سقطت من حمل لعلي بن أبي طالب في ليلة كذا وفي مكان كذا 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ماذا قال الذمي عند ادعى علي رضي الله عنه أن الدرع له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كيف وجد الذفي درع علي رضي الله عنه مع ذلك لم يبعها ولم يهبها لأحد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هل علي رضي الله عنه كان راضيا على شريح القاضي للقضاء بينهما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هل بدأ النزاع بين علي رضي الله عنه وبين الذمي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هل كان شريح القاضي يصدق أمير المومنين علي رضي الله عنه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1526630"/>
            <a:ext cx="12837518" cy="6182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8993" y="1526630"/>
            <a:ext cx="12044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سبعة أشطر </a:t>
            </a:r>
          </a:p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الأسلوب الحميدة للذمي وأمير المؤمنين علي رضي الله عنه .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6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317943"/>
            <a:ext cx="13038079" cy="748598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466896" y="1137753"/>
            <a:ext cx="6064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41E-6 4.32099E-6 L 1.02941E-6 -0.072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3206" y="97122"/>
            <a:ext cx="6984091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رؤية الصور الآتية 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6" y="4414344"/>
            <a:ext cx="6238123" cy="3340369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6" y="857326"/>
            <a:ext cx="6238123" cy="3332883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4379394"/>
            <a:ext cx="6342993" cy="3375319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857326"/>
            <a:ext cx="6342993" cy="3297933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51860" y="176911"/>
            <a:ext cx="12927967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أيضاً سنتكلم عن شريح القاضي الذي أقام العدل والإنصاف لجميع الحكام في الدينا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3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725201" y="311254"/>
            <a:ext cx="12643943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يشرح معاني الكلمات الجديدة 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كيفية تحقيق الأفعال والكلمات من النص.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تصحيح العبارات واملاء الفراغات والجمع من المفرد؛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قراءة العبارات على النطق الصحيح بالترجمة؛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42256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42673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32109" r="46825" b="27076"/>
          <a:stretch/>
        </p:blipFill>
        <p:spPr>
          <a:xfrm>
            <a:off x="377265" y="1954376"/>
            <a:ext cx="6400800" cy="57273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5" y="1954377"/>
            <a:ext cx="6340506" cy="572732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38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" y="381000"/>
            <a:ext cx="12909884" cy="7255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227221" y="697832"/>
            <a:ext cx="2558715" cy="2269958"/>
          </a:xfrm>
          <a:prstGeom prst="star8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960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1450" y="315310"/>
            <a:ext cx="4264536" cy="3428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dirty="0"/>
              <a:t>وقال: هذه درعي، سقطت من حمل لي في ليلة كذا ... وفي مكان كذا... فقال الذمي: بل هي درعي وفي يدي يا أمير المؤمنين.. فقال علي: إنما هي درعي لم أبعها.. ولم أهبها لأحد حتى تصير إليك.. فقال الذمي: بيني وبينك قاضي المدينة، فقال علي: أنصفت فهلم إليه.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1450" y="3941379"/>
            <a:ext cx="4264536" cy="384678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dirty="0"/>
              <a:t>ذهب علي والذمي إلى شريح القاضي. قال علي: لقد وجدت درعي هذه مع هذا الرجل وقد سقطت مني في ليلة كذا وفي مكان كذا. فقال شريح للذمي: وما تقول أنت أيها الرجل؟ فقال: الدرع درعي وهي في </a:t>
            </a:r>
            <a:r>
              <a:rPr lang="ar-MA" sz="2800" dirty="0" smtClean="0"/>
              <a:t>يدي</a:t>
            </a:r>
            <a:r>
              <a:rPr lang="en-US" sz="2800" dirty="0" smtClean="0"/>
              <a:t>.</a:t>
            </a:r>
            <a:r>
              <a:rPr lang="ar-MA" sz="2800" dirty="0" smtClean="0"/>
              <a:t> التفت شريح إلى علي وقال: لا شك عندي أنك صادق يا أمير المؤمنين...</a:t>
            </a:r>
            <a:endParaRPr lang="ar-M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605" y="299545"/>
            <a:ext cx="4083269" cy="342467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06" y="3941379"/>
            <a:ext cx="4430109" cy="3820439"/>
          </a:xfrm>
          <a:prstGeom prst="rect">
            <a:avLst/>
          </a:prstGeom>
        </p:spPr>
      </p:pic>
      <p:pic>
        <p:nvPicPr>
          <p:cNvPr id="11" name="Picture 4" descr="العلوم الشرعية في ظل الخلافة الأموية| قصة الإسلا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3941378"/>
            <a:ext cx="4075425" cy="38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القضاة الأوائل&quot; الحلقة الثانية.. على بن أبى طالب&quot;الشاب الحكيم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06" y="299545"/>
            <a:ext cx="4430109" cy="34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0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" y="425671"/>
            <a:ext cx="12959254" cy="715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150883" y="654880"/>
            <a:ext cx="2790495" cy="2356333"/>
          </a:xfrm>
          <a:prstGeom prst="star8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15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315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8985" y="206106"/>
            <a:ext cx="11488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القضاء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لشريح مواقف عظيمة في تاريخ القضاء الإسلامي</a:t>
            </a:r>
            <a:endParaRPr lang="en-US" sz="2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عهد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على المسلم أن ينفذ العهد والوعد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سئل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طلب الولد من أمه الدعاء والحب 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خلافة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كان شريح قاضيا في ولاية علي رضي الله عنه</a:t>
            </a:r>
            <a:endParaRPr lang="en-US" sz="2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55" y="2711670"/>
            <a:ext cx="2975116" cy="3597142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9" y="2688505"/>
            <a:ext cx="2945397" cy="3620306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</p:spPr>
      </p:pic>
      <p:pic>
        <p:nvPicPr>
          <p:cNvPr id="24" name="Picture 8" descr="يوم الولاية | ذمار نيو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6" y="2723145"/>
            <a:ext cx="2964615" cy="3585666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/>
          <a:ex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2701667"/>
            <a:ext cx="2990882" cy="3607144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8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3043</TotalTime>
  <Words>1171</Words>
  <Application>Microsoft Office PowerPoint</Application>
  <PresentationFormat>Custom</PresentationFormat>
  <Paragraphs>326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950</cp:revision>
  <dcterms:created xsi:type="dcterms:W3CDTF">2020-05-14T14:05:10Z</dcterms:created>
  <dcterms:modified xsi:type="dcterms:W3CDTF">2020-06-07T07:24:42Z</dcterms:modified>
</cp:coreProperties>
</file>