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8" r:id="rId3"/>
    <p:sldId id="259" r:id="rId4"/>
    <p:sldId id="261" r:id="rId5"/>
    <p:sldId id="264" r:id="rId6"/>
    <p:sldId id="260" r:id="rId7"/>
    <p:sldId id="279" r:id="rId8"/>
    <p:sldId id="354" r:id="rId9"/>
    <p:sldId id="355" r:id="rId10"/>
    <p:sldId id="350" r:id="rId11"/>
    <p:sldId id="351" r:id="rId12"/>
    <p:sldId id="334" r:id="rId13"/>
    <p:sldId id="344" r:id="rId14"/>
    <p:sldId id="285" r:id="rId15"/>
    <p:sldId id="353" r:id="rId16"/>
    <p:sldId id="356" r:id="rId17"/>
    <p:sldId id="357" r:id="rId18"/>
    <p:sldId id="304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291" autoAdjust="0"/>
  </p:normalViewPr>
  <p:slideViewPr>
    <p:cSldViewPr>
      <p:cViewPr varScale="1">
        <p:scale>
          <a:sx n="72" d="100"/>
          <a:sy n="72" d="100"/>
        </p:scale>
        <p:origin x="4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image" Target="../media/image22.jpg"/><Relationship Id="rId5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image" Target="../media/image22.jpg"/><Relationship Id="rId5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0826F-8630-443E-BFB2-CD796933AF3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F2AFB4-9ED3-4A01-BA0D-36B07DFF1A7D}">
      <dgm:prSet phldrT="[Text]" custT="1"/>
      <dgm:spPr/>
      <dgm:t>
        <a:bodyPr/>
        <a:lstStyle/>
        <a:p>
          <a:r>
            <a:rPr lang="en-GB" sz="3600" dirty="0">
              <a:latin typeface="NikoshBAN" panose="02000000000000000000" pitchFamily="2" charset="0"/>
              <a:cs typeface="NikoshBAN" panose="02000000000000000000" pitchFamily="2" charset="0"/>
            </a:rPr>
            <a:t>ভাষাশহিদ</a:t>
          </a:r>
        </a:p>
      </dgm:t>
    </dgm:pt>
    <dgm:pt modelId="{1CBBF6A4-CD59-485E-92AF-E1F50E136FC7}" type="parTrans" cxnId="{D2447C8A-308C-4502-889D-FC174B4E3847}">
      <dgm:prSet/>
      <dgm:spPr/>
      <dgm:t>
        <a:bodyPr/>
        <a:lstStyle/>
        <a:p>
          <a:endParaRPr lang="en-GB"/>
        </a:p>
      </dgm:t>
    </dgm:pt>
    <dgm:pt modelId="{BCC69140-DE85-4474-8F9D-9D21F0DC41A8}" type="sibTrans" cxnId="{D2447C8A-308C-4502-889D-FC174B4E3847}">
      <dgm:prSet/>
      <dgm:spPr/>
      <dgm:t>
        <a:bodyPr/>
        <a:lstStyle/>
        <a:p>
          <a:endParaRPr lang="en-GB"/>
        </a:p>
      </dgm:t>
    </dgm:pt>
    <dgm:pt modelId="{25D561D9-C3B7-4185-A0AB-0441575D7775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সালাম</a:t>
          </a:r>
        </a:p>
      </dgm:t>
    </dgm:pt>
    <dgm:pt modelId="{DC46EBFE-BE5F-4D7B-A590-967593A254E3}" type="parTrans" cxnId="{B990079E-A28E-4EA5-AC32-39312BECFCE4}">
      <dgm:prSet/>
      <dgm:spPr/>
      <dgm:t>
        <a:bodyPr/>
        <a:lstStyle/>
        <a:p>
          <a:endParaRPr lang="en-GB"/>
        </a:p>
      </dgm:t>
    </dgm:pt>
    <dgm:pt modelId="{BF7FB29F-8F47-469D-8FE2-26576F09B943}" type="sibTrans" cxnId="{B990079E-A28E-4EA5-AC32-39312BECFCE4}">
      <dgm:prSet/>
      <dgm:spPr/>
      <dgm:t>
        <a:bodyPr/>
        <a:lstStyle/>
        <a:p>
          <a:endParaRPr lang="en-GB"/>
        </a:p>
      </dgm:t>
    </dgm:pt>
    <dgm:pt modelId="{FC817DC1-51E9-4CE8-8152-2577F88B7175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বরকত</a:t>
          </a:r>
        </a:p>
      </dgm:t>
    </dgm:pt>
    <dgm:pt modelId="{1243D532-1575-44F9-BFF2-8D03C0AD0641}" type="parTrans" cxnId="{2AA5453B-53C0-40F2-8E6C-9ECD7507630D}">
      <dgm:prSet/>
      <dgm:spPr/>
      <dgm:t>
        <a:bodyPr/>
        <a:lstStyle/>
        <a:p>
          <a:endParaRPr lang="en-GB"/>
        </a:p>
      </dgm:t>
    </dgm:pt>
    <dgm:pt modelId="{8282C5E2-F4DA-4211-B83D-25F1DD4A8CB8}" type="sibTrans" cxnId="{2AA5453B-53C0-40F2-8E6C-9ECD7507630D}">
      <dgm:prSet/>
      <dgm:spPr/>
      <dgm:t>
        <a:bodyPr/>
        <a:lstStyle/>
        <a:p>
          <a:endParaRPr lang="en-GB"/>
        </a:p>
      </dgm:t>
    </dgm:pt>
    <dgm:pt modelId="{E55E4DC8-C256-454E-BFC8-A33637F4EF79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শফিউর</a:t>
          </a:r>
        </a:p>
      </dgm:t>
    </dgm:pt>
    <dgm:pt modelId="{64D21B41-5863-4244-8A66-929F6A4FDB6D}" type="parTrans" cxnId="{042702C2-9353-44EE-A965-BDB0DABE5BC7}">
      <dgm:prSet/>
      <dgm:spPr/>
      <dgm:t>
        <a:bodyPr/>
        <a:lstStyle/>
        <a:p>
          <a:endParaRPr lang="en-GB"/>
        </a:p>
      </dgm:t>
    </dgm:pt>
    <dgm:pt modelId="{4F08E3C9-F1C4-4140-9EC5-5EC914B98895}" type="sibTrans" cxnId="{042702C2-9353-44EE-A965-BDB0DABE5BC7}">
      <dgm:prSet/>
      <dgm:spPr/>
      <dgm:t>
        <a:bodyPr/>
        <a:lstStyle/>
        <a:p>
          <a:endParaRPr lang="en-GB"/>
        </a:p>
      </dgm:t>
    </dgm:pt>
    <dgm:pt modelId="{862AFE9C-1BF0-48BB-9E10-A3D02FCD1D7C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জব্বার</a:t>
          </a:r>
        </a:p>
      </dgm:t>
    </dgm:pt>
    <dgm:pt modelId="{4D721110-4F06-45EA-8777-9CA1AC1460B1}" type="parTrans" cxnId="{D6AA00B5-1C14-4BBB-B46D-51041D9C3793}">
      <dgm:prSet/>
      <dgm:spPr/>
      <dgm:t>
        <a:bodyPr/>
        <a:lstStyle/>
        <a:p>
          <a:endParaRPr lang="en-GB"/>
        </a:p>
      </dgm:t>
    </dgm:pt>
    <dgm:pt modelId="{B93B95A2-EEB2-422C-A08D-E847EEF898C2}" type="sibTrans" cxnId="{D6AA00B5-1C14-4BBB-B46D-51041D9C3793}">
      <dgm:prSet/>
      <dgm:spPr/>
      <dgm:t>
        <a:bodyPr/>
        <a:lstStyle/>
        <a:p>
          <a:endParaRPr lang="en-GB"/>
        </a:p>
      </dgm:t>
    </dgm:pt>
    <dgm:pt modelId="{4F8F1283-E539-47A7-8F47-50BA0D826D8D}">
      <dgm:prSet phldrT="[Text]"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রফিক</a:t>
          </a:r>
        </a:p>
      </dgm:t>
    </dgm:pt>
    <dgm:pt modelId="{C967AD63-3C76-470F-A20B-58F111828986}" type="parTrans" cxnId="{DE8FAAA1-0829-4071-A9C4-BBBE4F3C9CB6}">
      <dgm:prSet/>
      <dgm:spPr/>
      <dgm:t>
        <a:bodyPr/>
        <a:lstStyle/>
        <a:p>
          <a:endParaRPr lang="en-GB"/>
        </a:p>
      </dgm:t>
    </dgm:pt>
    <dgm:pt modelId="{3023A0FE-3621-4FE2-BF11-FA2ACB331CEF}" type="sibTrans" cxnId="{DE8FAAA1-0829-4071-A9C4-BBBE4F3C9CB6}">
      <dgm:prSet/>
      <dgm:spPr/>
      <dgm:t>
        <a:bodyPr/>
        <a:lstStyle/>
        <a:p>
          <a:endParaRPr lang="en-GB"/>
        </a:p>
      </dgm:t>
    </dgm:pt>
    <dgm:pt modelId="{FB879E62-D076-443A-9B64-523CF77C8FFF}" type="pres">
      <dgm:prSet presAssocID="{F4D0826F-8630-443E-BFB2-CD796933AF38}" presName="composite" presStyleCnt="0">
        <dgm:presLayoutVars>
          <dgm:chMax val="1"/>
          <dgm:dir/>
          <dgm:resizeHandles val="exact"/>
        </dgm:presLayoutVars>
      </dgm:prSet>
      <dgm:spPr/>
    </dgm:pt>
    <dgm:pt modelId="{DAD9B2FF-B68E-4C6E-93EE-E39108531E03}" type="pres">
      <dgm:prSet presAssocID="{F4D0826F-8630-443E-BFB2-CD796933AF38}" presName="radial" presStyleCnt="0">
        <dgm:presLayoutVars>
          <dgm:animLvl val="ctr"/>
        </dgm:presLayoutVars>
      </dgm:prSet>
      <dgm:spPr/>
    </dgm:pt>
    <dgm:pt modelId="{2B175060-F276-4908-A387-3E200B820AC3}" type="pres">
      <dgm:prSet presAssocID="{4FF2AFB4-9ED3-4A01-BA0D-36B07DFF1A7D}" presName="centerShape" presStyleLbl="vennNode1" presStyleIdx="0" presStyleCnt="6"/>
      <dgm:spPr/>
    </dgm:pt>
    <dgm:pt modelId="{3E9FDBE3-4304-4E99-B322-CB5F710C3E4E}" type="pres">
      <dgm:prSet presAssocID="{25D561D9-C3B7-4185-A0AB-0441575D7775}" presName="node" presStyleLbl="vennNode1" presStyleIdx="1" presStyleCnt="6" custScaleX="130653" custScaleY="120758">
        <dgm:presLayoutVars>
          <dgm:bulletEnabled val="1"/>
        </dgm:presLayoutVars>
      </dgm:prSet>
      <dgm:spPr/>
    </dgm:pt>
    <dgm:pt modelId="{885AABBD-4895-4C30-9C25-8426FE781221}" type="pres">
      <dgm:prSet presAssocID="{FC817DC1-51E9-4CE8-8152-2577F88B7175}" presName="node" presStyleLbl="vennNode1" presStyleIdx="2" presStyleCnt="6" custScaleX="130653" custScaleY="120758">
        <dgm:presLayoutVars>
          <dgm:bulletEnabled val="1"/>
        </dgm:presLayoutVars>
      </dgm:prSet>
      <dgm:spPr/>
    </dgm:pt>
    <dgm:pt modelId="{F6D41725-848F-4317-B504-043CAB33DDDF}" type="pres">
      <dgm:prSet presAssocID="{4F8F1283-E539-47A7-8F47-50BA0D826D8D}" presName="node" presStyleLbl="vennNode1" presStyleIdx="3" presStyleCnt="6" custScaleX="130653" custScaleY="120758">
        <dgm:presLayoutVars>
          <dgm:bulletEnabled val="1"/>
        </dgm:presLayoutVars>
      </dgm:prSet>
      <dgm:spPr/>
    </dgm:pt>
    <dgm:pt modelId="{F1AC8345-E7E8-457B-BC49-0F0A7ED29257}" type="pres">
      <dgm:prSet presAssocID="{E55E4DC8-C256-454E-BFC8-A33637F4EF79}" presName="node" presStyleLbl="vennNode1" presStyleIdx="4" presStyleCnt="6" custScaleX="130653" custScaleY="120758">
        <dgm:presLayoutVars>
          <dgm:bulletEnabled val="1"/>
        </dgm:presLayoutVars>
      </dgm:prSet>
      <dgm:spPr/>
    </dgm:pt>
    <dgm:pt modelId="{2AE053EA-1298-4EA0-B26D-ADCB507DBD05}" type="pres">
      <dgm:prSet presAssocID="{862AFE9C-1BF0-48BB-9E10-A3D02FCD1D7C}" presName="node" presStyleLbl="vennNode1" presStyleIdx="5" presStyleCnt="6" custScaleX="130653" custScaleY="120758">
        <dgm:presLayoutVars>
          <dgm:bulletEnabled val="1"/>
        </dgm:presLayoutVars>
      </dgm:prSet>
      <dgm:spPr/>
    </dgm:pt>
  </dgm:ptLst>
  <dgm:cxnLst>
    <dgm:cxn modelId="{D4403304-81FF-4A5C-B73E-24526D632062}" type="presOf" srcId="{862AFE9C-1BF0-48BB-9E10-A3D02FCD1D7C}" destId="{2AE053EA-1298-4EA0-B26D-ADCB507DBD05}" srcOrd="0" destOrd="0" presId="urn:microsoft.com/office/officeart/2005/8/layout/radial3"/>
    <dgm:cxn modelId="{697C820C-A3D3-42A5-889D-0CB8561FC1B1}" type="presOf" srcId="{FC817DC1-51E9-4CE8-8152-2577F88B7175}" destId="{885AABBD-4895-4C30-9C25-8426FE781221}" srcOrd="0" destOrd="0" presId="urn:microsoft.com/office/officeart/2005/8/layout/radial3"/>
    <dgm:cxn modelId="{2217DE0D-AFD4-42E2-AB02-AFF7A047357A}" type="presOf" srcId="{F4D0826F-8630-443E-BFB2-CD796933AF38}" destId="{FB879E62-D076-443A-9B64-523CF77C8FFF}" srcOrd="0" destOrd="0" presId="urn:microsoft.com/office/officeart/2005/8/layout/radial3"/>
    <dgm:cxn modelId="{A9C1DE36-A20C-4188-A95C-E1E1986E120F}" type="presOf" srcId="{25D561D9-C3B7-4185-A0AB-0441575D7775}" destId="{3E9FDBE3-4304-4E99-B322-CB5F710C3E4E}" srcOrd="0" destOrd="0" presId="urn:microsoft.com/office/officeart/2005/8/layout/radial3"/>
    <dgm:cxn modelId="{2AA5453B-53C0-40F2-8E6C-9ECD7507630D}" srcId="{4FF2AFB4-9ED3-4A01-BA0D-36B07DFF1A7D}" destId="{FC817DC1-51E9-4CE8-8152-2577F88B7175}" srcOrd="1" destOrd="0" parTransId="{1243D532-1575-44F9-BFF2-8D03C0AD0641}" sibTransId="{8282C5E2-F4DA-4211-B83D-25F1DD4A8CB8}"/>
    <dgm:cxn modelId="{D2447C8A-308C-4502-889D-FC174B4E3847}" srcId="{F4D0826F-8630-443E-BFB2-CD796933AF38}" destId="{4FF2AFB4-9ED3-4A01-BA0D-36B07DFF1A7D}" srcOrd="0" destOrd="0" parTransId="{1CBBF6A4-CD59-485E-92AF-E1F50E136FC7}" sibTransId="{BCC69140-DE85-4474-8F9D-9D21F0DC41A8}"/>
    <dgm:cxn modelId="{0E7DAE96-3D4F-43CF-9F6B-D729D64B2502}" type="presOf" srcId="{4FF2AFB4-9ED3-4A01-BA0D-36B07DFF1A7D}" destId="{2B175060-F276-4908-A387-3E200B820AC3}" srcOrd="0" destOrd="0" presId="urn:microsoft.com/office/officeart/2005/8/layout/radial3"/>
    <dgm:cxn modelId="{B990079E-A28E-4EA5-AC32-39312BECFCE4}" srcId="{4FF2AFB4-9ED3-4A01-BA0D-36B07DFF1A7D}" destId="{25D561D9-C3B7-4185-A0AB-0441575D7775}" srcOrd="0" destOrd="0" parTransId="{DC46EBFE-BE5F-4D7B-A590-967593A254E3}" sibTransId="{BF7FB29F-8F47-469D-8FE2-26576F09B943}"/>
    <dgm:cxn modelId="{DE8FAAA1-0829-4071-A9C4-BBBE4F3C9CB6}" srcId="{4FF2AFB4-9ED3-4A01-BA0D-36B07DFF1A7D}" destId="{4F8F1283-E539-47A7-8F47-50BA0D826D8D}" srcOrd="2" destOrd="0" parTransId="{C967AD63-3C76-470F-A20B-58F111828986}" sibTransId="{3023A0FE-3621-4FE2-BF11-FA2ACB331CEF}"/>
    <dgm:cxn modelId="{D6AA00B5-1C14-4BBB-B46D-51041D9C3793}" srcId="{4FF2AFB4-9ED3-4A01-BA0D-36B07DFF1A7D}" destId="{862AFE9C-1BF0-48BB-9E10-A3D02FCD1D7C}" srcOrd="4" destOrd="0" parTransId="{4D721110-4F06-45EA-8777-9CA1AC1460B1}" sibTransId="{B93B95A2-EEB2-422C-A08D-E847EEF898C2}"/>
    <dgm:cxn modelId="{48E38DBE-A0EA-4415-A4A1-B7DF8A2DB7CB}" type="presOf" srcId="{E55E4DC8-C256-454E-BFC8-A33637F4EF79}" destId="{F1AC8345-E7E8-457B-BC49-0F0A7ED29257}" srcOrd="0" destOrd="0" presId="urn:microsoft.com/office/officeart/2005/8/layout/radial3"/>
    <dgm:cxn modelId="{042702C2-9353-44EE-A965-BDB0DABE5BC7}" srcId="{4FF2AFB4-9ED3-4A01-BA0D-36B07DFF1A7D}" destId="{E55E4DC8-C256-454E-BFC8-A33637F4EF79}" srcOrd="3" destOrd="0" parTransId="{64D21B41-5863-4244-8A66-929F6A4FDB6D}" sibTransId="{4F08E3C9-F1C4-4140-9EC5-5EC914B98895}"/>
    <dgm:cxn modelId="{0E242FFE-19A4-4B76-8181-7ACF74482551}" type="presOf" srcId="{4F8F1283-E539-47A7-8F47-50BA0D826D8D}" destId="{F6D41725-848F-4317-B504-043CAB33DDDF}" srcOrd="0" destOrd="0" presId="urn:microsoft.com/office/officeart/2005/8/layout/radial3"/>
    <dgm:cxn modelId="{D71E534B-E0B1-4E65-974A-27B70A70BA38}" type="presParOf" srcId="{FB879E62-D076-443A-9B64-523CF77C8FFF}" destId="{DAD9B2FF-B68E-4C6E-93EE-E39108531E03}" srcOrd="0" destOrd="0" presId="urn:microsoft.com/office/officeart/2005/8/layout/radial3"/>
    <dgm:cxn modelId="{8BB846E3-CE60-412C-A7A7-7894A0A90DA5}" type="presParOf" srcId="{DAD9B2FF-B68E-4C6E-93EE-E39108531E03}" destId="{2B175060-F276-4908-A387-3E200B820AC3}" srcOrd="0" destOrd="0" presId="urn:microsoft.com/office/officeart/2005/8/layout/radial3"/>
    <dgm:cxn modelId="{93D179FB-BD6F-4C77-B1F7-5D9E251A88C6}" type="presParOf" srcId="{DAD9B2FF-B68E-4C6E-93EE-E39108531E03}" destId="{3E9FDBE3-4304-4E99-B322-CB5F710C3E4E}" srcOrd="1" destOrd="0" presId="urn:microsoft.com/office/officeart/2005/8/layout/radial3"/>
    <dgm:cxn modelId="{20F95914-4876-4FC8-9BEE-43AEB5BECA3E}" type="presParOf" srcId="{DAD9B2FF-B68E-4C6E-93EE-E39108531E03}" destId="{885AABBD-4895-4C30-9C25-8426FE781221}" srcOrd="2" destOrd="0" presId="urn:microsoft.com/office/officeart/2005/8/layout/radial3"/>
    <dgm:cxn modelId="{0D996AE6-1F22-4148-8679-B8021560E5A3}" type="presParOf" srcId="{DAD9B2FF-B68E-4C6E-93EE-E39108531E03}" destId="{F6D41725-848F-4317-B504-043CAB33DDDF}" srcOrd="3" destOrd="0" presId="urn:microsoft.com/office/officeart/2005/8/layout/radial3"/>
    <dgm:cxn modelId="{95C6A665-17F1-4779-919A-C648827B9B28}" type="presParOf" srcId="{DAD9B2FF-B68E-4C6E-93EE-E39108531E03}" destId="{F1AC8345-E7E8-457B-BC49-0F0A7ED29257}" srcOrd="4" destOrd="0" presId="urn:microsoft.com/office/officeart/2005/8/layout/radial3"/>
    <dgm:cxn modelId="{D49D48CA-7E6E-4A6F-839F-44CC8B8EB1CA}" type="presParOf" srcId="{DAD9B2FF-B68E-4C6E-93EE-E39108531E03}" destId="{2AE053EA-1298-4EA0-B26D-ADCB507DBD0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75060-F276-4908-A387-3E200B820AC3}">
      <dsp:nvSpPr>
        <dsp:cNvPr id="0" name=""/>
        <dsp:cNvSpPr/>
      </dsp:nvSpPr>
      <dsp:spPr>
        <a:xfrm>
          <a:off x="1879203" y="1008416"/>
          <a:ext cx="2337593" cy="23375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ভাষাশহিদ</a:t>
          </a:r>
        </a:p>
      </dsp:txBody>
      <dsp:txXfrm>
        <a:off x="2221536" y="1350749"/>
        <a:ext cx="1652927" cy="1652927"/>
      </dsp:txXfrm>
    </dsp:sp>
    <dsp:sp modelId="{3E9FDBE3-4304-4E99-B322-CB5F710C3E4E}">
      <dsp:nvSpPr>
        <dsp:cNvPr id="0" name=""/>
        <dsp:cNvSpPr/>
      </dsp:nvSpPr>
      <dsp:spPr>
        <a:xfrm>
          <a:off x="2284465" y="-49189"/>
          <a:ext cx="1527068" cy="141141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সালাম</a:t>
          </a:r>
        </a:p>
      </dsp:txBody>
      <dsp:txXfrm>
        <a:off x="2508099" y="157508"/>
        <a:ext cx="1079800" cy="998021"/>
      </dsp:txXfrm>
    </dsp:sp>
    <dsp:sp modelId="{885AABBD-4895-4C30-9C25-8426FE781221}">
      <dsp:nvSpPr>
        <dsp:cNvPr id="0" name=""/>
        <dsp:cNvSpPr/>
      </dsp:nvSpPr>
      <dsp:spPr>
        <a:xfrm>
          <a:off x="3730732" y="1001585"/>
          <a:ext cx="1527068" cy="1411415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বরকত</a:t>
          </a:r>
        </a:p>
      </dsp:txBody>
      <dsp:txXfrm>
        <a:off x="3954366" y="1208282"/>
        <a:ext cx="1079800" cy="998021"/>
      </dsp:txXfrm>
    </dsp:sp>
    <dsp:sp modelId="{F6D41725-848F-4317-B504-043CAB33DDDF}">
      <dsp:nvSpPr>
        <dsp:cNvPr id="0" name=""/>
        <dsp:cNvSpPr/>
      </dsp:nvSpPr>
      <dsp:spPr>
        <a:xfrm>
          <a:off x="3178307" y="2701773"/>
          <a:ext cx="1527068" cy="1411415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রফিক</a:t>
          </a:r>
        </a:p>
      </dsp:txBody>
      <dsp:txXfrm>
        <a:off x="3401941" y="2908470"/>
        <a:ext cx="1079800" cy="998021"/>
      </dsp:txXfrm>
    </dsp:sp>
    <dsp:sp modelId="{F1AC8345-E7E8-457B-BC49-0F0A7ED29257}">
      <dsp:nvSpPr>
        <dsp:cNvPr id="0" name=""/>
        <dsp:cNvSpPr/>
      </dsp:nvSpPr>
      <dsp:spPr>
        <a:xfrm>
          <a:off x="1390624" y="2701773"/>
          <a:ext cx="1527068" cy="1411415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শফিউর</a:t>
          </a:r>
        </a:p>
      </dsp:txBody>
      <dsp:txXfrm>
        <a:off x="1614258" y="2908470"/>
        <a:ext cx="1079800" cy="998021"/>
      </dsp:txXfrm>
    </dsp:sp>
    <dsp:sp modelId="{2AE053EA-1298-4EA0-B26D-ADCB507DBD05}">
      <dsp:nvSpPr>
        <dsp:cNvPr id="0" name=""/>
        <dsp:cNvSpPr/>
      </dsp:nvSpPr>
      <dsp:spPr>
        <a:xfrm>
          <a:off x="838199" y="1001585"/>
          <a:ext cx="1527068" cy="1411415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জব্বার</a:t>
          </a:r>
        </a:p>
      </dsp:txBody>
      <dsp:txXfrm>
        <a:off x="1061833" y="1208282"/>
        <a:ext cx="1079800" cy="998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অ</a:t>
            </a:r>
            <a:r>
              <a:rPr lang="as-IN" dirty="0"/>
              <a:t>র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অ</a:t>
            </a:r>
            <a:r>
              <a:rPr lang="as-IN" dirty="0"/>
              <a:t>র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0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001FDD-1A46-4FCF-A8ED-2C66649F5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5E16-1248-4096-9470-F0E40B9292D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05B1-AFDC-4DF3-A6BB-3A13336D9A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54AB0-0564-479F-AB6A-17FFF72DA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15154"/>
            <a:ext cx="1028699" cy="1028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EA0227-DDA7-4AEA-BED6-7087F66DBE10}"/>
              </a:ext>
            </a:extLst>
          </p:cNvPr>
          <p:cNvSpPr txBox="1"/>
          <p:nvPr/>
        </p:nvSpPr>
        <p:spPr>
          <a:xfrm>
            <a:off x="882114" y="152400"/>
            <a:ext cx="696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CF438D-5C72-4919-9756-8114CA38C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853"/>
            <a:ext cx="6858000" cy="5659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166" y="4449894"/>
            <a:ext cx="807461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ভাষা আন্দোলন কবে কেন হয়েছিল তা সংক্ষেপে লেখ।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FBEE-3C95-48CE-BC11-F9F72AAC0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3EA52-8F67-4FDB-80F3-247AA4E4F89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2433-8D5B-4763-8941-B10E9E867B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">
            <a:extLst>
              <a:ext uri="{FF2B5EF4-FFF2-40B4-BE49-F238E27FC236}">
                <a16:creationId xmlns:a16="http://schemas.microsoft.com/office/drawing/2014/main" id="{C33FB6C8-EE7C-418E-A415-B3F262422A39}"/>
              </a:ext>
            </a:extLst>
          </p:cNvPr>
          <p:cNvSpPr/>
          <p:nvPr/>
        </p:nvSpPr>
        <p:spPr>
          <a:xfrm>
            <a:off x="1538827" y="305652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D44678-1F9A-4A9A-9A91-35C647F4F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50435"/>
            <a:ext cx="3415439" cy="22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51178"/>
            <a:ext cx="57150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উত্তর জেনে নেইঃ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FBEE-3C95-48CE-BC11-F9F72AAC0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3EA52-8F67-4FDB-80F3-247AA4E4F89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2433-8D5B-4763-8941-B10E9E867B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D234109A-F727-4BD0-9FF7-E035BE91D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95979"/>
              </p:ext>
            </p:extLst>
          </p:nvPr>
        </p:nvGraphicFramePr>
        <p:xfrm>
          <a:off x="1371600" y="2387898"/>
          <a:ext cx="57150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1189634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</a:t>
                      </a:r>
                      <a:r>
                        <a:rPr lang="as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GB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আন্দোলন ক</a:t>
                      </a:r>
                      <a:r>
                        <a:rPr lang="as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GB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GB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GB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GB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GB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ছিল?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 পাকিস্তানি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াস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 উর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াষ্ট্রভা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িসেবে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াঙ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লিদের উপর চাপিয়ে দেওয়ার চে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ছিল ফলে ১৯৫২ সাল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একু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াষা 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লন হয়ে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9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5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2894119" y="4652655"/>
            <a:ext cx="343196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চিনতে কী পারছো??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DE92C-8180-4AEE-992A-794EACAE27D4}"/>
              </a:ext>
            </a:extLst>
          </p:cNvPr>
          <p:cNvSpPr txBox="1"/>
          <p:nvPr/>
        </p:nvSpPr>
        <p:spPr>
          <a:xfrm>
            <a:off x="914400" y="305652"/>
            <a:ext cx="73914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কাদেরকে দেখতে পা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্ছ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?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962F79-2FA0-4F47-BE33-1C8103B0F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204" y="1083679"/>
            <a:ext cx="2268596" cy="2516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E94072-05B7-4AA8-98D5-AD3291AE4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91" y="1102986"/>
            <a:ext cx="2267109" cy="24968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4D95FF-CAC3-4D7B-ABD8-28DDCBE6D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93" y="1083680"/>
            <a:ext cx="2267110" cy="25161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BF36D0-24D1-4242-8B8D-75AB6B7A5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1568"/>
            <a:ext cx="2268596" cy="22260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61856A-A3BB-47C6-8558-F3E7A607D1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04" y="3671811"/>
            <a:ext cx="2268596" cy="22857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2B1AC0-D6F9-40DC-B373-E03D15A21B5E}"/>
              </a:ext>
            </a:extLst>
          </p:cNvPr>
          <p:cNvSpPr txBox="1"/>
          <p:nvPr/>
        </p:nvSpPr>
        <p:spPr>
          <a:xfrm>
            <a:off x="2856019" y="4677983"/>
            <a:ext cx="343196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ভাষাশহিদরা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6512E8-DFF6-4061-92E5-BC4F95D1EC0E}"/>
              </a:ext>
            </a:extLst>
          </p:cNvPr>
          <p:cNvSpPr txBox="1"/>
          <p:nvPr/>
        </p:nvSpPr>
        <p:spPr>
          <a:xfrm>
            <a:off x="1066800" y="6019800"/>
            <a:ext cx="73914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পুলিশ ভাষা আন্দোলন মিছিলে গুলিবর্ষণ করে।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A2444B-EA52-4725-8A0F-BB8B2B4FED51}"/>
              </a:ext>
            </a:extLst>
          </p:cNvPr>
          <p:cNvSpPr txBox="1"/>
          <p:nvPr/>
        </p:nvSpPr>
        <p:spPr>
          <a:xfrm>
            <a:off x="16565" y="6019800"/>
            <a:ext cx="894768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সেখানে রফিক, সালাম, জব্বার, বরকত, শফিউরসহ অনেকেই শহিদ হন।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/>
      <p:bldP spid="9" grpId="0" animBg="1"/>
      <p:bldP spid="28" grpId="0" animBg="1"/>
      <p:bldP spid="13" grpId="0"/>
      <p:bldP spid="13" grpId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3914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এক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াষাশ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া…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EC0A98B-511B-4A6F-9E0E-B0654D021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7657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36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175060-F276-4908-A387-3E200B820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2B175060-F276-4908-A387-3E200B820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9FDBE3-4304-4E99-B322-CB5F710C3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3E9FDBE3-4304-4E99-B322-CB5F710C3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5AABBD-4895-4C30-9C25-8426FE78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885AABBD-4895-4C30-9C25-8426FE78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D41725-848F-4317-B504-043CAB33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F6D41725-848F-4317-B504-043CAB33D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AC8345-E7E8-457B-BC49-0F0A7ED29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F1AC8345-E7E8-457B-BC49-0F0A7ED29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E053EA-1298-4EA0-B26D-ADCB507DB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8">
                                            <p:graphicEl>
                                              <a:dgm id="{2AE053EA-1298-4EA0-B26D-ADCB507DB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066800" y="120608"/>
            <a:ext cx="3581400" cy="2512795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F522D-840D-4167-B039-9A8E5F8B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23" y="424505"/>
            <a:ext cx="2761123" cy="2208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8286F7-4BF1-423B-99B3-BC077CC3CE77}"/>
              </a:ext>
            </a:extLst>
          </p:cNvPr>
          <p:cNvSpPr txBox="1"/>
          <p:nvPr/>
        </p:nvSpPr>
        <p:spPr>
          <a:xfrm>
            <a:off x="1040969" y="4648200"/>
            <a:ext cx="807461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ভাষা আন্দোলনের শহিদদের নাম লেখ।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3346A540-C11B-4440-B7A1-81507E05F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26921"/>
              </p:ext>
            </p:extLst>
          </p:nvPr>
        </p:nvGraphicFramePr>
        <p:xfrm>
          <a:off x="1749083" y="1873309"/>
          <a:ext cx="52578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8319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আন্দোলনের 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GB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GB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07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841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as-IN" sz="320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GB" sz="3200" dirty="0">
                          <a:latin typeface="NikoshBAN" pitchFamily="2" charset="0"/>
                          <a:cs typeface="NikoshBAN" pitchFamily="2" charset="0"/>
                        </a:rPr>
                        <a:t>কত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98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itchFamily="2" charset="0"/>
                          <a:cs typeface="NikoshBAN" pitchFamily="2" charset="0"/>
                        </a:rPr>
                        <a:t>রফ</a:t>
                      </a:r>
                      <a:r>
                        <a:rPr lang="as-IN" sz="320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en-GB" sz="320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91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itchFamily="2" charset="0"/>
                          <a:cs typeface="NikoshBAN" pitchFamily="2" charset="0"/>
                        </a:rPr>
                        <a:t>শফিউর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554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জব্বার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5257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990CBC7-41A2-47FC-AC82-7BE63D83A223}"/>
              </a:ext>
            </a:extLst>
          </p:cNvPr>
          <p:cNvSpPr txBox="1"/>
          <p:nvPr/>
        </p:nvSpPr>
        <p:spPr>
          <a:xfrm>
            <a:off x="1520483" y="305652"/>
            <a:ext cx="57150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উত্তর জেনে নেইঃ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আমাদের চিরচেনা শহিদ মিনার…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125278" y="4932600"/>
            <a:ext cx="8620393" cy="12618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ভাষা শহিদদের স্মরণে ঢাকায় শহিদমিনার গড়ে তোলা হয়। এছাড়া অনেক শিক্ষা প্রতিষ্ঠানেও ছোট ছোট শহিদমিনার গড়ে তোলা হয়েছে।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B4E2D-89D6-42BC-A074-589478DE4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1087815"/>
            <a:ext cx="3701609" cy="3568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90CBB4-D92B-4AFF-ADF5-65C39E92D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87815"/>
            <a:ext cx="3537391" cy="35687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D5DAE1-5710-4968-A77B-FA158038FB3F}"/>
              </a:ext>
            </a:extLst>
          </p:cNvPr>
          <p:cNvSpPr txBox="1"/>
          <p:nvPr/>
        </p:nvSpPr>
        <p:spPr>
          <a:xfrm>
            <a:off x="92148" y="4797342"/>
            <a:ext cx="862039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প্রতিবছর একুশে ফেব্রুয়ারি আমরা শহিদ দিবস হিসেবে পালন করি। মাতৃভাষার মর্যাদাকে ধরে রাখার জন্য প্রতিবছর বিশ্বজুড়ে দিনটি ‘আন্তর্জাতিক মাতৃভাষা দিবস’ হিসেবে পালিত হয়।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456C35-D10D-459C-A165-FEDFB96F2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1086116"/>
            <a:ext cx="3701609" cy="35962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7D1816-B785-4403-9940-5377BC011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86115"/>
            <a:ext cx="3549209" cy="3570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10B10F-1632-4AB0-B25B-5CB065710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1086115"/>
            <a:ext cx="3701610" cy="3596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F7CDFC-C33C-4667-947D-1B52CC415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86114"/>
            <a:ext cx="3549209" cy="35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066800" y="120608"/>
            <a:ext cx="3581400" cy="2512795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286F7-4BF1-423B-99B3-BC077CC3CE77}"/>
              </a:ext>
            </a:extLst>
          </p:cNvPr>
          <p:cNvSpPr txBox="1"/>
          <p:nvPr/>
        </p:nvSpPr>
        <p:spPr>
          <a:xfrm>
            <a:off x="228601" y="4648200"/>
            <a:ext cx="888698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 দলে আলোচনা করে সংক্ষেপে একুশে ফেব্রুয়ারির তাৎপর্য লেখ।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49673-C6C1-4500-9EBF-BB3836389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16" y="439796"/>
            <a:ext cx="3688654" cy="20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278" y="1064786"/>
            <a:ext cx="4206987" cy="391682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373" y="205934"/>
            <a:ext cx="4953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পাঠ্যবইয়ের সাথে সংযোগ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278" y="5540614"/>
            <a:ext cx="8893444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তোমাদের পাঠ্যবইয়ের ৭৪ ও ৭৫ পৃষ্টার  ‘‘১৯৪৭ সালে ……আমরা পালন করি’’ পর্যন্ত সবাই নীরবে পড়।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751548-A73E-4EE7-ACAD-34221C251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064786"/>
            <a:ext cx="2743199" cy="3916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54CF12-70DE-4B92-8244-6DA3A841D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064786"/>
            <a:ext cx="1779722" cy="3916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743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A9EE1-6DE0-4A8F-801D-FEC88F5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AF0D2-BB8F-48FD-8C48-2004CFE8208B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7EC40-2E38-43B7-A6E3-7503C1CC31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A5A31-3FE7-4FB9-A3AF-11F1F8125F47}"/>
              </a:ext>
            </a:extLst>
          </p:cNvPr>
          <p:cNvSpPr txBox="1"/>
          <p:nvPr/>
        </p:nvSpPr>
        <p:spPr>
          <a:xfrm>
            <a:off x="0" y="3505200"/>
            <a:ext cx="9247322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প্রশ্ন(১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) পশ্চিম পাকিস্তানিরা কোন ভাষা রাষ্ট্রভাষা হিসেবে চালু করতে চেয়েছিল?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E9B1-A116-4C88-89E3-AE7EE327A5EC}"/>
              </a:ext>
            </a:extLst>
          </p:cNvPr>
          <p:cNvSpPr txBox="1"/>
          <p:nvPr/>
        </p:nvSpPr>
        <p:spPr>
          <a:xfrm>
            <a:off x="-76200" y="4063425"/>
            <a:ext cx="871392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ভাষা আন্দোলন কখন হয়েছিল?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CA0D8-EFAA-4004-8167-3C62F5325FEE}"/>
              </a:ext>
            </a:extLst>
          </p:cNvPr>
          <p:cNvSpPr txBox="1"/>
          <p:nvPr/>
        </p:nvSpPr>
        <p:spPr>
          <a:xfrm>
            <a:off x="-27122" y="4611469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ভাষা আন্দোলনে কারা শহিদ হয়েছিলেন?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EA143DDD-604F-4CF7-90B7-DE4BF09F62C4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03A13A-2955-4601-8AD5-D1C4E5F32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1EE0E7-A1C5-475D-B279-5DC3F7965138}"/>
              </a:ext>
            </a:extLst>
          </p:cNvPr>
          <p:cNvSpPr txBox="1"/>
          <p:nvPr/>
        </p:nvSpPr>
        <p:spPr>
          <a:xfrm>
            <a:off x="0" y="5181600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প্রতিবছর একুশে ফেব্রুয়ারি দিনটিকে কীভাবে স্মরণ করা হয়?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9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76200"/>
            <a:ext cx="8305800" cy="638169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masudrotno@gmail.com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০১৭৫৯৩০৯৮৯২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6BA8B-FC77-4821-9AF8-6F18E3AC1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24014-8DCA-453C-A259-A513E036A23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CDE86-D77D-4B43-BD6B-7B9A59A1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8800"/>
            <a:ext cx="2590800" cy="2590800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55AB8-2FD1-4D74-A8A2-760C2A79FC3D}"/>
              </a:ext>
            </a:extLst>
          </p:cNvPr>
          <p:cNvSpPr txBox="1"/>
          <p:nvPr/>
        </p:nvSpPr>
        <p:spPr>
          <a:xfrm>
            <a:off x="7315200" y="640080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96669"/>
            <a:ext cx="67056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78" y="2944259"/>
            <a:ext cx="4751692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তোমাদের বিদ্যালয়ে বিগত শহিদ দিবস(আন্তর্জাতিক মাতৃভাষা দিবস) কীভাবে পালিত হয়েছিল তার বর্ণনা লিখে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33EEE-94F7-49CF-861F-FA30DF85B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978AF-C2B6-4E4D-87AB-696D9D5449B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144C8-F962-414D-8B1F-BA6AEC52E6F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B8224-57C8-4BE9-8B32-E41669FC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713154"/>
            <a:ext cx="3646720" cy="452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114" y="5842337"/>
            <a:ext cx="7239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94B8-B07B-4A2E-AEF4-40FD335CD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92445-2979-45B4-984A-37D55DAC540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4220E-0916-4CE8-A3EB-46960FF415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785FC-35E4-453E-8B91-21550FF78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15154"/>
            <a:ext cx="1028699" cy="1028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B4A5B6-95C0-488E-8EFD-9A9177667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3509"/>
            <a:ext cx="6705600" cy="545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882114" y="209490"/>
            <a:ext cx="8077200" cy="624840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ভাষা আন্দোলন-১৯৫২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১৯৪৭ সালে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…আমরা পালন করি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FB9D5-A516-4513-8F9E-2263B6EEC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A5042-9955-4106-B048-0153946BB0F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6EC6-BD27-446B-804F-16FD53E546C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7BEE7-7BE5-47BC-9195-FDEE3E2DA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52600"/>
            <a:ext cx="255774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117" y="152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এসো আমরা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এক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িডিও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7691" y="5713922"/>
            <a:ext cx="293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কী বুঝতে পারলে???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9BE41-5219-4004-9CDE-2529D845B1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491EB-3050-47F7-BE39-7C969164BC8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0D59F-7FBA-4CD5-8670-EA548232DEB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4DD2F4-81CC-4E0B-9497-035B6CA5731F}"/>
              </a:ext>
            </a:extLst>
          </p:cNvPr>
          <p:cNvSpPr txBox="1"/>
          <p:nvPr/>
        </p:nvSpPr>
        <p:spPr>
          <a:xfrm>
            <a:off x="4572000" y="5713921"/>
            <a:ext cx="213876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ঠিক বলেছ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ো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52 language movement">
            <a:hlinkClick r:id="" action="ppaction://media"/>
            <a:extLst>
              <a:ext uri="{FF2B5EF4-FFF2-40B4-BE49-F238E27FC236}">
                <a16:creationId xmlns:a16="http://schemas.microsoft.com/office/drawing/2014/main" id="{44AF9B85-CCC1-4E88-B0BC-67C785F355A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47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1" y="822634"/>
            <a:ext cx="7010399" cy="4816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32312" y="171510"/>
            <a:ext cx="4953000" cy="29718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32802" y="5334000"/>
            <a:ext cx="4551912" cy="111692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 আন্দোলনঃ১৯৫২</a:t>
            </a:r>
            <a:endParaRPr lang="en-US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F2CEC-46DE-427A-A282-7E947457C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686B-011C-40C8-9832-4616D5B8093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6ED4-E7A8-414D-834A-3D7C97AF4E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0DD229-3ADC-401D-AD4B-C7A9F3A9A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12" y="1371600"/>
            <a:ext cx="356043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200" y="685800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EDD24-30CB-4E27-A7F6-2C9C08423A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76364-BC33-4A23-AC83-FC3E63B2D88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48E7F-FC3D-49E6-8F0B-79E35B0138B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5E719-E0E2-4758-B881-48F74E6ED809}"/>
              </a:ext>
            </a:extLst>
          </p:cNvPr>
          <p:cNvSpPr txBox="1"/>
          <p:nvPr/>
        </p:nvSpPr>
        <p:spPr>
          <a:xfrm>
            <a:off x="450313" y="2691825"/>
            <a:ext cx="818052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.১.১ ভা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া  আন্দোলন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শুরু হয়েছে বলতে পারবে।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1AF4A-F621-4CF3-8584-CE52388D0305}"/>
              </a:ext>
            </a:extLst>
          </p:cNvPr>
          <p:cNvSpPr txBox="1"/>
          <p:nvPr/>
        </p:nvSpPr>
        <p:spPr>
          <a:xfrm>
            <a:off x="457200" y="3453825"/>
            <a:ext cx="75438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.১.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ভা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া আন্দোলন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র শহিদ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বলতে পারবে।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CE537-3E12-4241-9E62-7BCCB11ADC81}"/>
              </a:ext>
            </a:extLst>
          </p:cNvPr>
          <p:cNvSpPr txBox="1"/>
          <p:nvPr/>
        </p:nvSpPr>
        <p:spPr>
          <a:xfrm>
            <a:off x="457200" y="4215825"/>
            <a:ext cx="66294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.১.৫ একুশে ফেরুয়ারির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াৎপ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্য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বলতে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ছবিগুলো ভালোমত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261803" y="5562600"/>
            <a:ext cx="8620393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একটি পূর্ব পাকিস্তান এবং অপরটি পশ্চিম পাকিস্তান।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307383" y="4637782"/>
            <a:ext cx="81534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১৯৪৭ সালে ভারত ও পাকিস্তান ব্রিটিশদের কাছ থেকে স্বাধীনতা লাভ করে। পাকিস্তানের দুইটি ভাগ ছিল।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77E5F4-E81A-46DD-97C4-9B3AEF683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3720"/>
          <a:stretch/>
        </p:blipFill>
        <p:spPr>
          <a:xfrm>
            <a:off x="870391" y="1155958"/>
            <a:ext cx="3701609" cy="3224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5D6B2-9FE3-4044-876E-2AEE5C6D9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55959"/>
            <a:ext cx="3549209" cy="3224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ছবিগুলো ভালোমত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412213" y="5409653"/>
            <a:ext cx="81534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পাকিস্তানের রাজধানী ছিল পশ্চিম পাকিস্তানে।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F1FB1-EFEE-46AF-9718-5504E38A9E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7"/>
          <a:stretch/>
        </p:blipFill>
        <p:spPr>
          <a:xfrm>
            <a:off x="870391" y="1155958"/>
            <a:ext cx="3701609" cy="3949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4B0080-62E6-4A4A-A5ED-5C061D1FD5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5000"/>
          <a:stretch/>
        </p:blipFill>
        <p:spPr>
          <a:xfrm>
            <a:off x="4724400" y="1155959"/>
            <a:ext cx="3537391" cy="39494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292010-D8F0-4E9D-B673-0A595E5CF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1155959"/>
            <a:ext cx="3701609" cy="3949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4FDFB0-3CE6-4832-BCA2-43D40541F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153913"/>
            <a:ext cx="3549208" cy="3949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A57271-7706-400E-981C-2B0EF542FEDA}"/>
              </a:ext>
            </a:extLst>
          </p:cNvPr>
          <p:cNvSpPr txBox="1"/>
          <p:nvPr/>
        </p:nvSpPr>
        <p:spPr>
          <a:xfrm>
            <a:off x="432091" y="5179719"/>
            <a:ext cx="81534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আর তাই পশ্চিম পাকিস্তানিরা শিক্ষা, কর্মসংস্থান এবং ব্যবসা-বাণিজ্যের ক্ষেত্রে বেশি সুযোগ-সুবিধা ভোগ করত।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F661CF-8C02-4F9F-A0A4-A2C98F903D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7" y="1153913"/>
            <a:ext cx="3713426" cy="3939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2839AA-6D6A-4ED7-8927-BC61A75944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51866"/>
            <a:ext cx="3537391" cy="39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ছবিগুলো ভালোমত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718734" y="5003697"/>
            <a:ext cx="7869371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১৯৫২ সালের একুশে ফেব্রুয়ারি রাষ্ট্রভাষা বাংলার দাবিতে ঢাকার রাজপথে মিছিল বের হয়।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261927" y="4941181"/>
            <a:ext cx="81534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পশ্চিম পাকিস্তানি শাসকগোষ্ঠী উর্দুকে রাষ্ট্রভাষা হিসেবে বাঙালিদের উপর চাপিয়ে দেওয়ার চেষ্টা করেছিল।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E3C8FE-580B-4632-9FB2-7DAA53277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1155959"/>
            <a:ext cx="3701609" cy="3424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3951CA-15F8-4D52-A21A-9AB50F756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55959"/>
            <a:ext cx="3537391" cy="34246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40C501-BDCB-4802-ACF4-C224D8ED4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1155959"/>
            <a:ext cx="3701609" cy="3424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5C0B3-C110-4986-AF4D-2D2889739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55960"/>
            <a:ext cx="3537391" cy="34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3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  <p:bldP spid="2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3011</TotalTime>
  <Words>886</Words>
  <Application>Microsoft Office PowerPoint</Application>
  <PresentationFormat>On-screen Show (4:3)</PresentationFormat>
  <Paragraphs>135</Paragraphs>
  <Slides>21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560</cp:revision>
  <dcterms:created xsi:type="dcterms:W3CDTF">2006-08-16T00:00:00Z</dcterms:created>
  <dcterms:modified xsi:type="dcterms:W3CDTF">2020-06-07T03:33:42Z</dcterms:modified>
</cp:coreProperties>
</file>