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sldIdLst>
    <p:sldId id="314" r:id="rId2"/>
    <p:sldId id="312" r:id="rId3"/>
    <p:sldId id="313" r:id="rId4"/>
    <p:sldId id="315" r:id="rId5"/>
    <p:sldId id="261" r:id="rId6"/>
    <p:sldId id="264" r:id="rId7"/>
    <p:sldId id="272" r:id="rId8"/>
    <p:sldId id="289" r:id="rId9"/>
    <p:sldId id="288" r:id="rId10"/>
    <p:sldId id="301" r:id="rId11"/>
    <p:sldId id="282" r:id="rId12"/>
    <p:sldId id="291" r:id="rId13"/>
    <p:sldId id="300" r:id="rId14"/>
    <p:sldId id="293" r:id="rId15"/>
    <p:sldId id="302" r:id="rId16"/>
    <p:sldId id="273" r:id="rId17"/>
    <p:sldId id="304" r:id="rId18"/>
    <p:sldId id="308" r:id="rId19"/>
    <p:sldId id="295" r:id="rId20"/>
    <p:sldId id="278" r:id="rId21"/>
    <p:sldId id="309" r:id="rId22"/>
    <p:sldId id="310" r:id="rId23"/>
    <p:sldId id="279" r:id="rId24"/>
    <p:sldId id="280" r:id="rId25"/>
    <p:sldId id="306" r:id="rId26"/>
    <p:sldId id="3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17607-3344-440F-9B4C-9317B3004DC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596DB6-3046-4431-9E13-6E0802236A4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শ্বেতকণিকা </a:t>
          </a:r>
          <a:endParaRPr lang="en-US" dirty="0"/>
        </a:p>
      </dgm:t>
    </dgm:pt>
    <dgm:pt modelId="{BFCE3E30-9941-4E30-8674-A9B512B10CD7}" type="parTrans" cxnId="{260A95C2-3ADA-46DD-83F7-8E77ECBADFB2}">
      <dgm:prSet/>
      <dgm:spPr/>
      <dgm:t>
        <a:bodyPr/>
        <a:lstStyle/>
        <a:p>
          <a:endParaRPr lang="en-US"/>
        </a:p>
      </dgm:t>
    </dgm:pt>
    <dgm:pt modelId="{27CE22EB-12E7-4DD5-8BD4-8A4A5DC3ECA5}" type="sibTrans" cxnId="{260A95C2-3ADA-46DD-83F7-8E77ECBADFB2}">
      <dgm:prSet/>
      <dgm:spPr/>
      <dgm:t>
        <a:bodyPr/>
        <a:lstStyle/>
        <a:p>
          <a:endParaRPr lang="en-US"/>
        </a:p>
      </dgm:t>
    </dgm:pt>
    <dgm:pt modelId="{F4E5CE6F-6466-4765-A77D-5BF46BB9DFB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অ্যাগ্রানুলোসাইট</a:t>
          </a:r>
          <a:endParaRPr lang="en-US" dirty="0"/>
        </a:p>
      </dgm:t>
    </dgm:pt>
    <dgm:pt modelId="{1EC9697B-5027-404F-BCC1-7BFCC6A3CBD7}" type="parTrans" cxnId="{5CF4AEDC-C305-426B-870D-06FFB8019278}">
      <dgm:prSet/>
      <dgm:spPr/>
      <dgm:t>
        <a:bodyPr/>
        <a:lstStyle/>
        <a:p>
          <a:endParaRPr lang="en-US"/>
        </a:p>
      </dgm:t>
    </dgm:pt>
    <dgm:pt modelId="{F5E0DE16-1CAB-4642-8DFF-53548EA5984E}" type="sibTrans" cxnId="{5CF4AEDC-C305-426B-870D-06FFB8019278}">
      <dgm:prSet/>
      <dgm:spPr/>
      <dgm:t>
        <a:bodyPr/>
        <a:lstStyle/>
        <a:p>
          <a:endParaRPr lang="en-US"/>
        </a:p>
      </dgm:t>
    </dgm:pt>
    <dgm:pt modelId="{62F2A36C-6E4F-471F-ADB4-DF243AA03C3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গ্রানুলোসাইট</a:t>
          </a:r>
          <a:endParaRPr lang="en-US" dirty="0"/>
        </a:p>
      </dgm:t>
    </dgm:pt>
    <dgm:pt modelId="{A4150231-CC60-42C4-885F-BE062E4FEADB}" type="parTrans" cxnId="{1025EDC2-96AC-4A62-B9C6-20DE62FB9C97}">
      <dgm:prSet/>
      <dgm:spPr/>
      <dgm:t>
        <a:bodyPr/>
        <a:lstStyle/>
        <a:p>
          <a:endParaRPr lang="en-US"/>
        </a:p>
      </dgm:t>
    </dgm:pt>
    <dgm:pt modelId="{86766228-E803-48E8-AC03-54E9F3CBA965}" type="sibTrans" cxnId="{1025EDC2-96AC-4A62-B9C6-20DE62FB9C97}">
      <dgm:prSet/>
      <dgm:spPr/>
      <dgm:t>
        <a:bodyPr/>
        <a:lstStyle/>
        <a:p>
          <a:endParaRPr lang="en-US"/>
        </a:p>
      </dgm:t>
    </dgm:pt>
    <dgm:pt modelId="{404BAE8E-0615-4B6A-A39E-8A5F3A2344D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নিউট্রোফিল</a:t>
          </a:r>
          <a:endParaRPr lang="en-US" dirty="0"/>
        </a:p>
      </dgm:t>
    </dgm:pt>
    <dgm:pt modelId="{C04E5427-FBAB-4EC1-A3E7-0D674F46EFCA}" type="parTrans" cxnId="{5559A8B7-AC59-4385-8887-2B8C16E2B000}">
      <dgm:prSet/>
      <dgm:spPr/>
      <dgm:t>
        <a:bodyPr/>
        <a:lstStyle/>
        <a:p>
          <a:endParaRPr lang="en-US"/>
        </a:p>
      </dgm:t>
    </dgm:pt>
    <dgm:pt modelId="{3C6BB5D3-141F-4515-8F7B-CC83F6C8872A}" type="sibTrans" cxnId="{5559A8B7-AC59-4385-8887-2B8C16E2B000}">
      <dgm:prSet/>
      <dgm:spPr/>
      <dgm:t>
        <a:bodyPr/>
        <a:lstStyle/>
        <a:p>
          <a:endParaRPr lang="en-US"/>
        </a:p>
      </dgm:t>
    </dgm:pt>
    <dgm:pt modelId="{1E4222FE-5BA4-4E0D-9B34-99147DCE7707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ইসিওনোফিল</a:t>
          </a:r>
          <a:endParaRPr lang="en-US" dirty="0"/>
        </a:p>
      </dgm:t>
    </dgm:pt>
    <dgm:pt modelId="{02F05598-1107-43A2-8F39-64B23A01AC97}" type="parTrans" cxnId="{7B6F60D1-1E74-40A9-A5ED-40EFB8F22E99}">
      <dgm:prSet/>
      <dgm:spPr/>
      <dgm:t>
        <a:bodyPr/>
        <a:lstStyle/>
        <a:p>
          <a:endParaRPr lang="en-US"/>
        </a:p>
      </dgm:t>
    </dgm:pt>
    <dgm:pt modelId="{27363C22-0B42-4B45-9F58-8E3F5D769D81}" type="sibTrans" cxnId="{7B6F60D1-1E74-40A9-A5ED-40EFB8F22E99}">
      <dgm:prSet/>
      <dgm:spPr/>
      <dgm:t>
        <a:bodyPr/>
        <a:lstStyle/>
        <a:p>
          <a:endParaRPr lang="en-US"/>
        </a:p>
      </dgm:t>
    </dgm:pt>
    <dgm:pt modelId="{A3E3617F-EA7F-4E52-89DA-08867796343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বেসোফিল</a:t>
          </a:r>
          <a:endParaRPr lang="en-US" dirty="0"/>
        </a:p>
      </dgm:t>
    </dgm:pt>
    <dgm:pt modelId="{72BA1ECE-1E7E-486E-AB77-F50BB2C70525}" type="parTrans" cxnId="{EF69169F-F05B-4E77-94DA-714F5140F1EF}">
      <dgm:prSet/>
      <dgm:spPr/>
      <dgm:t>
        <a:bodyPr/>
        <a:lstStyle/>
        <a:p>
          <a:endParaRPr lang="en-US"/>
        </a:p>
      </dgm:t>
    </dgm:pt>
    <dgm:pt modelId="{C1F8BFA6-E67A-4ECF-A3D1-89DFF64A6A78}" type="sibTrans" cxnId="{EF69169F-F05B-4E77-94DA-714F5140F1EF}">
      <dgm:prSet/>
      <dgm:spPr/>
      <dgm:t>
        <a:bodyPr/>
        <a:lstStyle/>
        <a:p>
          <a:endParaRPr lang="en-US"/>
        </a:p>
      </dgm:t>
    </dgm:pt>
    <dgm:pt modelId="{ABF9059C-6F77-42DD-B6D3-85A221DF66E1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লিম্ফোসাইট</a:t>
          </a:r>
          <a:endParaRPr lang="en-US" dirty="0"/>
        </a:p>
      </dgm:t>
    </dgm:pt>
    <dgm:pt modelId="{2513B8AD-7B54-48A2-97FF-CBC2965190AD}" type="parTrans" cxnId="{F19C3A96-959C-462B-A1FF-61319366B313}">
      <dgm:prSet/>
      <dgm:spPr/>
      <dgm:t>
        <a:bodyPr/>
        <a:lstStyle/>
        <a:p>
          <a:endParaRPr lang="en-US"/>
        </a:p>
      </dgm:t>
    </dgm:pt>
    <dgm:pt modelId="{039DE1E3-4E1A-4BCD-ABF1-481AD37743FA}" type="sibTrans" cxnId="{F19C3A96-959C-462B-A1FF-61319366B313}">
      <dgm:prSet/>
      <dgm:spPr/>
      <dgm:t>
        <a:bodyPr/>
        <a:lstStyle/>
        <a:p>
          <a:endParaRPr lang="en-US"/>
        </a:p>
      </dgm:t>
    </dgm:pt>
    <dgm:pt modelId="{464F5B3D-886D-43AC-A666-BDF31A6058C1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মনোসাইট </a:t>
          </a:r>
          <a:endParaRPr lang="en-US" dirty="0"/>
        </a:p>
      </dgm:t>
    </dgm:pt>
    <dgm:pt modelId="{1AC11866-D3C4-4B00-BC0C-9D329BA68B1E}" type="parTrans" cxnId="{CB12CD29-4EF4-4E93-B854-716E721F3052}">
      <dgm:prSet/>
      <dgm:spPr/>
      <dgm:t>
        <a:bodyPr/>
        <a:lstStyle/>
        <a:p>
          <a:endParaRPr lang="en-US"/>
        </a:p>
      </dgm:t>
    </dgm:pt>
    <dgm:pt modelId="{DAB72784-799F-40AC-89CD-A956A90F76E0}" type="sibTrans" cxnId="{CB12CD29-4EF4-4E93-B854-716E721F3052}">
      <dgm:prSet/>
      <dgm:spPr/>
      <dgm:t>
        <a:bodyPr/>
        <a:lstStyle/>
        <a:p>
          <a:endParaRPr lang="en-US"/>
        </a:p>
      </dgm:t>
    </dgm:pt>
    <dgm:pt modelId="{800D897B-20C4-4D3A-8BAB-2EDA0B02A08B}" type="pres">
      <dgm:prSet presAssocID="{ED017607-3344-440F-9B4C-9317B3004D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0AE938-D3FA-4719-853C-C44BCB4EEBBF}" type="pres">
      <dgm:prSet presAssocID="{83596DB6-3046-4431-9E13-6E0802236A4D}" presName="hierRoot1" presStyleCnt="0"/>
      <dgm:spPr/>
    </dgm:pt>
    <dgm:pt modelId="{87DE51B6-432A-409D-BD02-FAEC2B29A43D}" type="pres">
      <dgm:prSet presAssocID="{83596DB6-3046-4431-9E13-6E0802236A4D}" presName="composite" presStyleCnt="0"/>
      <dgm:spPr/>
    </dgm:pt>
    <dgm:pt modelId="{87CA222C-CEA8-447F-B0E0-E71D7EE56CE1}" type="pres">
      <dgm:prSet presAssocID="{83596DB6-3046-4431-9E13-6E0802236A4D}" presName="background" presStyleLbl="node0" presStyleIdx="0" presStyleCnt="1"/>
      <dgm:spPr/>
    </dgm:pt>
    <dgm:pt modelId="{5BB4BFF5-3685-4EA0-9FA6-96D940238554}" type="pres">
      <dgm:prSet presAssocID="{83596DB6-3046-4431-9E13-6E0802236A4D}" presName="text" presStyleLbl="fgAcc0" presStyleIdx="0" presStyleCnt="1" custLinFactNeighborX="2401" custLinFactNeighborY="3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8E50C-CC8A-4F25-9BFE-3438998C30E0}" type="pres">
      <dgm:prSet presAssocID="{83596DB6-3046-4431-9E13-6E0802236A4D}" presName="hierChild2" presStyleCnt="0"/>
      <dgm:spPr/>
    </dgm:pt>
    <dgm:pt modelId="{2F4EF5D5-28A3-4FEA-AE11-C9639E11AA76}" type="pres">
      <dgm:prSet presAssocID="{1EC9697B-5027-404F-BCC1-7BFCC6A3CB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CBF8848-A8E1-4390-AABB-B9C25E303690}" type="pres">
      <dgm:prSet presAssocID="{F4E5CE6F-6466-4765-A77D-5BF46BB9DFB7}" presName="hierRoot2" presStyleCnt="0"/>
      <dgm:spPr/>
    </dgm:pt>
    <dgm:pt modelId="{9B9AF7BE-4B9C-46ED-98A2-51AA0580A561}" type="pres">
      <dgm:prSet presAssocID="{F4E5CE6F-6466-4765-A77D-5BF46BB9DFB7}" presName="composite2" presStyleCnt="0"/>
      <dgm:spPr/>
    </dgm:pt>
    <dgm:pt modelId="{7C6A45F9-4792-48AA-B7F7-82CC9EE768AE}" type="pres">
      <dgm:prSet presAssocID="{F4E5CE6F-6466-4765-A77D-5BF46BB9DFB7}" presName="background2" presStyleLbl="node2" presStyleIdx="0" presStyleCnt="2"/>
      <dgm:spPr/>
    </dgm:pt>
    <dgm:pt modelId="{1C3F50A1-5E6C-4490-A9FE-64742A9B9CCF}" type="pres">
      <dgm:prSet presAssocID="{F4E5CE6F-6466-4765-A77D-5BF46BB9DFB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15F4FC-AB4B-4718-A056-382C6BC8A8ED}" type="pres">
      <dgm:prSet presAssocID="{F4E5CE6F-6466-4765-A77D-5BF46BB9DFB7}" presName="hierChild3" presStyleCnt="0"/>
      <dgm:spPr/>
    </dgm:pt>
    <dgm:pt modelId="{876A9843-4688-4C3F-9C74-7C31BDA3208A}" type="pres">
      <dgm:prSet presAssocID="{2513B8AD-7B54-48A2-97FF-CBC2965190AD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AAE5C0E-6289-4A22-9056-D33D544ECDF1}" type="pres">
      <dgm:prSet presAssocID="{ABF9059C-6F77-42DD-B6D3-85A221DF66E1}" presName="hierRoot3" presStyleCnt="0"/>
      <dgm:spPr/>
    </dgm:pt>
    <dgm:pt modelId="{4BF28D9C-D7EA-4047-9576-B0B8F98DAE9B}" type="pres">
      <dgm:prSet presAssocID="{ABF9059C-6F77-42DD-B6D3-85A221DF66E1}" presName="composite3" presStyleCnt="0"/>
      <dgm:spPr/>
    </dgm:pt>
    <dgm:pt modelId="{25E78D77-ABE0-4843-87F4-BABD194BA44F}" type="pres">
      <dgm:prSet presAssocID="{ABF9059C-6F77-42DD-B6D3-85A221DF66E1}" presName="background3" presStyleLbl="node3" presStyleIdx="0" presStyleCnt="5"/>
      <dgm:spPr/>
    </dgm:pt>
    <dgm:pt modelId="{F0E3CB9D-0878-445F-B5DC-9DE6D470B032}" type="pres">
      <dgm:prSet presAssocID="{ABF9059C-6F77-42DD-B6D3-85A221DF66E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404DF-1B67-44B0-9FBB-704E07F73059}" type="pres">
      <dgm:prSet presAssocID="{ABF9059C-6F77-42DD-B6D3-85A221DF66E1}" presName="hierChild4" presStyleCnt="0"/>
      <dgm:spPr/>
    </dgm:pt>
    <dgm:pt modelId="{4090E090-04B6-4FCB-B40F-188874502D8F}" type="pres">
      <dgm:prSet presAssocID="{1AC11866-D3C4-4B00-BC0C-9D329BA68B1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0F29910D-2F6A-4125-8035-64277F306B3B}" type="pres">
      <dgm:prSet presAssocID="{464F5B3D-886D-43AC-A666-BDF31A6058C1}" presName="hierRoot3" presStyleCnt="0"/>
      <dgm:spPr/>
    </dgm:pt>
    <dgm:pt modelId="{69D9B550-D619-4913-8EB9-F2A6077FF963}" type="pres">
      <dgm:prSet presAssocID="{464F5B3D-886D-43AC-A666-BDF31A6058C1}" presName="composite3" presStyleCnt="0"/>
      <dgm:spPr/>
    </dgm:pt>
    <dgm:pt modelId="{4E5201CA-0C8B-4101-8054-4039D901A795}" type="pres">
      <dgm:prSet presAssocID="{464F5B3D-886D-43AC-A666-BDF31A6058C1}" presName="background3" presStyleLbl="node3" presStyleIdx="1" presStyleCnt="5"/>
      <dgm:spPr/>
    </dgm:pt>
    <dgm:pt modelId="{45B97FA6-DE37-490B-897B-4214FAFD7C34}" type="pres">
      <dgm:prSet presAssocID="{464F5B3D-886D-43AC-A666-BDF31A6058C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C76203-45F0-4F85-BB53-E8FE500F989E}" type="pres">
      <dgm:prSet presAssocID="{464F5B3D-886D-43AC-A666-BDF31A6058C1}" presName="hierChild4" presStyleCnt="0"/>
      <dgm:spPr/>
    </dgm:pt>
    <dgm:pt modelId="{4D3FD771-B0EA-4142-88E6-6670AE924578}" type="pres">
      <dgm:prSet presAssocID="{A4150231-CC60-42C4-885F-BE062E4FEAD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A0E7361-4366-4BFE-A58D-1E8D12DF7AE1}" type="pres">
      <dgm:prSet presAssocID="{62F2A36C-6E4F-471F-ADB4-DF243AA03C32}" presName="hierRoot2" presStyleCnt="0"/>
      <dgm:spPr/>
    </dgm:pt>
    <dgm:pt modelId="{269269EA-AA50-4D27-803B-907682AD812A}" type="pres">
      <dgm:prSet presAssocID="{62F2A36C-6E4F-471F-ADB4-DF243AA03C32}" presName="composite2" presStyleCnt="0"/>
      <dgm:spPr/>
    </dgm:pt>
    <dgm:pt modelId="{BDEEF083-7930-4091-9D83-E464A5637CF1}" type="pres">
      <dgm:prSet presAssocID="{62F2A36C-6E4F-471F-ADB4-DF243AA03C32}" presName="background2" presStyleLbl="node2" presStyleIdx="1" presStyleCnt="2"/>
      <dgm:spPr/>
    </dgm:pt>
    <dgm:pt modelId="{DFA517DA-2DEA-4853-891D-2A41BB939A99}" type="pres">
      <dgm:prSet presAssocID="{62F2A36C-6E4F-471F-ADB4-DF243AA03C3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3F3201-12E2-445F-A100-54899AAAD66A}" type="pres">
      <dgm:prSet presAssocID="{62F2A36C-6E4F-471F-ADB4-DF243AA03C32}" presName="hierChild3" presStyleCnt="0"/>
      <dgm:spPr/>
    </dgm:pt>
    <dgm:pt modelId="{945E65C4-0709-470F-9151-F4A83C8D618C}" type="pres">
      <dgm:prSet presAssocID="{C04E5427-FBAB-4EC1-A3E7-0D674F46EFCA}" presName="Name17" presStyleLbl="parChTrans1D3" presStyleIdx="2" presStyleCnt="5"/>
      <dgm:spPr/>
      <dgm:t>
        <a:bodyPr/>
        <a:lstStyle/>
        <a:p>
          <a:endParaRPr lang="en-US"/>
        </a:p>
      </dgm:t>
    </dgm:pt>
    <dgm:pt modelId="{65250184-D949-4C4E-95C8-B4860C4586A7}" type="pres">
      <dgm:prSet presAssocID="{404BAE8E-0615-4B6A-A39E-8A5F3A2344DD}" presName="hierRoot3" presStyleCnt="0"/>
      <dgm:spPr/>
    </dgm:pt>
    <dgm:pt modelId="{3BC9ABB8-17F0-4116-8B3D-009E91DE2255}" type="pres">
      <dgm:prSet presAssocID="{404BAE8E-0615-4B6A-A39E-8A5F3A2344DD}" presName="composite3" presStyleCnt="0"/>
      <dgm:spPr/>
    </dgm:pt>
    <dgm:pt modelId="{4ADEA91B-46EE-4C24-9F7F-A2CD5180287F}" type="pres">
      <dgm:prSet presAssocID="{404BAE8E-0615-4B6A-A39E-8A5F3A2344DD}" presName="background3" presStyleLbl="node3" presStyleIdx="2" presStyleCnt="5"/>
      <dgm:spPr/>
    </dgm:pt>
    <dgm:pt modelId="{774754BF-DB76-4791-92D2-3F35A9E21F39}" type="pres">
      <dgm:prSet presAssocID="{404BAE8E-0615-4B6A-A39E-8A5F3A2344DD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7A9A3D-098E-4F4A-A95E-1EF3186EC85F}" type="pres">
      <dgm:prSet presAssocID="{404BAE8E-0615-4B6A-A39E-8A5F3A2344DD}" presName="hierChild4" presStyleCnt="0"/>
      <dgm:spPr/>
    </dgm:pt>
    <dgm:pt modelId="{682E2562-1121-4737-B8BD-A672D4A3B56A}" type="pres">
      <dgm:prSet presAssocID="{02F05598-1107-43A2-8F39-64B23A01AC9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32085E25-7A2C-424C-83F1-4FBE9EF9E2DC}" type="pres">
      <dgm:prSet presAssocID="{1E4222FE-5BA4-4E0D-9B34-99147DCE7707}" presName="hierRoot3" presStyleCnt="0"/>
      <dgm:spPr/>
    </dgm:pt>
    <dgm:pt modelId="{A4E7F96C-309A-4348-BBB9-EB9AB9C2E4C0}" type="pres">
      <dgm:prSet presAssocID="{1E4222FE-5BA4-4E0D-9B34-99147DCE7707}" presName="composite3" presStyleCnt="0"/>
      <dgm:spPr/>
    </dgm:pt>
    <dgm:pt modelId="{0266D2AD-842A-4428-831B-EB55E4A1F286}" type="pres">
      <dgm:prSet presAssocID="{1E4222FE-5BA4-4E0D-9B34-99147DCE7707}" presName="background3" presStyleLbl="node3" presStyleIdx="3" presStyleCnt="5"/>
      <dgm:spPr/>
    </dgm:pt>
    <dgm:pt modelId="{41EEBC3A-0B61-4615-A9DC-3D20D9ABF54D}" type="pres">
      <dgm:prSet presAssocID="{1E4222FE-5BA4-4E0D-9B34-99147DCE770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8B271-E90A-4AD1-B544-CC6C3083BD17}" type="pres">
      <dgm:prSet presAssocID="{1E4222FE-5BA4-4E0D-9B34-99147DCE7707}" presName="hierChild4" presStyleCnt="0"/>
      <dgm:spPr/>
    </dgm:pt>
    <dgm:pt modelId="{234ABE77-D342-4BBD-921D-346B75110F4E}" type="pres">
      <dgm:prSet presAssocID="{72BA1ECE-1E7E-486E-AB77-F50BB2C70525}" presName="Name17" presStyleLbl="parChTrans1D3" presStyleIdx="4" presStyleCnt="5"/>
      <dgm:spPr/>
      <dgm:t>
        <a:bodyPr/>
        <a:lstStyle/>
        <a:p>
          <a:endParaRPr lang="en-US"/>
        </a:p>
      </dgm:t>
    </dgm:pt>
    <dgm:pt modelId="{DCDCB0BB-76A5-4D45-996D-5A6D01DAF0F3}" type="pres">
      <dgm:prSet presAssocID="{A3E3617F-EA7F-4E52-89DA-088677963439}" presName="hierRoot3" presStyleCnt="0"/>
      <dgm:spPr/>
    </dgm:pt>
    <dgm:pt modelId="{170E6CB8-EE67-4451-9D44-C0FEA97C2E1E}" type="pres">
      <dgm:prSet presAssocID="{A3E3617F-EA7F-4E52-89DA-088677963439}" presName="composite3" presStyleCnt="0"/>
      <dgm:spPr/>
    </dgm:pt>
    <dgm:pt modelId="{ADD44EA9-78B5-450B-8B73-9985913CD0CF}" type="pres">
      <dgm:prSet presAssocID="{A3E3617F-EA7F-4E52-89DA-088677963439}" presName="background3" presStyleLbl="node3" presStyleIdx="4" presStyleCnt="5"/>
      <dgm:spPr/>
    </dgm:pt>
    <dgm:pt modelId="{44316F42-365B-41B8-A0F4-1FF469341486}" type="pres">
      <dgm:prSet presAssocID="{A3E3617F-EA7F-4E52-89DA-088677963439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2D1A9B-24F5-4E03-BFFA-7FB64B194716}" type="pres">
      <dgm:prSet presAssocID="{A3E3617F-EA7F-4E52-89DA-088677963439}" presName="hierChild4" presStyleCnt="0"/>
      <dgm:spPr/>
    </dgm:pt>
  </dgm:ptLst>
  <dgm:cxnLst>
    <dgm:cxn modelId="{F19C3A96-959C-462B-A1FF-61319366B313}" srcId="{F4E5CE6F-6466-4765-A77D-5BF46BB9DFB7}" destId="{ABF9059C-6F77-42DD-B6D3-85A221DF66E1}" srcOrd="0" destOrd="0" parTransId="{2513B8AD-7B54-48A2-97FF-CBC2965190AD}" sibTransId="{039DE1E3-4E1A-4BCD-ABF1-481AD37743FA}"/>
    <dgm:cxn modelId="{0A15B0C8-3A27-4298-9F5F-8C20783F4549}" type="presOf" srcId="{F4E5CE6F-6466-4765-A77D-5BF46BB9DFB7}" destId="{1C3F50A1-5E6C-4490-A9FE-64742A9B9CCF}" srcOrd="0" destOrd="0" presId="urn:microsoft.com/office/officeart/2005/8/layout/hierarchy1"/>
    <dgm:cxn modelId="{03EDF624-C197-4138-80B2-82BB8805BFDB}" type="presOf" srcId="{62F2A36C-6E4F-471F-ADB4-DF243AA03C32}" destId="{DFA517DA-2DEA-4853-891D-2A41BB939A99}" srcOrd="0" destOrd="0" presId="urn:microsoft.com/office/officeart/2005/8/layout/hierarchy1"/>
    <dgm:cxn modelId="{CB12CD29-4EF4-4E93-B854-716E721F3052}" srcId="{F4E5CE6F-6466-4765-A77D-5BF46BB9DFB7}" destId="{464F5B3D-886D-43AC-A666-BDF31A6058C1}" srcOrd="1" destOrd="0" parTransId="{1AC11866-D3C4-4B00-BC0C-9D329BA68B1E}" sibTransId="{DAB72784-799F-40AC-89CD-A956A90F76E0}"/>
    <dgm:cxn modelId="{3CD9E1A0-9489-47E2-A113-F90C881EDE8E}" type="presOf" srcId="{ED017607-3344-440F-9B4C-9317B3004DC7}" destId="{800D897B-20C4-4D3A-8BAB-2EDA0B02A08B}" srcOrd="0" destOrd="0" presId="urn:microsoft.com/office/officeart/2005/8/layout/hierarchy1"/>
    <dgm:cxn modelId="{6499582B-83E4-4817-9BC5-C7E279636D32}" type="presOf" srcId="{1E4222FE-5BA4-4E0D-9B34-99147DCE7707}" destId="{41EEBC3A-0B61-4615-A9DC-3D20D9ABF54D}" srcOrd="0" destOrd="0" presId="urn:microsoft.com/office/officeart/2005/8/layout/hierarchy1"/>
    <dgm:cxn modelId="{4C681252-B8ED-4C47-ACDD-FCA71EBB1702}" type="presOf" srcId="{83596DB6-3046-4431-9E13-6E0802236A4D}" destId="{5BB4BFF5-3685-4EA0-9FA6-96D940238554}" srcOrd="0" destOrd="0" presId="urn:microsoft.com/office/officeart/2005/8/layout/hierarchy1"/>
    <dgm:cxn modelId="{7B6F60D1-1E74-40A9-A5ED-40EFB8F22E99}" srcId="{62F2A36C-6E4F-471F-ADB4-DF243AA03C32}" destId="{1E4222FE-5BA4-4E0D-9B34-99147DCE7707}" srcOrd="1" destOrd="0" parTransId="{02F05598-1107-43A2-8F39-64B23A01AC97}" sibTransId="{27363C22-0B42-4B45-9F58-8E3F5D769D81}"/>
    <dgm:cxn modelId="{8DFC06B1-E4BD-47A2-9E14-D14B2B9C0277}" type="presOf" srcId="{2513B8AD-7B54-48A2-97FF-CBC2965190AD}" destId="{876A9843-4688-4C3F-9C74-7C31BDA3208A}" srcOrd="0" destOrd="0" presId="urn:microsoft.com/office/officeart/2005/8/layout/hierarchy1"/>
    <dgm:cxn modelId="{260A95C2-3ADA-46DD-83F7-8E77ECBADFB2}" srcId="{ED017607-3344-440F-9B4C-9317B3004DC7}" destId="{83596DB6-3046-4431-9E13-6E0802236A4D}" srcOrd="0" destOrd="0" parTransId="{BFCE3E30-9941-4E30-8674-A9B512B10CD7}" sibTransId="{27CE22EB-12E7-4DD5-8BD4-8A4A5DC3ECA5}"/>
    <dgm:cxn modelId="{324B6645-A107-434D-8FFB-F3B3FD7152D2}" type="presOf" srcId="{1AC11866-D3C4-4B00-BC0C-9D329BA68B1E}" destId="{4090E090-04B6-4FCB-B40F-188874502D8F}" srcOrd="0" destOrd="0" presId="urn:microsoft.com/office/officeart/2005/8/layout/hierarchy1"/>
    <dgm:cxn modelId="{B596D097-AE16-4595-AC8E-F6377AC1EACE}" type="presOf" srcId="{72BA1ECE-1E7E-486E-AB77-F50BB2C70525}" destId="{234ABE77-D342-4BBD-921D-346B75110F4E}" srcOrd="0" destOrd="0" presId="urn:microsoft.com/office/officeart/2005/8/layout/hierarchy1"/>
    <dgm:cxn modelId="{5CF4AEDC-C305-426B-870D-06FFB8019278}" srcId="{83596DB6-3046-4431-9E13-6E0802236A4D}" destId="{F4E5CE6F-6466-4765-A77D-5BF46BB9DFB7}" srcOrd="0" destOrd="0" parTransId="{1EC9697B-5027-404F-BCC1-7BFCC6A3CBD7}" sibTransId="{F5E0DE16-1CAB-4642-8DFF-53548EA5984E}"/>
    <dgm:cxn modelId="{5559A8B7-AC59-4385-8887-2B8C16E2B000}" srcId="{62F2A36C-6E4F-471F-ADB4-DF243AA03C32}" destId="{404BAE8E-0615-4B6A-A39E-8A5F3A2344DD}" srcOrd="0" destOrd="0" parTransId="{C04E5427-FBAB-4EC1-A3E7-0D674F46EFCA}" sibTransId="{3C6BB5D3-141F-4515-8F7B-CC83F6C8872A}"/>
    <dgm:cxn modelId="{91A09692-30F9-409E-BB68-00A78D2754DD}" type="presOf" srcId="{ABF9059C-6F77-42DD-B6D3-85A221DF66E1}" destId="{F0E3CB9D-0878-445F-B5DC-9DE6D470B032}" srcOrd="0" destOrd="0" presId="urn:microsoft.com/office/officeart/2005/8/layout/hierarchy1"/>
    <dgm:cxn modelId="{DB88C7EA-7941-4586-BE3F-688582CCDECE}" type="presOf" srcId="{A3E3617F-EA7F-4E52-89DA-088677963439}" destId="{44316F42-365B-41B8-A0F4-1FF469341486}" srcOrd="0" destOrd="0" presId="urn:microsoft.com/office/officeart/2005/8/layout/hierarchy1"/>
    <dgm:cxn modelId="{21B0403A-D561-49F8-A618-76EE31710B65}" type="presOf" srcId="{1EC9697B-5027-404F-BCC1-7BFCC6A3CBD7}" destId="{2F4EF5D5-28A3-4FEA-AE11-C9639E11AA76}" srcOrd="0" destOrd="0" presId="urn:microsoft.com/office/officeart/2005/8/layout/hierarchy1"/>
    <dgm:cxn modelId="{276565D0-C579-429B-9328-10C0338B2642}" type="presOf" srcId="{A4150231-CC60-42C4-885F-BE062E4FEADB}" destId="{4D3FD771-B0EA-4142-88E6-6670AE924578}" srcOrd="0" destOrd="0" presId="urn:microsoft.com/office/officeart/2005/8/layout/hierarchy1"/>
    <dgm:cxn modelId="{BBA6E9B0-5240-4932-B139-A9C693A7CB3F}" type="presOf" srcId="{C04E5427-FBAB-4EC1-A3E7-0D674F46EFCA}" destId="{945E65C4-0709-470F-9151-F4A83C8D618C}" srcOrd="0" destOrd="0" presId="urn:microsoft.com/office/officeart/2005/8/layout/hierarchy1"/>
    <dgm:cxn modelId="{16074779-97B9-4444-9B75-087486CB2CDF}" type="presOf" srcId="{464F5B3D-886D-43AC-A666-BDF31A6058C1}" destId="{45B97FA6-DE37-490B-897B-4214FAFD7C34}" srcOrd="0" destOrd="0" presId="urn:microsoft.com/office/officeart/2005/8/layout/hierarchy1"/>
    <dgm:cxn modelId="{1025EDC2-96AC-4A62-B9C6-20DE62FB9C97}" srcId="{83596DB6-3046-4431-9E13-6E0802236A4D}" destId="{62F2A36C-6E4F-471F-ADB4-DF243AA03C32}" srcOrd="1" destOrd="0" parTransId="{A4150231-CC60-42C4-885F-BE062E4FEADB}" sibTransId="{86766228-E803-48E8-AC03-54E9F3CBA965}"/>
    <dgm:cxn modelId="{EF69169F-F05B-4E77-94DA-714F5140F1EF}" srcId="{62F2A36C-6E4F-471F-ADB4-DF243AA03C32}" destId="{A3E3617F-EA7F-4E52-89DA-088677963439}" srcOrd="2" destOrd="0" parTransId="{72BA1ECE-1E7E-486E-AB77-F50BB2C70525}" sibTransId="{C1F8BFA6-E67A-4ECF-A3D1-89DFF64A6A78}"/>
    <dgm:cxn modelId="{BF74B37F-53BF-435E-AD82-5BB6C549EE6B}" type="presOf" srcId="{02F05598-1107-43A2-8F39-64B23A01AC97}" destId="{682E2562-1121-4737-B8BD-A672D4A3B56A}" srcOrd="0" destOrd="0" presId="urn:microsoft.com/office/officeart/2005/8/layout/hierarchy1"/>
    <dgm:cxn modelId="{3B682075-9074-43C4-9CC3-4F6FF0487708}" type="presOf" srcId="{404BAE8E-0615-4B6A-A39E-8A5F3A2344DD}" destId="{774754BF-DB76-4791-92D2-3F35A9E21F39}" srcOrd="0" destOrd="0" presId="urn:microsoft.com/office/officeart/2005/8/layout/hierarchy1"/>
    <dgm:cxn modelId="{C9A2B452-F2D0-4189-8069-8DA6021F7737}" type="presParOf" srcId="{800D897B-20C4-4D3A-8BAB-2EDA0B02A08B}" destId="{DB0AE938-D3FA-4719-853C-C44BCB4EEBBF}" srcOrd="0" destOrd="0" presId="urn:microsoft.com/office/officeart/2005/8/layout/hierarchy1"/>
    <dgm:cxn modelId="{0364AF60-599B-4001-A03B-BBEEA5334592}" type="presParOf" srcId="{DB0AE938-D3FA-4719-853C-C44BCB4EEBBF}" destId="{87DE51B6-432A-409D-BD02-FAEC2B29A43D}" srcOrd="0" destOrd="0" presId="urn:microsoft.com/office/officeart/2005/8/layout/hierarchy1"/>
    <dgm:cxn modelId="{81505B92-9974-47D4-BB3E-7C206F503454}" type="presParOf" srcId="{87DE51B6-432A-409D-BD02-FAEC2B29A43D}" destId="{87CA222C-CEA8-447F-B0E0-E71D7EE56CE1}" srcOrd="0" destOrd="0" presId="urn:microsoft.com/office/officeart/2005/8/layout/hierarchy1"/>
    <dgm:cxn modelId="{EF72E562-5D19-4F94-8DFE-303C986204B7}" type="presParOf" srcId="{87DE51B6-432A-409D-BD02-FAEC2B29A43D}" destId="{5BB4BFF5-3685-4EA0-9FA6-96D940238554}" srcOrd="1" destOrd="0" presId="urn:microsoft.com/office/officeart/2005/8/layout/hierarchy1"/>
    <dgm:cxn modelId="{4E50540B-645A-461B-9EC0-B3EFDBB34BA2}" type="presParOf" srcId="{DB0AE938-D3FA-4719-853C-C44BCB4EEBBF}" destId="{5808E50C-CC8A-4F25-9BFE-3438998C30E0}" srcOrd="1" destOrd="0" presId="urn:microsoft.com/office/officeart/2005/8/layout/hierarchy1"/>
    <dgm:cxn modelId="{EEA3A72B-F7AF-4FE9-B30C-04506872A891}" type="presParOf" srcId="{5808E50C-CC8A-4F25-9BFE-3438998C30E0}" destId="{2F4EF5D5-28A3-4FEA-AE11-C9639E11AA76}" srcOrd="0" destOrd="0" presId="urn:microsoft.com/office/officeart/2005/8/layout/hierarchy1"/>
    <dgm:cxn modelId="{476D1C92-83A8-4093-9698-52F560A2223A}" type="presParOf" srcId="{5808E50C-CC8A-4F25-9BFE-3438998C30E0}" destId="{1CBF8848-A8E1-4390-AABB-B9C25E303690}" srcOrd="1" destOrd="0" presId="urn:microsoft.com/office/officeart/2005/8/layout/hierarchy1"/>
    <dgm:cxn modelId="{5F807553-51AA-47FD-8D92-8390F8D1AA26}" type="presParOf" srcId="{1CBF8848-A8E1-4390-AABB-B9C25E303690}" destId="{9B9AF7BE-4B9C-46ED-98A2-51AA0580A561}" srcOrd="0" destOrd="0" presId="urn:microsoft.com/office/officeart/2005/8/layout/hierarchy1"/>
    <dgm:cxn modelId="{243C958D-D0C1-4B28-B2E5-744DC77D4A65}" type="presParOf" srcId="{9B9AF7BE-4B9C-46ED-98A2-51AA0580A561}" destId="{7C6A45F9-4792-48AA-B7F7-82CC9EE768AE}" srcOrd="0" destOrd="0" presId="urn:microsoft.com/office/officeart/2005/8/layout/hierarchy1"/>
    <dgm:cxn modelId="{CBCDDC2A-B321-4AFA-B942-917F0A20BA89}" type="presParOf" srcId="{9B9AF7BE-4B9C-46ED-98A2-51AA0580A561}" destId="{1C3F50A1-5E6C-4490-A9FE-64742A9B9CCF}" srcOrd="1" destOrd="0" presId="urn:microsoft.com/office/officeart/2005/8/layout/hierarchy1"/>
    <dgm:cxn modelId="{07F87400-2674-43A9-A7FD-497889FA4418}" type="presParOf" srcId="{1CBF8848-A8E1-4390-AABB-B9C25E303690}" destId="{9B15F4FC-AB4B-4718-A056-382C6BC8A8ED}" srcOrd="1" destOrd="0" presId="urn:microsoft.com/office/officeart/2005/8/layout/hierarchy1"/>
    <dgm:cxn modelId="{B26ECA83-1033-4468-AD45-9418284DEC7B}" type="presParOf" srcId="{9B15F4FC-AB4B-4718-A056-382C6BC8A8ED}" destId="{876A9843-4688-4C3F-9C74-7C31BDA3208A}" srcOrd="0" destOrd="0" presId="urn:microsoft.com/office/officeart/2005/8/layout/hierarchy1"/>
    <dgm:cxn modelId="{9432EFDF-6E9D-4C93-A9CF-C75D11B0A38E}" type="presParOf" srcId="{9B15F4FC-AB4B-4718-A056-382C6BC8A8ED}" destId="{3AAE5C0E-6289-4A22-9056-D33D544ECDF1}" srcOrd="1" destOrd="0" presId="urn:microsoft.com/office/officeart/2005/8/layout/hierarchy1"/>
    <dgm:cxn modelId="{ADD041B6-2147-4F4F-9930-6A9B3AC90967}" type="presParOf" srcId="{3AAE5C0E-6289-4A22-9056-D33D544ECDF1}" destId="{4BF28D9C-D7EA-4047-9576-B0B8F98DAE9B}" srcOrd="0" destOrd="0" presId="urn:microsoft.com/office/officeart/2005/8/layout/hierarchy1"/>
    <dgm:cxn modelId="{4E8AD446-645A-4201-8D53-B4EA74A5060E}" type="presParOf" srcId="{4BF28D9C-D7EA-4047-9576-B0B8F98DAE9B}" destId="{25E78D77-ABE0-4843-87F4-BABD194BA44F}" srcOrd="0" destOrd="0" presId="urn:microsoft.com/office/officeart/2005/8/layout/hierarchy1"/>
    <dgm:cxn modelId="{3944582F-D86F-45C0-90A7-AC428AF9E8CC}" type="presParOf" srcId="{4BF28D9C-D7EA-4047-9576-B0B8F98DAE9B}" destId="{F0E3CB9D-0878-445F-B5DC-9DE6D470B032}" srcOrd="1" destOrd="0" presId="urn:microsoft.com/office/officeart/2005/8/layout/hierarchy1"/>
    <dgm:cxn modelId="{3A28BD29-D038-4941-B899-96C2951D37AB}" type="presParOf" srcId="{3AAE5C0E-6289-4A22-9056-D33D544ECDF1}" destId="{E19404DF-1B67-44B0-9FBB-704E07F73059}" srcOrd="1" destOrd="0" presId="urn:microsoft.com/office/officeart/2005/8/layout/hierarchy1"/>
    <dgm:cxn modelId="{4A21A4F8-227C-45D5-86B4-89632C7EA9FC}" type="presParOf" srcId="{9B15F4FC-AB4B-4718-A056-382C6BC8A8ED}" destId="{4090E090-04B6-4FCB-B40F-188874502D8F}" srcOrd="2" destOrd="0" presId="urn:microsoft.com/office/officeart/2005/8/layout/hierarchy1"/>
    <dgm:cxn modelId="{E319BE5D-AE17-47BC-83CE-C18321C87157}" type="presParOf" srcId="{9B15F4FC-AB4B-4718-A056-382C6BC8A8ED}" destId="{0F29910D-2F6A-4125-8035-64277F306B3B}" srcOrd="3" destOrd="0" presId="urn:microsoft.com/office/officeart/2005/8/layout/hierarchy1"/>
    <dgm:cxn modelId="{4E3B6EE3-F935-43C3-92ED-AF7CC99A1805}" type="presParOf" srcId="{0F29910D-2F6A-4125-8035-64277F306B3B}" destId="{69D9B550-D619-4913-8EB9-F2A6077FF963}" srcOrd="0" destOrd="0" presId="urn:microsoft.com/office/officeart/2005/8/layout/hierarchy1"/>
    <dgm:cxn modelId="{10A2286A-8C09-4551-B7B0-C681A29B79B7}" type="presParOf" srcId="{69D9B550-D619-4913-8EB9-F2A6077FF963}" destId="{4E5201CA-0C8B-4101-8054-4039D901A795}" srcOrd="0" destOrd="0" presId="urn:microsoft.com/office/officeart/2005/8/layout/hierarchy1"/>
    <dgm:cxn modelId="{E891E641-B6CF-4722-BFEC-E7CA696902A2}" type="presParOf" srcId="{69D9B550-D619-4913-8EB9-F2A6077FF963}" destId="{45B97FA6-DE37-490B-897B-4214FAFD7C34}" srcOrd="1" destOrd="0" presId="urn:microsoft.com/office/officeart/2005/8/layout/hierarchy1"/>
    <dgm:cxn modelId="{E44EF727-D352-4282-8DD4-EF31959157A0}" type="presParOf" srcId="{0F29910D-2F6A-4125-8035-64277F306B3B}" destId="{BEC76203-45F0-4F85-BB53-E8FE500F989E}" srcOrd="1" destOrd="0" presId="urn:microsoft.com/office/officeart/2005/8/layout/hierarchy1"/>
    <dgm:cxn modelId="{0D551308-CDF9-496C-8A8E-F3DEBC85770F}" type="presParOf" srcId="{5808E50C-CC8A-4F25-9BFE-3438998C30E0}" destId="{4D3FD771-B0EA-4142-88E6-6670AE924578}" srcOrd="2" destOrd="0" presId="urn:microsoft.com/office/officeart/2005/8/layout/hierarchy1"/>
    <dgm:cxn modelId="{3E5EF55A-AE6B-4BFB-8030-9F4B4CBEB730}" type="presParOf" srcId="{5808E50C-CC8A-4F25-9BFE-3438998C30E0}" destId="{5A0E7361-4366-4BFE-A58D-1E8D12DF7AE1}" srcOrd="3" destOrd="0" presId="urn:microsoft.com/office/officeart/2005/8/layout/hierarchy1"/>
    <dgm:cxn modelId="{BD71B3C9-6F8D-4525-BF0B-B5128680A60B}" type="presParOf" srcId="{5A0E7361-4366-4BFE-A58D-1E8D12DF7AE1}" destId="{269269EA-AA50-4D27-803B-907682AD812A}" srcOrd="0" destOrd="0" presId="urn:microsoft.com/office/officeart/2005/8/layout/hierarchy1"/>
    <dgm:cxn modelId="{2E6C0EF1-F3F3-4FC5-8720-16ADA7F5361A}" type="presParOf" srcId="{269269EA-AA50-4D27-803B-907682AD812A}" destId="{BDEEF083-7930-4091-9D83-E464A5637CF1}" srcOrd="0" destOrd="0" presId="urn:microsoft.com/office/officeart/2005/8/layout/hierarchy1"/>
    <dgm:cxn modelId="{3E954F27-3A8F-4021-BE2F-8BCD5CD7F455}" type="presParOf" srcId="{269269EA-AA50-4D27-803B-907682AD812A}" destId="{DFA517DA-2DEA-4853-891D-2A41BB939A99}" srcOrd="1" destOrd="0" presId="urn:microsoft.com/office/officeart/2005/8/layout/hierarchy1"/>
    <dgm:cxn modelId="{1B1BBDC9-E850-4F77-B5D6-1564B0DCBA6A}" type="presParOf" srcId="{5A0E7361-4366-4BFE-A58D-1E8D12DF7AE1}" destId="{F43F3201-12E2-445F-A100-54899AAAD66A}" srcOrd="1" destOrd="0" presId="urn:microsoft.com/office/officeart/2005/8/layout/hierarchy1"/>
    <dgm:cxn modelId="{95542117-0EC4-4ED5-9B8F-66A97525C85A}" type="presParOf" srcId="{F43F3201-12E2-445F-A100-54899AAAD66A}" destId="{945E65C4-0709-470F-9151-F4A83C8D618C}" srcOrd="0" destOrd="0" presId="urn:microsoft.com/office/officeart/2005/8/layout/hierarchy1"/>
    <dgm:cxn modelId="{B4FD7B49-E3F4-4ED0-860D-5A224570F1A1}" type="presParOf" srcId="{F43F3201-12E2-445F-A100-54899AAAD66A}" destId="{65250184-D949-4C4E-95C8-B4860C4586A7}" srcOrd="1" destOrd="0" presId="urn:microsoft.com/office/officeart/2005/8/layout/hierarchy1"/>
    <dgm:cxn modelId="{A16311EF-A34A-404B-9134-6F0F8DF2BCBB}" type="presParOf" srcId="{65250184-D949-4C4E-95C8-B4860C4586A7}" destId="{3BC9ABB8-17F0-4116-8B3D-009E91DE2255}" srcOrd="0" destOrd="0" presId="urn:microsoft.com/office/officeart/2005/8/layout/hierarchy1"/>
    <dgm:cxn modelId="{3B7AB1FA-63F5-4A79-96A6-53E457916B8B}" type="presParOf" srcId="{3BC9ABB8-17F0-4116-8B3D-009E91DE2255}" destId="{4ADEA91B-46EE-4C24-9F7F-A2CD5180287F}" srcOrd="0" destOrd="0" presId="urn:microsoft.com/office/officeart/2005/8/layout/hierarchy1"/>
    <dgm:cxn modelId="{F41CE62B-5549-4AE6-A03A-3A3417FF9598}" type="presParOf" srcId="{3BC9ABB8-17F0-4116-8B3D-009E91DE2255}" destId="{774754BF-DB76-4791-92D2-3F35A9E21F39}" srcOrd="1" destOrd="0" presId="urn:microsoft.com/office/officeart/2005/8/layout/hierarchy1"/>
    <dgm:cxn modelId="{D818BAC0-02F4-4CAA-B83D-43081B6F7839}" type="presParOf" srcId="{65250184-D949-4C4E-95C8-B4860C4586A7}" destId="{6B7A9A3D-098E-4F4A-A95E-1EF3186EC85F}" srcOrd="1" destOrd="0" presId="urn:microsoft.com/office/officeart/2005/8/layout/hierarchy1"/>
    <dgm:cxn modelId="{5FB4A0AC-B1C0-491D-BF83-A0DC78111354}" type="presParOf" srcId="{F43F3201-12E2-445F-A100-54899AAAD66A}" destId="{682E2562-1121-4737-B8BD-A672D4A3B56A}" srcOrd="2" destOrd="0" presId="urn:microsoft.com/office/officeart/2005/8/layout/hierarchy1"/>
    <dgm:cxn modelId="{D25EB8D3-2C02-41A1-9A45-94331AA70595}" type="presParOf" srcId="{F43F3201-12E2-445F-A100-54899AAAD66A}" destId="{32085E25-7A2C-424C-83F1-4FBE9EF9E2DC}" srcOrd="3" destOrd="0" presId="urn:microsoft.com/office/officeart/2005/8/layout/hierarchy1"/>
    <dgm:cxn modelId="{527BC7B8-53D5-42EE-94B3-96763191A6ED}" type="presParOf" srcId="{32085E25-7A2C-424C-83F1-4FBE9EF9E2DC}" destId="{A4E7F96C-309A-4348-BBB9-EB9AB9C2E4C0}" srcOrd="0" destOrd="0" presId="urn:microsoft.com/office/officeart/2005/8/layout/hierarchy1"/>
    <dgm:cxn modelId="{304E8D5D-1AAF-420B-93A9-41752B5AA5F4}" type="presParOf" srcId="{A4E7F96C-309A-4348-BBB9-EB9AB9C2E4C0}" destId="{0266D2AD-842A-4428-831B-EB55E4A1F286}" srcOrd="0" destOrd="0" presId="urn:microsoft.com/office/officeart/2005/8/layout/hierarchy1"/>
    <dgm:cxn modelId="{98BD30F9-29C4-497A-9460-7210C186F481}" type="presParOf" srcId="{A4E7F96C-309A-4348-BBB9-EB9AB9C2E4C0}" destId="{41EEBC3A-0B61-4615-A9DC-3D20D9ABF54D}" srcOrd="1" destOrd="0" presId="urn:microsoft.com/office/officeart/2005/8/layout/hierarchy1"/>
    <dgm:cxn modelId="{05815415-3BE4-42E8-BB6C-44A726D47558}" type="presParOf" srcId="{32085E25-7A2C-424C-83F1-4FBE9EF9E2DC}" destId="{6528B271-E90A-4AD1-B544-CC6C3083BD17}" srcOrd="1" destOrd="0" presId="urn:microsoft.com/office/officeart/2005/8/layout/hierarchy1"/>
    <dgm:cxn modelId="{35C3067A-56E6-4597-A969-AF9383DAA88D}" type="presParOf" srcId="{F43F3201-12E2-445F-A100-54899AAAD66A}" destId="{234ABE77-D342-4BBD-921D-346B75110F4E}" srcOrd="4" destOrd="0" presId="urn:microsoft.com/office/officeart/2005/8/layout/hierarchy1"/>
    <dgm:cxn modelId="{7F96AABF-EFA8-4451-B40E-14EA2CE39D9F}" type="presParOf" srcId="{F43F3201-12E2-445F-A100-54899AAAD66A}" destId="{DCDCB0BB-76A5-4D45-996D-5A6D01DAF0F3}" srcOrd="5" destOrd="0" presId="urn:microsoft.com/office/officeart/2005/8/layout/hierarchy1"/>
    <dgm:cxn modelId="{7D4DAF35-1632-4E5D-968E-E979AE2D3266}" type="presParOf" srcId="{DCDCB0BB-76A5-4D45-996D-5A6D01DAF0F3}" destId="{170E6CB8-EE67-4451-9D44-C0FEA97C2E1E}" srcOrd="0" destOrd="0" presId="urn:microsoft.com/office/officeart/2005/8/layout/hierarchy1"/>
    <dgm:cxn modelId="{1BA698E5-B875-43FF-B994-7FE4DE6D3394}" type="presParOf" srcId="{170E6CB8-EE67-4451-9D44-C0FEA97C2E1E}" destId="{ADD44EA9-78B5-450B-8B73-9985913CD0CF}" srcOrd="0" destOrd="0" presId="urn:microsoft.com/office/officeart/2005/8/layout/hierarchy1"/>
    <dgm:cxn modelId="{2CAF2215-FFD3-4A5C-AE54-06F5CA9B4634}" type="presParOf" srcId="{170E6CB8-EE67-4451-9D44-C0FEA97C2E1E}" destId="{44316F42-365B-41B8-A0F4-1FF469341486}" srcOrd="1" destOrd="0" presId="urn:microsoft.com/office/officeart/2005/8/layout/hierarchy1"/>
    <dgm:cxn modelId="{5191A1D1-7FEC-4090-975B-31A4632886C5}" type="presParOf" srcId="{DCDCB0BB-76A5-4D45-996D-5A6D01DAF0F3}" destId="{952D1A9B-24F5-4E03-BFFA-7FB64B194716}" srcOrd="1" destOrd="0" presId="urn:microsoft.com/office/officeart/2005/8/layout/hierarchy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ABE77-D342-4BBD-921D-346B75110F4E}">
      <dsp:nvSpPr>
        <dsp:cNvPr id="0" name=""/>
        <dsp:cNvSpPr/>
      </dsp:nvSpPr>
      <dsp:spPr>
        <a:xfrm>
          <a:off x="6806300" y="3141547"/>
          <a:ext cx="1995531" cy="47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93"/>
              </a:lnTo>
              <a:lnTo>
                <a:pt x="1995531" y="323593"/>
              </a:lnTo>
              <a:lnTo>
                <a:pt x="1995531" y="4748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E2562-1121-4737-B8BD-A672D4A3B56A}">
      <dsp:nvSpPr>
        <dsp:cNvPr id="0" name=""/>
        <dsp:cNvSpPr/>
      </dsp:nvSpPr>
      <dsp:spPr>
        <a:xfrm>
          <a:off x="6760580" y="3141547"/>
          <a:ext cx="91440" cy="474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8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E65C4-0709-470F-9151-F4A83C8D618C}">
      <dsp:nvSpPr>
        <dsp:cNvPr id="0" name=""/>
        <dsp:cNvSpPr/>
      </dsp:nvSpPr>
      <dsp:spPr>
        <a:xfrm>
          <a:off x="4810768" y="3141547"/>
          <a:ext cx="1995531" cy="474845"/>
        </a:xfrm>
        <a:custGeom>
          <a:avLst/>
          <a:gdLst/>
          <a:ahLst/>
          <a:cxnLst/>
          <a:rect l="0" t="0" r="0" b="0"/>
          <a:pathLst>
            <a:path>
              <a:moveTo>
                <a:pt x="1995531" y="0"/>
              </a:moveTo>
              <a:lnTo>
                <a:pt x="1995531" y="323593"/>
              </a:lnTo>
              <a:lnTo>
                <a:pt x="0" y="323593"/>
              </a:lnTo>
              <a:lnTo>
                <a:pt x="0" y="4748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FD771-B0EA-4142-88E6-6670AE924578}">
      <dsp:nvSpPr>
        <dsp:cNvPr id="0" name=""/>
        <dsp:cNvSpPr/>
      </dsp:nvSpPr>
      <dsp:spPr>
        <a:xfrm>
          <a:off x="4351086" y="1669122"/>
          <a:ext cx="2455213" cy="435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03"/>
              </a:lnTo>
              <a:lnTo>
                <a:pt x="2455213" y="284403"/>
              </a:lnTo>
              <a:lnTo>
                <a:pt x="2455213" y="435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0E090-04B6-4FCB-B40F-188874502D8F}">
      <dsp:nvSpPr>
        <dsp:cNvPr id="0" name=""/>
        <dsp:cNvSpPr/>
      </dsp:nvSpPr>
      <dsp:spPr>
        <a:xfrm>
          <a:off x="1817470" y="3141547"/>
          <a:ext cx="997765" cy="47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93"/>
              </a:lnTo>
              <a:lnTo>
                <a:pt x="997765" y="323593"/>
              </a:lnTo>
              <a:lnTo>
                <a:pt x="997765" y="4748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A9843-4688-4C3F-9C74-7C31BDA3208A}">
      <dsp:nvSpPr>
        <dsp:cNvPr id="0" name=""/>
        <dsp:cNvSpPr/>
      </dsp:nvSpPr>
      <dsp:spPr>
        <a:xfrm>
          <a:off x="819704" y="3141547"/>
          <a:ext cx="997765" cy="474845"/>
        </a:xfrm>
        <a:custGeom>
          <a:avLst/>
          <a:gdLst/>
          <a:ahLst/>
          <a:cxnLst/>
          <a:rect l="0" t="0" r="0" b="0"/>
          <a:pathLst>
            <a:path>
              <a:moveTo>
                <a:pt x="997765" y="0"/>
              </a:moveTo>
              <a:lnTo>
                <a:pt x="997765" y="323593"/>
              </a:lnTo>
              <a:lnTo>
                <a:pt x="0" y="323593"/>
              </a:lnTo>
              <a:lnTo>
                <a:pt x="0" y="4748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EF5D5-28A3-4FEA-AE11-C9639E11AA76}">
      <dsp:nvSpPr>
        <dsp:cNvPr id="0" name=""/>
        <dsp:cNvSpPr/>
      </dsp:nvSpPr>
      <dsp:spPr>
        <a:xfrm>
          <a:off x="1817470" y="1669122"/>
          <a:ext cx="2533616" cy="435656"/>
        </a:xfrm>
        <a:custGeom>
          <a:avLst/>
          <a:gdLst/>
          <a:ahLst/>
          <a:cxnLst/>
          <a:rect l="0" t="0" r="0" b="0"/>
          <a:pathLst>
            <a:path>
              <a:moveTo>
                <a:pt x="2533616" y="0"/>
              </a:moveTo>
              <a:lnTo>
                <a:pt x="2533616" y="284403"/>
              </a:lnTo>
              <a:lnTo>
                <a:pt x="0" y="284403"/>
              </a:lnTo>
              <a:lnTo>
                <a:pt x="0" y="435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A222C-CEA8-447F-B0E0-E71D7EE56CE1}">
      <dsp:nvSpPr>
        <dsp:cNvPr id="0" name=""/>
        <dsp:cNvSpPr/>
      </dsp:nvSpPr>
      <dsp:spPr>
        <a:xfrm>
          <a:off x="3534732" y="632352"/>
          <a:ext cx="1632707" cy="1036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4BFF5-3685-4EA0-9FA6-96D940238554}">
      <dsp:nvSpPr>
        <dsp:cNvPr id="0" name=""/>
        <dsp:cNvSpPr/>
      </dsp:nvSpPr>
      <dsp:spPr>
        <a:xfrm>
          <a:off x="3716144" y="804693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শ্বেতকণিকা </a:t>
          </a:r>
          <a:endParaRPr lang="en-US" sz="2200" kern="1200" dirty="0"/>
        </a:p>
      </dsp:txBody>
      <dsp:txXfrm>
        <a:off x="3716144" y="804693"/>
        <a:ext cx="1632707" cy="1036769"/>
      </dsp:txXfrm>
    </dsp:sp>
    <dsp:sp modelId="{7C6A45F9-4792-48AA-B7F7-82CC9EE768AE}">
      <dsp:nvSpPr>
        <dsp:cNvPr id="0" name=""/>
        <dsp:cNvSpPr/>
      </dsp:nvSpPr>
      <dsp:spPr>
        <a:xfrm>
          <a:off x="1001116" y="2104778"/>
          <a:ext cx="1632707" cy="10367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50A1-5E6C-4490-A9FE-64742A9B9CCF}">
      <dsp:nvSpPr>
        <dsp:cNvPr id="0" name=""/>
        <dsp:cNvSpPr/>
      </dsp:nvSpPr>
      <dsp:spPr>
        <a:xfrm>
          <a:off x="1182528" y="2277119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অ্যাগ্রানুলোসাইট</a:t>
          </a:r>
          <a:endParaRPr lang="en-US" sz="2200" kern="1200" dirty="0"/>
        </a:p>
      </dsp:txBody>
      <dsp:txXfrm>
        <a:off x="1182528" y="2277119"/>
        <a:ext cx="1632707" cy="1036769"/>
      </dsp:txXfrm>
    </dsp:sp>
    <dsp:sp modelId="{25E78D77-ABE0-4843-87F4-BABD194BA44F}">
      <dsp:nvSpPr>
        <dsp:cNvPr id="0" name=""/>
        <dsp:cNvSpPr/>
      </dsp:nvSpPr>
      <dsp:spPr>
        <a:xfrm>
          <a:off x="3350" y="3616393"/>
          <a:ext cx="1632707" cy="1036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3CB9D-0878-445F-B5DC-9DE6D470B032}">
      <dsp:nvSpPr>
        <dsp:cNvPr id="0" name=""/>
        <dsp:cNvSpPr/>
      </dsp:nvSpPr>
      <dsp:spPr>
        <a:xfrm>
          <a:off x="184762" y="3788734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লিম্ফোসাইট</a:t>
          </a:r>
          <a:endParaRPr lang="en-US" sz="2200" kern="1200" dirty="0"/>
        </a:p>
      </dsp:txBody>
      <dsp:txXfrm>
        <a:off x="184762" y="3788734"/>
        <a:ext cx="1632707" cy="1036769"/>
      </dsp:txXfrm>
    </dsp:sp>
    <dsp:sp modelId="{4E5201CA-0C8B-4101-8054-4039D901A795}">
      <dsp:nvSpPr>
        <dsp:cNvPr id="0" name=""/>
        <dsp:cNvSpPr/>
      </dsp:nvSpPr>
      <dsp:spPr>
        <a:xfrm>
          <a:off x="1998882" y="3616393"/>
          <a:ext cx="1632707" cy="1036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97FA6-DE37-490B-897B-4214FAFD7C34}">
      <dsp:nvSpPr>
        <dsp:cNvPr id="0" name=""/>
        <dsp:cNvSpPr/>
      </dsp:nvSpPr>
      <dsp:spPr>
        <a:xfrm>
          <a:off x="2180294" y="3788734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মনোসাইট </a:t>
          </a:r>
          <a:endParaRPr lang="en-US" sz="2200" kern="1200" dirty="0"/>
        </a:p>
      </dsp:txBody>
      <dsp:txXfrm>
        <a:off x="2180294" y="3788734"/>
        <a:ext cx="1632707" cy="1036769"/>
      </dsp:txXfrm>
    </dsp:sp>
    <dsp:sp modelId="{BDEEF083-7930-4091-9D83-E464A5637CF1}">
      <dsp:nvSpPr>
        <dsp:cNvPr id="0" name=""/>
        <dsp:cNvSpPr/>
      </dsp:nvSpPr>
      <dsp:spPr>
        <a:xfrm>
          <a:off x="5989946" y="2104778"/>
          <a:ext cx="1632707" cy="10367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17DA-2DEA-4853-891D-2A41BB939A99}">
      <dsp:nvSpPr>
        <dsp:cNvPr id="0" name=""/>
        <dsp:cNvSpPr/>
      </dsp:nvSpPr>
      <dsp:spPr>
        <a:xfrm>
          <a:off x="6171358" y="2277119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গ্রানুলোসাইট</a:t>
          </a:r>
          <a:endParaRPr lang="en-US" sz="2200" kern="1200" dirty="0"/>
        </a:p>
      </dsp:txBody>
      <dsp:txXfrm>
        <a:off x="6171358" y="2277119"/>
        <a:ext cx="1632707" cy="1036769"/>
      </dsp:txXfrm>
    </dsp:sp>
    <dsp:sp modelId="{4ADEA91B-46EE-4C24-9F7F-A2CD5180287F}">
      <dsp:nvSpPr>
        <dsp:cNvPr id="0" name=""/>
        <dsp:cNvSpPr/>
      </dsp:nvSpPr>
      <dsp:spPr>
        <a:xfrm>
          <a:off x="3994414" y="3616393"/>
          <a:ext cx="1632707" cy="1036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754BF-DB76-4791-92D2-3F35A9E21F39}">
      <dsp:nvSpPr>
        <dsp:cNvPr id="0" name=""/>
        <dsp:cNvSpPr/>
      </dsp:nvSpPr>
      <dsp:spPr>
        <a:xfrm>
          <a:off x="4175826" y="3788734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নিউট্রোফিল</a:t>
          </a:r>
          <a:endParaRPr lang="en-US" sz="2200" kern="1200" dirty="0"/>
        </a:p>
      </dsp:txBody>
      <dsp:txXfrm>
        <a:off x="4175826" y="3788734"/>
        <a:ext cx="1632707" cy="1036769"/>
      </dsp:txXfrm>
    </dsp:sp>
    <dsp:sp modelId="{0266D2AD-842A-4428-831B-EB55E4A1F286}">
      <dsp:nvSpPr>
        <dsp:cNvPr id="0" name=""/>
        <dsp:cNvSpPr/>
      </dsp:nvSpPr>
      <dsp:spPr>
        <a:xfrm>
          <a:off x="5989946" y="3616393"/>
          <a:ext cx="1632707" cy="1036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EBC3A-0B61-4615-A9DC-3D20D9ABF54D}">
      <dsp:nvSpPr>
        <dsp:cNvPr id="0" name=""/>
        <dsp:cNvSpPr/>
      </dsp:nvSpPr>
      <dsp:spPr>
        <a:xfrm>
          <a:off x="6171358" y="3788734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ইসিওনোফিল</a:t>
          </a:r>
          <a:endParaRPr lang="en-US" sz="2200" kern="1200" dirty="0"/>
        </a:p>
      </dsp:txBody>
      <dsp:txXfrm>
        <a:off x="6171358" y="3788734"/>
        <a:ext cx="1632707" cy="1036769"/>
      </dsp:txXfrm>
    </dsp:sp>
    <dsp:sp modelId="{ADD44EA9-78B5-450B-8B73-9985913CD0CF}">
      <dsp:nvSpPr>
        <dsp:cNvPr id="0" name=""/>
        <dsp:cNvSpPr/>
      </dsp:nvSpPr>
      <dsp:spPr>
        <a:xfrm>
          <a:off x="7985478" y="3616393"/>
          <a:ext cx="1632707" cy="1036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16F42-365B-41B8-A0F4-1FF469341486}">
      <dsp:nvSpPr>
        <dsp:cNvPr id="0" name=""/>
        <dsp:cNvSpPr/>
      </dsp:nvSpPr>
      <dsp:spPr>
        <a:xfrm>
          <a:off x="8166890" y="3788734"/>
          <a:ext cx="1632707" cy="1036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বেসোফিল</a:t>
          </a:r>
          <a:endParaRPr lang="en-US" sz="2200" kern="1200" dirty="0"/>
        </a:p>
      </dsp:txBody>
      <dsp:txXfrm>
        <a:off x="8166890" y="3788734"/>
        <a:ext cx="1632707" cy="103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DF09F-0E46-43D9-AC50-979C885607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602E-191E-46A6-86AA-3EF1187B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48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কাজ করা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5031-7097-4D23-8B80-C1817DC0D4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77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12207669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71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9CE-6C0D-4C67-BB33-9EE2DCA2B4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0865-DE55-4A8F-8C1C-EFCA8AE15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CAD08-922A-4D56-938E-0BF7AD01675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20124-B684-4850-9E5E-1ED83A496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 userDrawn="1"/>
        </p:nvSpPr>
        <p:spPr>
          <a:xfrm>
            <a:off x="98473" y="140679"/>
            <a:ext cx="11957539" cy="6555545"/>
          </a:xfrm>
          <a:prstGeom prst="flowChartProcess">
            <a:avLst/>
          </a:prstGeom>
          <a:blipFill>
            <a:blip r:embed="rId14" cstate="print"/>
            <a:tile tx="0" ty="0" sx="100000" sy="100000" flip="none" algn="tl"/>
          </a:blipFill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907" y="313509"/>
            <a:ext cx="4245429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833842"/>
            <a:ext cx="6359236" cy="4220594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Group 10"/>
          <p:cNvGrpSpPr/>
          <p:nvPr/>
        </p:nvGrpSpPr>
        <p:grpSpPr bwMode="auto">
          <a:xfrm>
            <a:off x="7688482" y="1855720"/>
            <a:ext cx="3963190" cy="4212571"/>
            <a:chOff x="7702337" y="1995054"/>
            <a:chExt cx="3963190" cy="4212571"/>
          </a:xfrm>
          <a:solidFill>
            <a:srgbClr val="FF0000"/>
          </a:solidFill>
        </p:grpSpPr>
        <p:sp>
          <p:nvSpPr>
            <p:cNvPr id="8" name="Oval 7"/>
            <p:cNvSpPr/>
            <p:nvPr/>
          </p:nvSpPr>
          <p:spPr bwMode="auto">
            <a:xfrm>
              <a:off x="7702337" y="1995054"/>
              <a:ext cx="3963190" cy="421257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bloo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827819" y="2148242"/>
              <a:ext cx="3726872" cy="3990109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6935" y="346886"/>
            <a:ext cx="8168404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প্রতি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ঘনমিলিমিটার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লোহিত কণিকার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00400" y="1552818"/>
            <a:ext cx="2717075" cy="127350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৮০-৯০ </a:t>
            </a:r>
            <a:r>
              <a:rPr lang="en-US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লাখ</a:t>
            </a:r>
            <a:endParaRPr lang="en-US" sz="3600" dirty="0"/>
          </a:p>
        </p:txBody>
      </p:sp>
      <p:sp>
        <p:nvSpPr>
          <p:cNvPr id="15" name="Left Arrow 14"/>
          <p:cNvSpPr/>
          <p:nvPr/>
        </p:nvSpPr>
        <p:spPr>
          <a:xfrm>
            <a:off x="9087393" y="4461778"/>
            <a:ext cx="2717075" cy="130628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৪-৫ </a:t>
            </a:r>
            <a:r>
              <a:rPr lang="en-US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লাখ</a:t>
            </a:r>
            <a:endParaRPr lang="en-US" sz="3600" dirty="0"/>
          </a:p>
        </p:txBody>
      </p:sp>
      <p:sp>
        <p:nvSpPr>
          <p:cNvPr id="16" name="Left Arrow 15"/>
          <p:cNvSpPr/>
          <p:nvPr/>
        </p:nvSpPr>
        <p:spPr>
          <a:xfrm>
            <a:off x="3450715" y="4461777"/>
            <a:ext cx="2411131" cy="130628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৬০-৭০ </a:t>
            </a:r>
            <a:r>
              <a:rPr lang="en-US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লাখ</a:t>
            </a:r>
            <a:endParaRPr lang="en-US" sz="3600" dirty="0"/>
          </a:p>
        </p:txBody>
      </p:sp>
      <p:sp>
        <p:nvSpPr>
          <p:cNvPr id="17" name="Left Arrow 16"/>
          <p:cNvSpPr/>
          <p:nvPr/>
        </p:nvSpPr>
        <p:spPr>
          <a:xfrm>
            <a:off x="9435733" y="1651691"/>
            <a:ext cx="2316483" cy="1130697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৪.৫-৫.৫ 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লাখ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4949" y="1063863"/>
            <a:ext cx="2327440" cy="2683891"/>
            <a:chOff x="549293" y="1063861"/>
            <a:chExt cx="1984902" cy="2683891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0113" r="13393"/>
            <a:stretch/>
          </p:blipFill>
          <p:spPr>
            <a:xfrm>
              <a:off x="549293" y="1063861"/>
              <a:ext cx="1916034" cy="2067264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549293" y="3241347"/>
              <a:ext cx="1984902" cy="50640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ভ্রুন</a:t>
              </a:r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দেহে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0608" y="3891425"/>
            <a:ext cx="2604661" cy="2602453"/>
            <a:chOff x="360608" y="3788394"/>
            <a:chExt cx="2173587" cy="2602453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31" y="3788394"/>
              <a:ext cx="2067538" cy="2067538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60608" y="5914328"/>
              <a:ext cx="2173587" cy="47651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শিশুর</a:t>
              </a:r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দেহে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53199" y="1092531"/>
            <a:ext cx="2401189" cy="2371106"/>
            <a:chOff x="6686202" y="1062841"/>
            <a:chExt cx="2401189" cy="23711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7768" y="1062841"/>
              <a:ext cx="2286000" cy="1757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686202" y="2957667"/>
              <a:ext cx="2401189" cy="4762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পূর্ণবয়স্ক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পুরুষ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দেহে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1018" y="3809999"/>
            <a:ext cx="2259008" cy="2812721"/>
            <a:chOff x="6757441" y="3573018"/>
            <a:chExt cx="2193376" cy="28792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441" y="3573018"/>
              <a:ext cx="2165776" cy="21841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6774287" y="5872765"/>
              <a:ext cx="2176530" cy="5795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পূর্ণবয়স্ক</a:t>
              </a:r>
              <a:r>
                <a:rPr 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নারীর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দেহে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040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218" y="866201"/>
            <a:ext cx="79248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 রক্তকণিকার কাজ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474" y="2383940"/>
            <a:ext cx="6909126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প্রতিটি কোষে 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Oxygen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সরবরাহ করা </a:t>
            </a:r>
            <a:endParaRPr lang="en-US" sz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203" y="3770368"/>
            <a:ext cx="7061524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 জন্য কিছু পরিমাণ 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Carbon-die Oxide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টিস্যু থেকে ফুসফুসে বহন করে </a:t>
            </a:r>
            <a:r>
              <a:rPr lang="en-US" sz="3200" dirty="0" smtClean="0">
                <a:solidFill>
                  <a:srgbClr val="C00000"/>
                </a:solidFill>
              </a:rPr>
              <a:t>।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8150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7462642"/>
              </p:ext>
            </p:extLst>
          </p:nvPr>
        </p:nvGraphicFramePr>
        <p:xfrm>
          <a:off x="7193985" y="1680063"/>
          <a:ext cx="2032715" cy="1715103"/>
        </p:xfrm>
        <a:graphic>
          <a:graphicData uri="http://schemas.openxmlformats.org/presentationml/2006/ole">
            <p:oleObj spid="_x0000_s5131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Flowchart: Process 2"/>
          <p:cNvSpPr/>
          <p:nvPr/>
        </p:nvSpPr>
        <p:spPr>
          <a:xfrm>
            <a:off x="4085830" y="495197"/>
            <a:ext cx="4551735" cy="496389"/>
          </a:xfrm>
          <a:prstGeom prst="flowChartProcess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193986" y="4600950"/>
            <a:ext cx="3806437" cy="928812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solidFill>
            <a:srgbClr val="FF000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87" y="5529763"/>
            <a:ext cx="4662152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তে কী দেখতে পেলে?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5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2484" y="3002821"/>
            <a:ext cx="207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বেসোফিল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58416" y="642919"/>
            <a:ext cx="2000264" cy="2870792"/>
            <a:chOff x="357158" y="285727"/>
            <a:chExt cx="2000264" cy="287079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965" r="75000" b="55870"/>
            <a:stretch>
              <a:fillRect/>
            </a:stretch>
          </p:blipFill>
          <p:spPr bwMode="auto">
            <a:xfrm>
              <a:off x="357158" y="285727"/>
              <a:ext cx="2000264" cy="200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28597" y="2571744"/>
              <a:ext cx="1643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নিউট্রফিল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23699" y="3053432"/>
            <a:ext cx="207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ইওসিনোফিল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6764" y="3057349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মনোসাইট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3015" y="4639927"/>
            <a:ext cx="6119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শ্বেত  রক্তকণিকা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333" t="11387" r="37500" b="57294"/>
          <a:stretch>
            <a:fillRect/>
          </a:stretch>
        </p:blipFill>
        <p:spPr bwMode="auto">
          <a:xfrm>
            <a:off x="3579594" y="692331"/>
            <a:ext cx="2246440" cy="198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8750" t="8541" r="5208" b="55871"/>
          <a:stretch>
            <a:fillRect/>
          </a:stretch>
        </p:blipFill>
        <p:spPr bwMode="auto">
          <a:xfrm>
            <a:off x="6505303" y="809898"/>
            <a:ext cx="1941951" cy="190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68750" t="46977" b="6046"/>
          <a:stretch>
            <a:fillRect/>
          </a:stretch>
        </p:blipFill>
        <p:spPr bwMode="auto">
          <a:xfrm>
            <a:off x="9130937" y="901338"/>
            <a:ext cx="2188431" cy="192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244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2439" y="591077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শ্বেত রক্তকণিকা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401" y="3127510"/>
            <a:ext cx="2501807" cy="255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32160" y="486191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0831" y="1057695"/>
            <a:ext cx="435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অনিয়মিত,বড়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51669" y="214009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১-১৫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দিন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3372" y="3254525"/>
            <a:ext cx="4786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ক্ষণপদ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রোগজীবানু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ভক্ষন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8" t="9467" r="6764" b="16792"/>
          <a:stretch/>
        </p:blipFill>
        <p:spPr>
          <a:xfrm rot="16200000">
            <a:off x="8753484" y="-80203"/>
            <a:ext cx="2571768" cy="3473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88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074463356"/>
              </p:ext>
            </p:extLst>
          </p:nvPr>
        </p:nvGraphicFramePr>
        <p:xfrm>
          <a:off x="1770743" y="1111554"/>
          <a:ext cx="98029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nip Single Corner Rectangle 2"/>
          <p:cNvSpPr/>
          <p:nvPr/>
        </p:nvSpPr>
        <p:spPr>
          <a:xfrm>
            <a:off x="4532812" y="313509"/>
            <a:ext cx="4271555" cy="666206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শ্বেতকণিকার প্রকারভেদ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2790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CA222C-CEA8-447F-B0E0-E71D7EE56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7CA222C-CEA8-447F-B0E0-E71D7EE56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7CA222C-CEA8-447F-B0E0-E71D7EE56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7CA222C-CEA8-447F-B0E0-E71D7EE56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B4BFF5-3685-4EA0-9FA6-96D94023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5BB4BFF5-3685-4EA0-9FA6-96D94023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BB4BFF5-3685-4EA0-9FA6-96D94023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5BB4BFF5-3685-4EA0-9FA6-96D940238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4EF5D5-28A3-4FEA-AE11-C9639E11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F4EF5D5-28A3-4FEA-AE11-C9639E11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F4EF5D5-28A3-4FEA-AE11-C9639E11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2F4EF5D5-28A3-4FEA-AE11-C9639E11A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A45F9-4792-48AA-B7F7-82CC9EE76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C6A45F9-4792-48AA-B7F7-82CC9EE76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C6A45F9-4792-48AA-B7F7-82CC9EE76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C6A45F9-4792-48AA-B7F7-82CC9EE76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F50A1-5E6C-4490-A9FE-64742A9B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C3F50A1-5E6C-4490-A9FE-64742A9B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C3F50A1-5E6C-4490-A9FE-64742A9B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C3F50A1-5E6C-4490-A9FE-64742A9B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3FD771-B0EA-4142-88E6-6670AE92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D3FD771-B0EA-4142-88E6-6670AE92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D3FD771-B0EA-4142-88E6-6670AE92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3FD771-B0EA-4142-88E6-6670AE924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EF083-7930-4091-9D83-E464A563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BDEEF083-7930-4091-9D83-E464A563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BDEEF083-7930-4091-9D83-E464A563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DEEF083-7930-4091-9D83-E464A5637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A517DA-2DEA-4853-891D-2A41BB93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FA517DA-2DEA-4853-891D-2A41BB93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FA517DA-2DEA-4853-891D-2A41BB93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DFA517DA-2DEA-4853-891D-2A41BB939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6A9843-4688-4C3F-9C74-7C31BDA32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876A9843-4688-4C3F-9C74-7C31BDA32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76A9843-4688-4C3F-9C74-7C31BDA32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876A9843-4688-4C3F-9C74-7C31BDA32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E78D77-ABE0-4843-87F4-BABD194B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5E78D77-ABE0-4843-87F4-BABD194B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25E78D77-ABE0-4843-87F4-BABD194B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25E78D77-ABE0-4843-87F4-BABD194BA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3CB9D-0878-445F-B5DC-9DE6D470B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0E3CB9D-0878-445F-B5DC-9DE6D470B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0E3CB9D-0878-445F-B5DC-9DE6D470B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0E3CB9D-0878-445F-B5DC-9DE6D470B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0E090-04B6-4FCB-B40F-188874502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090E090-04B6-4FCB-B40F-188874502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090E090-04B6-4FCB-B40F-188874502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090E090-04B6-4FCB-B40F-188874502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5201CA-0C8B-4101-8054-4039D901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E5201CA-0C8B-4101-8054-4039D901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E5201CA-0C8B-4101-8054-4039D901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E5201CA-0C8B-4101-8054-4039D901A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B97FA6-DE37-490B-897B-4214FAFD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5B97FA6-DE37-490B-897B-4214FAFD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45B97FA6-DE37-490B-897B-4214FAFD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45B97FA6-DE37-490B-897B-4214FAFD7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5E65C4-0709-470F-9151-F4A83C8D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45E65C4-0709-470F-9151-F4A83C8D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45E65C4-0709-470F-9151-F4A83C8D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945E65C4-0709-470F-9151-F4A83C8D6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EA91B-46EE-4C24-9F7F-A2CD51802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ADEA91B-46EE-4C24-9F7F-A2CD51802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ADEA91B-46EE-4C24-9F7F-A2CD51802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ADEA91B-46EE-4C24-9F7F-A2CD51802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754BF-DB76-4791-92D2-3F35A9E21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74754BF-DB76-4791-92D2-3F35A9E21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74754BF-DB76-4791-92D2-3F35A9E21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774754BF-DB76-4791-92D2-3F35A9E21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E2562-1121-4737-B8BD-A672D4A3B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682E2562-1121-4737-B8BD-A672D4A3B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682E2562-1121-4737-B8BD-A672D4A3B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682E2562-1121-4737-B8BD-A672D4A3B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6D2AD-842A-4428-831B-EB55E4A1F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266D2AD-842A-4428-831B-EB55E4A1F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266D2AD-842A-4428-831B-EB55E4A1F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266D2AD-842A-4428-831B-EB55E4A1F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EBC3A-0B61-4615-A9DC-3D20D9ABF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41EEBC3A-0B61-4615-A9DC-3D20D9ABF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41EEBC3A-0B61-4615-A9DC-3D20D9ABF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41EEBC3A-0B61-4615-A9DC-3D20D9ABF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4ABE77-D342-4BBD-921D-346B7511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234ABE77-D342-4BBD-921D-346B7511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234ABE77-D342-4BBD-921D-346B7511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234ABE77-D342-4BBD-921D-346B75110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D44EA9-78B5-450B-8B73-9985913CD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ADD44EA9-78B5-450B-8B73-9985913CD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ADD44EA9-78B5-450B-8B73-9985913CD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ADD44EA9-78B5-450B-8B73-9985913CD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16F42-365B-41B8-A0F4-1FF46934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44316F42-365B-41B8-A0F4-1FF46934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44316F42-365B-41B8-A0F4-1FF46934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44316F42-365B-41B8-A0F4-1FF46934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393382" y="554182"/>
            <a:ext cx="2479964" cy="159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1637" y="512619"/>
            <a:ext cx="5029200" cy="1177636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672" y="2757055"/>
            <a:ext cx="10127673" cy="1330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১।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রক্তের লোহিত কণিকার বৈশিষ্ট্য   খাতায় লিখ 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২।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 শ্বেত কণিকার প্রকারভেদ গুলো  খাতায় লিখ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958457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060" y="1490997"/>
            <a:ext cx="5198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দ্বি-অবতল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14592" y="2075773"/>
            <a:ext cx="357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১২০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84218" y="339635"/>
            <a:ext cx="487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 লোহিত কণিকার বৈশিষ্ট্য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0617" y="339636"/>
            <a:ext cx="466344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38007" y="2952933"/>
            <a:ext cx="5436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প্রতি কিউবিক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মিলিমিটারে প্রায় ৫-১০হাজার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04858" y="1154659"/>
            <a:ext cx="5603967" cy="17765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শ্বেতকণিক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374673" y="2023270"/>
            <a:ext cx="309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১.অ্যাগ্রানুলোসাইট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42417" y="1992492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২গ্রানুলোসাইট</a:t>
            </a:r>
            <a:endParaRPr lang="en-US" dirty="0"/>
          </a:p>
        </p:txBody>
      </p:sp>
      <p:sp>
        <p:nvSpPr>
          <p:cNvPr id="11" name="Flowchart: Terminator 10"/>
          <p:cNvSpPr/>
          <p:nvPr/>
        </p:nvSpPr>
        <p:spPr>
          <a:xfrm>
            <a:off x="6858001" y="3161211"/>
            <a:ext cx="2612572" cy="48332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লিম্ফোসাইট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9542418" y="3161211"/>
            <a:ext cx="2462349" cy="48332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মনোসাইট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229600" y="3769042"/>
            <a:ext cx="2625635" cy="2638697"/>
          </a:xfrm>
          <a:prstGeom prst="can">
            <a:avLst>
              <a:gd name="adj" fmla="val 858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01447" y="4323808"/>
            <a:ext cx="233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নিউট্রোফিল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38607" y="5081452"/>
            <a:ext cx="22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ইসিওনোফিল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73738" y="5773784"/>
            <a:ext cx="167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বেসোফিল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624251" y="4610005"/>
            <a:ext cx="3677195" cy="11637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গ্রানুলোসাইট ৩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2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build="p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4396226"/>
              </p:ext>
            </p:extLst>
          </p:nvPr>
        </p:nvGraphicFramePr>
        <p:xfrm>
          <a:off x="8242481" y="751425"/>
          <a:ext cx="2728175" cy="2301898"/>
        </p:xfrm>
        <a:graphic>
          <a:graphicData uri="http://schemas.openxmlformats.org/presentationml/2006/ole">
            <p:oleObj spid="_x0000_s317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Flowchart: Process 2"/>
          <p:cNvSpPr/>
          <p:nvPr/>
        </p:nvSpPr>
        <p:spPr>
          <a:xfrm>
            <a:off x="3302059" y="586637"/>
            <a:ext cx="4551735" cy="496389"/>
          </a:xfrm>
          <a:prstGeom prst="flowChartProcess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242480" y="3916076"/>
            <a:ext cx="3806437" cy="928812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solidFill>
            <a:srgbClr val="FF000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884" y="2065346"/>
            <a:ext cx="4662152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তে কী দেখতে পেলে?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9513" y="5108131"/>
            <a:ext cx="637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 </a:t>
            </a:r>
            <a:r>
              <a:rPr lang="en-US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করে ।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357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53440"/>
            <a:ext cx="2312963" cy="32752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87261" y="248411"/>
            <a:ext cx="299836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অনুচক্রিকা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145" y="622608"/>
            <a:ext cx="140387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363" y="1489044"/>
            <a:ext cx="7624689" cy="745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অনুচক্রিকা অকারে ছোট বর্তুলাকার ও বর্ণহীন।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090" y="2585564"/>
            <a:ext cx="8581292" cy="10720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কিউবিক মিলিমিটারে প্রায় ২ লক্ষ ৫০ হাজার অনুচক্রিকা থাকে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464233" y="3888534"/>
            <a:ext cx="8482819" cy="855691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অস্থিমজ্জার মধ্যে অনুচক্রিকা  উৎপন্ন হয়।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424163" y="5103029"/>
            <a:ext cx="8482819" cy="743589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অনুচক্রিকা রক্ত জমাট বাধতে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09019" y="4267199"/>
            <a:ext cx="1828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অনুচক্রিকা</a:t>
            </a:r>
          </a:p>
        </p:txBody>
      </p:sp>
    </p:spTree>
    <p:extLst>
      <p:ext uri="{BB962C8B-B14F-4D97-AF65-F5344CB8AC3E}">
        <p14:creationId xmlns="" xmlns:p14="http://schemas.microsoft.com/office/powerpoint/2010/main" val="6922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492" y="488073"/>
            <a:ext cx="316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70708" y="2795453"/>
            <a:ext cx="3579223" cy="2586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দেবব্রত দে,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বাউলিয়া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নীরদ কৃষ্ণ মাধ্যমিক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বিদ্যালয়।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88276" y="1423852"/>
            <a:ext cx="2808514" cy="101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323804" y="274320"/>
            <a:ext cx="2181497" cy="90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7067007" y="1489166"/>
            <a:ext cx="2860765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u="sng" dirty="0"/>
          </a:p>
        </p:txBody>
      </p:sp>
      <p:sp>
        <p:nvSpPr>
          <p:cNvPr id="9" name="Oval 8"/>
          <p:cNvSpPr/>
          <p:nvPr/>
        </p:nvSpPr>
        <p:spPr>
          <a:xfrm>
            <a:off x="6779624" y="2834639"/>
            <a:ext cx="3566159" cy="2547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শ্রেণি: নবম </a:t>
            </a:r>
          </a:p>
          <a:p>
            <a:pPr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বিষয়: বিজ্ঞান</a:t>
            </a:r>
          </a:p>
          <a:p>
            <a:pPr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অধ্যায়:তৃতীয়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999508" y="3266057"/>
            <a:ext cx="10064207" cy="1122669"/>
          </a:xfrm>
          <a:prstGeom prst="round2SameRect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 কণিকা ,শ্বেত কণিকা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অণুচক্রিকার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মধ্যে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1077886" y="4864079"/>
            <a:ext cx="10064207" cy="1122669"/>
          </a:xfrm>
          <a:prstGeom prst="round2SameRect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খ”দল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রক্তের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99164" y="374072"/>
            <a:ext cx="3435927" cy="189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1164" y="512618"/>
            <a:ext cx="2840182" cy="1551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099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8218715"/>
              </p:ext>
            </p:extLst>
          </p:nvPr>
        </p:nvGraphicFramePr>
        <p:xfrm>
          <a:off x="1053737" y="1781716"/>
          <a:ext cx="8817429" cy="408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3895"/>
                <a:gridCol w="2701979"/>
                <a:gridCol w="2259875"/>
                <a:gridCol w="2011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লোহিত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কণিকা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শ্বেত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কণিকা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অণুচক্রিকা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নিউক্লিয়াস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২.আকার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দ্বি-অবতল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 লক্ষ প্রতি কিউবিক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মি:মি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৫-১০ হাজার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লক্ষ-৫০হাজার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৪.আয়ু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৫-১০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৫.রং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42655" y="595746"/>
            <a:ext cx="8174181" cy="67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53151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76674" y="1207978"/>
            <a:ext cx="11506371" cy="100212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১.রক্ত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Oxyzen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টিস্যু কোষে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টিস্যু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Carbon-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oxide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।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85873" y="2632364"/>
            <a:ext cx="11532053" cy="90054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২.খাদ্যসার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-দেহের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পরিপাককৃত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খাদ্যসার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দেহের টিস্যু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কোষগুলোতে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বহন করে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776" y="3721929"/>
            <a:ext cx="10831132" cy="6580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৩.অন্ত:ক্ষরা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নি:সৃত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বিভিন্ন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630" y="4690109"/>
            <a:ext cx="11208187" cy="5437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নাইট্রোজেনঘটিত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486" y="5505894"/>
            <a:ext cx="11338284" cy="651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উঞ্চতা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দেহের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দেহের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79964" y="221673"/>
            <a:ext cx="7523018" cy="80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খ”দল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857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3109103" y="2142495"/>
            <a:ext cx="5859520" cy="658223"/>
          </a:xfrm>
          <a:prstGeom prst="round2Same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739536" y="4637584"/>
            <a:ext cx="9520647" cy="658223"/>
          </a:xfrm>
          <a:prstGeom prst="round2Same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রক্তের শ্বেতকণিকার ৩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847866" y="3298095"/>
            <a:ext cx="8381999" cy="658223"/>
          </a:xfrm>
          <a:prstGeom prst="round2Same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লোহিত রক্তকণিকার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কতদিন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3235" y="581891"/>
            <a:ext cx="3768437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638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002973" y="3120572"/>
            <a:ext cx="3248967" cy="914400"/>
          </a:xfrm>
          <a:prstGeom prst="flowChartProces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১০০০০০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91" t="16539" r="16155" b="16282"/>
          <a:stretch/>
        </p:blipFill>
        <p:spPr>
          <a:xfrm>
            <a:off x="2002972" y="3224228"/>
            <a:ext cx="696299" cy="707093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5631543" y="3120572"/>
            <a:ext cx="3911043" cy="914400"/>
          </a:xfrm>
          <a:prstGeom prst="flowChartProcess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 হাজার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91" t="16539" r="16155" b="16282"/>
          <a:stretch/>
        </p:blipFill>
        <p:spPr>
          <a:xfrm>
            <a:off x="5700872" y="3224228"/>
            <a:ext cx="696299" cy="707093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2149982" y="4262821"/>
            <a:ext cx="3459983" cy="92240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লক্ষ ৫০ হাজার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3" y="4394950"/>
            <a:ext cx="937759" cy="70244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5631543" y="4262823"/>
            <a:ext cx="3911043" cy="885371"/>
          </a:xfrm>
          <a:prstGeom prst="flowChartProcess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লক্ষ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4" y="4307113"/>
            <a:ext cx="878115" cy="878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7656" y="322946"/>
            <a:ext cx="2293259" cy="667657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3457" y="5644608"/>
            <a:ext cx="5007428" cy="827315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1600" b="1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89" y="213464"/>
            <a:ext cx="1282747" cy="957126"/>
          </a:xfrm>
          <a:prstGeom prst="rect">
            <a:avLst/>
          </a:prstGeom>
        </p:spPr>
      </p:pic>
      <p:sp>
        <p:nvSpPr>
          <p:cNvPr id="14" name="Round Same Side Corner Rectangle 13"/>
          <p:cNvSpPr/>
          <p:nvPr/>
        </p:nvSpPr>
        <p:spPr>
          <a:xfrm>
            <a:off x="360609" y="1350579"/>
            <a:ext cx="11020155" cy="1075845"/>
          </a:xfrm>
          <a:prstGeom prst="round2SameRect">
            <a:avLst/>
          </a:prstGeom>
          <a:pattFill prst="pct5">
            <a:fgClr>
              <a:schemeClr val="lt1"/>
            </a:fgClr>
            <a:bgClr>
              <a:srgbClr val="00B0F0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রক্তের প্রতি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কিউবিক মিলিমিটারে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পরিমাণ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অনুচক্রিকা 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677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masu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masu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 masu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masu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Picture\My family picture\1012032_612610018812552_162985115_n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17673" y="1893137"/>
            <a:ext cx="5029200" cy="3357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3590" y="5514289"/>
            <a:ext cx="10476503" cy="76944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রক্তের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n 4"/>
          <p:cNvSpPr/>
          <p:nvPr/>
        </p:nvSpPr>
        <p:spPr>
          <a:xfrm>
            <a:off x="757645" y="2355272"/>
            <a:ext cx="2442755" cy="2791493"/>
          </a:xfrm>
          <a:prstGeom prst="ca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409407" y="2258291"/>
            <a:ext cx="2233748" cy="2992978"/>
          </a:xfrm>
          <a:prstGeom prst="ca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23310" y="263237"/>
            <a:ext cx="5361709" cy="16902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12618" y="595746"/>
            <a:ext cx="11055928" cy="4807527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9748" y="470262"/>
            <a:ext cx="3213463" cy="90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4299" y="1698171"/>
            <a:ext cx="4637313" cy="927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811" y="2854834"/>
            <a:ext cx="747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রক্তকণিকা কী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959" y="3800154"/>
            <a:ext cx="690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রক্তকণিকার প্রকারভেদ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8274" y="4710047"/>
            <a:ext cx="832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 বিভিন্ন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রক্তকণিকার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480" y="5642304"/>
            <a:ext cx="864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কাজ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6" y="235131"/>
            <a:ext cx="3017520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কিসের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263" y="1541416"/>
            <a:ext cx="5734594" cy="377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25244" y="1567544"/>
            <a:ext cx="5055326" cy="3827416"/>
            <a:chOff x="6583681" y="1567544"/>
            <a:chExt cx="5055326" cy="3762102"/>
          </a:xfrm>
        </p:grpSpPr>
        <p:sp>
          <p:nvSpPr>
            <p:cNvPr id="6" name="Rectangle 5"/>
            <p:cNvSpPr/>
            <p:nvPr/>
          </p:nvSpPr>
          <p:spPr>
            <a:xfrm>
              <a:off x="6583681" y="1567544"/>
              <a:ext cx="5055326" cy="37621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234042Kalerkantho_18-05-19-2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8994" y="1619794"/>
              <a:ext cx="4937760" cy="3657600"/>
            </a:xfrm>
            <a:prstGeom prst="rect">
              <a:avLst/>
            </a:prstGeom>
          </p:spPr>
        </p:pic>
      </p:grpSp>
      <p:sp>
        <p:nvSpPr>
          <p:cNvPr id="10" name="Flowchart: Alternate Process 9"/>
          <p:cNvSpPr/>
          <p:nvPr/>
        </p:nvSpPr>
        <p:spPr>
          <a:xfrm>
            <a:off x="3207463" y="5987940"/>
            <a:ext cx="5912803" cy="5648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রক্ত কণিকার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000138Kalerkantho_17-10-08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763" y="1607127"/>
            <a:ext cx="566651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130" y="5632608"/>
            <a:ext cx="9165669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রক্তরসের মধ্যে ছড়ানো বিভিন্ন কোষকে রক্তকণিকা বলে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173" y="1177635"/>
            <a:ext cx="5197210" cy="40316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4" y="1163781"/>
            <a:ext cx="2437647" cy="40039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297382" y="235528"/>
            <a:ext cx="3796146" cy="678871"/>
          </a:xfrm>
          <a:prstGeom prst="roundRect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557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76" y="1168317"/>
            <a:ext cx="5943600" cy="4158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7818" y="2812360"/>
            <a:ext cx="278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 রক্তকণিকা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5186" y="4426675"/>
            <a:ext cx="309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লোহিত রক্তকণিকা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6200" y="367448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106" y="300103"/>
            <a:ext cx="535484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রক্তকণিকার  প্রকারভেদ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7236" y="5796902"/>
            <a:ext cx="609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চিত্রটি তে তোমরা কী দেখতে পেলে।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211781" y="2937164"/>
            <a:ext cx="3671455" cy="22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58691" y="3796145"/>
            <a:ext cx="2466109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170219" y="4599709"/>
            <a:ext cx="3837709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492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2027" y="221664"/>
            <a:ext cx="2292512" cy="70788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7498" y="4615371"/>
            <a:ext cx="9165669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রক্তকণিকা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82436" y="2700317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9584" y="3303778"/>
            <a:ext cx="9224749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92836" y="540328"/>
            <a:ext cx="2604655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৩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016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648539" y="397775"/>
            <a:ext cx="3017580" cy="496389"/>
          </a:xfrm>
          <a:prstGeom prst="flowChartProcess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916889"/>
              </p:ext>
            </p:extLst>
          </p:nvPr>
        </p:nvGraphicFramePr>
        <p:xfrm>
          <a:off x="6325329" y="1389331"/>
          <a:ext cx="2689539" cy="2269298"/>
        </p:xfrm>
        <a:graphic>
          <a:graphicData uri="http://schemas.openxmlformats.org/presentationml/2006/ole">
            <p:oleObj spid="_x0000_s4121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7111650" y="4894871"/>
            <a:ext cx="3806437" cy="928812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solidFill>
            <a:srgbClr val="FF000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339" y="4602484"/>
            <a:ext cx="4662152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তে কী দেখতে পেলে?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8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489" y="285728"/>
            <a:ext cx="3571900" cy="785818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লোহিত রক্ত কণিকা 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94010" y="1425924"/>
            <a:ext cx="5215007" cy="3357562"/>
            <a:chOff x="784536" y="1632077"/>
            <a:chExt cx="5208895" cy="23955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36" y="1697308"/>
              <a:ext cx="2771429" cy="23303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415" b="6962"/>
            <a:stretch/>
          </p:blipFill>
          <p:spPr>
            <a:xfrm>
              <a:off x="3694348" y="1729817"/>
              <a:ext cx="2299083" cy="22972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398"/>
            <a:stretch>
              <a:fillRect/>
            </a:stretch>
          </p:blipFill>
          <p:spPr>
            <a:xfrm>
              <a:off x="3733800" y="1632077"/>
              <a:ext cx="43863" cy="2330323"/>
            </a:xfrm>
            <a:prstGeom prst="rect">
              <a:avLst/>
            </a:prstGeom>
          </p:spPr>
        </p:pic>
      </p:grpSp>
      <p:pic>
        <p:nvPicPr>
          <p:cNvPr id="8" name="Picture 7" descr="blood-01.jpg"/>
          <p:cNvPicPr>
            <a:picLocks noChangeAspect="1"/>
          </p:cNvPicPr>
          <p:nvPr/>
        </p:nvPicPr>
        <p:blipFill>
          <a:blip r:embed="rId5" cstate="print"/>
          <a:srcRect l="2896" t="46134" r="61583" b="15206"/>
          <a:stretch>
            <a:fillRect/>
          </a:stretch>
        </p:blipFill>
        <p:spPr>
          <a:xfrm>
            <a:off x="1881160" y="285728"/>
            <a:ext cx="1489707" cy="1214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720" y="1500175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বৈশিষ্ট্য: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738283" y="24288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3326" y="2566097"/>
            <a:ext cx="568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দ্বি-অবতল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957" y="4000363"/>
            <a:ext cx="404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১২০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8003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595</Words>
  <Application>Microsoft Office PowerPoint</Application>
  <PresentationFormat>Custom</PresentationFormat>
  <Paragraphs>150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shoriful islam</dc:creator>
  <cp:lastModifiedBy>Debbroto</cp:lastModifiedBy>
  <cp:revision>653</cp:revision>
  <dcterms:created xsi:type="dcterms:W3CDTF">2017-04-04T23:38:07Z</dcterms:created>
  <dcterms:modified xsi:type="dcterms:W3CDTF">2020-06-07T01:08:28Z</dcterms:modified>
</cp:coreProperties>
</file>