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75" r:id="rId3"/>
    <p:sldId id="273" r:id="rId4"/>
    <p:sldId id="266" r:id="rId5"/>
    <p:sldId id="280" r:id="rId6"/>
    <p:sldId id="277" r:id="rId7"/>
    <p:sldId id="296" r:id="rId8"/>
    <p:sldId id="281" r:id="rId9"/>
    <p:sldId id="289" r:id="rId10"/>
    <p:sldId id="272" r:id="rId11"/>
    <p:sldId id="290" r:id="rId12"/>
    <p:sldId id="261" r:id="rId13"/>
    <p:sldId id="271" r:id="rId14"/>
    <p:sldId id="265" r:id="rId15"/>
    <p:sldId id="282" r:id="rId16"/>
    <p:sldId id="264" r:id="rId17"/>
    <p:sldId id="283" r:id="rId18"/>
    <p:sldId id="29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9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[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438400"/>
            <a:ext cx="5114924" cy="3696775"/>
          </a:xfrm>
          <a:prstGeom prst="rect">
            <a:avLst/>
          </a:prstGeom>
        </p:spPr>
      </p:pic>
      <p:sp>
        <p:nvSpPr>
          <p:cNvPr id="4" name="Flowchart: Multidocument 3"/>
          <p:cNvSpPr/>
          <p:nvPr/>
        </p:nvSpPr>
        <p:spPr>
          <a:xfrm>
            <a:off x="2743200" y="762000"/>
            <a:ext cx="3293645" cy="1600200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724400"/>
            <a:ext cx="7924800" cy="175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Everyone was very afraid , but no one panicked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8_28819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533400" y="381000"/>
            <a:ext cx="8046126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495800"/>
            <a:ext cx="7924800" cy="1905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teacher helped the student to leave the building quietly and safely.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B2B86EAC-BCD7-0E48-918E-59CE6348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7848600" cy="3791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153763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343400"/>
            <a:ext cx="76962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Soon the firefighters come and put out the fire 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watched the firefighters from the school yard. He thought about the fire and the fighters for a longtime.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pZh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8600"/>
            <a:ext cx="5715000" cy="3527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038600"/>
            <a:ext cx="71628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After college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joined a volunteer fire department. As 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volunteer,he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did not get any money for his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work.But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did not mind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836421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152400"/>
            <a:ext cx="3886199" cy="2514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200400"/>
            <a:ext cx="80772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full-time firefighter. It is his job, so he earns money for it. Most of the time his work is putting out fires.  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93579C-60F5-4DCA-8161-3AD07C369B35}"/>
              </a:ext>
            </a:extLst>
          </p:cNvPr>
          <p:cNvSpPr txBox="1"/>
          <p:nvPr/>
        </p:nvSpPr>
        <p:spPr>
          <a:xfrm>
            <a:off x="1561513" y="381839"/>
            <a:ext cx="5906088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Student’s loud reading individually</a:t>
            </a:r>
          </a:p>
        </p:txBody>
      </p:sp>
      <p:pic>
        <p:nvPicPr>
          <p:cNvPr id="4" name="Picture 3" descr="image.jpg">
            <a:extLst>
              <a:ext uri="{FF2B5EF4-FFF2-40B4-BE49-F238E27FC236}">
                <a16:creationId xmlns:a16="http://schemas.microsoft.com/office/drawing/2014/main" xmlns="" id="{80E550CA-C997-4B4C-A20D-3A3D80418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90800"/>
            <a:ext cx="4036752" cy="2799806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28121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246F9B20-ADFA-7C4C-B26E-22BE6D6B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791394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38400" y="914400"/>
            <a:ext cx="38100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 -A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6600" y="25146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1400" y="32004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4572000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0" y="4191000"/>
            <a:ext cx="990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810000"/>
            <a:ext cx="990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0" y="5029200"/>
            <a:ext cx="990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/>
      <p:bldP spid="8" grpId="0"/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447800"/>
            <a:ext cx="5257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743200"/>
            <a:ext cx="6553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 in the blanks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 Single Corner Rectangle 25"/>
          <p:cNvSpPr/>
          <p:nvPr/>
        </p:nvSpPr>
        <p:spPr>
          <a:xfrm>
            <a:off x="1295400" y="4191000"/>
            <a:ext cx="6705600" cy="213360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A firefighter puts out-------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2.Raju ---------a firefighter after college.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The teachers helped the students--------the fire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914400"/>
            <a:ext cx="58674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Evaluation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514600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 joined  the  fire department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did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join as a volunteer  firefighter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 does  he talk about with the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studets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2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FE18B0-657C-45F9-B156-764235E1CA14}"/>
              </a:ext>
            </a:extLst>
          </p:cNvPr>
          <p:cNvSpPr txBox="1"/>
          <p:nvPr/>
        </p:nvSpPr>
        <p:spPr>
          <a:xfrm>
            <a:off x="1752600" y="457200"/>
            <a:ext cx="34290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08D461-848F-4916-AB07-29EBBA489F18}"/>
              </a:ext>
            </a:extLst>
          </p:cNvPr>
          <p:cNvSpPr txBox="1"/>
          <p:nvPr/>
        </p:nvSpPr>
        <p:spPr>
          <a:xfrm>
            <a:off x="1487659" y="3429000"/>
            <a:ext cx="5598941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5 sentence’s about a Firefighter.  </a:t>
            </a:r>
            <a:endParaRPr lang="en-US" sz="4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FE7BAF-BB0B-4990-B700-B2A00526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634" y="289372"/>
            <a:ext cx="2732650" cy="1821767"/>
          </a:xfrm>
          <a:prstGeom prst="ellipse">
            <a:avLst/>
          </a:prstGeom>
          <a:ln w="1905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5990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57475" y="152401"/>
            <a:ext cx="4229100" cy="137160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TEACHER’S IDENTITY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2057400" y="2133600"/>
            <a:ext cx="3676650" cy="38100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Anjuman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Nesbetgonj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GOVERNMENT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PRIMARY SCHOOL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Rangpur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Sador.Rangpur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CG\Desktop\ALO\Picture\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362200"/>
            <a:ext cx="2514600" cy="3387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95146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200400"/>
            <a:ext cx="2438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Panicked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762000"/>
            <a:ext cx="4648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48200" y="4953000"/>
            <a:ext cx="3733800" cy="1371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আ</a:t>
            </a:r>
            <a:r>
              <a:rPr lang="as-IN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ত</a:t>
            </a:r>
            <a:r>
              <a:rPr lang="en-US" sz="4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ংকিত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12"/>
          <a:stretch/>
        </p:blipFill>
        <p:spPr bwMode="auto">
          <a:xfrm>
            <a:off x="3886200" y="2057400"/>
            <a:ext cx="5029200" cy="25908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53"/>
            <a:ext cx="9144000" cy="6922153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3951145"/>
            <a:ext cx="9144000" cy="2550017"/>
          </a:xfrm>
          <a:prstGeom prst="rect">
            <a:avLst/>
          </a:prstGeom>
        </p:spPr>
        <p:txBody>
          <a:bodyPr numCol="1">
            <a:prstTxWarp prst="textChevron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0817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85900" y="2819400"/>
            <a:ext cx="6229350" cy="381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CLASS: </a:t>
            </a:r>
            <a:r>
              <a:rPr lang="en-US" sz="2400" b="1" dirty="0" smtClean="0">
                <a:solidFill>
                  <a:srgbClr val="7030A0"/>
                </a:solidFill>
              </a:rPr>
              <a:t>Five.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SUBJECT: ENGLISH.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LESSON:  </a:t>
            </a:r>
            <a:r>
              <a:rPr lang="en-US" sz="2400" b="1" dirty="0" smtClean="0">
                <a:solidFill>
                  <a:srgbClr val="C00000"/>
                </a:solidFill>
              </a:rPr>
              <a:t>Occupations.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PART OF LESSON:(</a:t>
            </a:r>
            <a:r>
              <a:rPr lang="en-US" sz="2400" b="1" dirty="0" smtClean="0">
                <a:solidFill>
                  <a:srgbClr val="7030A0"/>
                </a:solidFill>
              </a:rPr>
              <a:t>A)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Lesson Unit  9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TIME: 40 MINUTES.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DATE: </a:t>
            </a:r>
            <a:r>
              <a:rPr lang="en-US" sz="2400" b="1" dirty="0" smtClean="0">
                <a:solidFill>
                  <a:srgbClr val="7030A0"/>
                </a:solidFill>
              </a:rPr>
              <a:t>07/06/2020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143125" y="533400"/>
            <a:ext cx="4914900" cy="1676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836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LESSON IDENTITY</a:t>
            </a:r>
          </a:p>
        </p:txBody>
      </p:sp>
    </p:spTree>
    <p:extLst>
      <p:ext uri="{BB962C8B-B14F-4D97-AF65-F5344CB8AC3E}">
        <p14:creationId xmlns="" xmlns:p14="http://schemas.microsoft.com/office/powerpoint/2010/main" val="2294115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8" y="1066801"/>
            <a:ext cx="836676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304800" y="3581400"/>
            <a:ext cx="8153400" cy="1905000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90800" y="304800"/>
            <a:ext cx="4042064" cy="21613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lesson</a:t>
            </a:r>
            <a:endParaRPr lang="en-US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1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1054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295401"/>
            <a:ext cx="3200400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943600" y="3886200"/>
            <a:ext cx="3200400" cy="17526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দমক</a:t>
            </a:r>
            <a:r>
              <a:rPr lang="as-IN" sz="3200" b="1" dirty="0" smtClean="0">
                <a:solidFill>
                  <a:schemeClr val="bg2">
                    <a:lumMod val="1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ল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b="1" dirty="0" smtClean="0">
                <a:solidFill>
                  <a:schemeClr val="bg2">
                    <a:lumMod val="1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র্মী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75A151D0-F1BD-2A46-8BE0-59FBD44FA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8400"/>
            <a:ext cx="5562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1054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2667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267200" y="4572000"/>
            <a:ext cx="3505200" cy="18288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800" b="1" dirty="0" smtClean="0">
                <a:solidFill>
                  <a:schemeClr val="bg2">
                    <a:lumMod val="1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ে</a:t>
            </a:r>
            <a:r>
              <a:rPr lang="as-IN" sz="2800" b="1" dirty="0" smtClean="0">
                <a:solidFill>
                  <a:schemeClr val="bg2">
                    <a:lumMod val="1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চ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্ছাসেবক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B2B86EAC-BCD7-0E48-918E-59CE6348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5715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38" y="2507673"/>
            <a:ext cx="4900939" cy="34359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53592" y="886692"/>
            <a:ext cx="4301836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702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876800"/>
            <a:ext cx="7543800" cy="1828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long time ago, when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was in class 5, there was a fire in his school.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AF0FB1EF-3A28-B548-9F97-33916DC45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"/>
            <a:ext cx="5867400" cy="460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286</Words>
  <Application>Microsoft Office PowerPoint</Application>
  <PresentationFormat>On-screen Show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</dc:creator>
  <cp:lastModifiedBy>CG</cp:lastModifiedBy>
  <cp:revision>41</cp:revision>
  <dcterms:created xsi:type="dcterms:W3CDTF">2006-08-16T00:00:00Z</dcterms:created>
  <dcterms:modified xsi:type="dcterms:W3CDTF">2020-06-07T04:31:16Z</dcterms:modified>
</cp:coreProperties>
</file>