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6" r:id="rId1"/>
  </p:sldMasterIdLst>
  <p:notesMasterIdLst>
    <p:notesMasterId r:id="rId22"/>
  </p:notesMasterIdLst>
  <p:sldIdLst>
    <p:sldId id="287" r:id="rId2"/>
    <p:sldId id="282" r:id="rId3"/>
    <p:sldId id="259" r:id="rId4"/>
    <p:sldId id="260" r:id="rId5"/>
    <p:sldId id="278" r:id="rId6"/>
    <p:sldId id="261" r:id="rId7"/>
    <p:sldId id="276" r:id="rId8"/>
    <p:sldId id="267" r:id="rId9"/>
    <p:sldId id="280" r:id="rId10"/>
    <p:sldId id="263" r:id="rId11"/>
    <p:sldId id="264" r:id="rId12"/>
    <p:sldId id="277" r:id="rId13"/>
    <p:sldId id="266" r:id="rId14"/>
    <p:sldId id="269" r:id="rId15"/>
    <p:sldId id="279" r:id="rId16"/>
    <p:sldId id="273" r:id="rId17"/>
    <p:sldId id="270" r:id="rId18"/>
    <p:sldId id="283" r:id="rId19"/>
    <p:sldId id="288" r:id="rId20"/>
    <p:sldId id="28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3333FF"/>
    <a:srgbClr val="2FA7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35" autoAdjust="0"/>
    <p:restoredTop sz="94434" autoAdjust="0"/>
  </p:normalViewPr>
  <p:slideViewPr>
    <p:cSldViewPr>
      <p:cViewPr varScale="1">
        <p:scale>
          <a:sx n="74" d="100"/>
          <a:sy n="74" d="100"/>
        </p:scale>
        <p:origin x="130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-2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391E0E-56A0-4366-9A88-4ACBCB5E62E5}" type="doc">
      <dgm:prSet loTypeId="urn:microsoft.com/office/officeart/2005/8/layout/radial5" loCatId="cycle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D22371B-D0E6-4783-B750-61A8EB29D7B3}">
      <dgm:prSet phldrT="[Text]" custT="1"/>
      <dgm:spPr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-US" sz="2000" b="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000" b="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3C425FD-AB2E-4997-B9CF-BF493505654D}" type="parTrans" cxnId="{07CDBE92-EC76-463A-B094-BC37A6632109}">
      <dgm:prSet/>
      <dgm:spPr/>
      <dgm:t>
        <a:bodyPr/>
        <a:lstStyle/>
        <a:p>
          <a:endParaRPr lang="en-US" sz="2000" b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7A9D9F9-E14C-4731-A467-E5090A88D274}" type="sibTrans" cxnId="{07CDBE92-EC76-463A-B094-BC37A6632109}">
      <dgm:prSet/>
      <dgm:spPr/>
      <dgm:t>
        <a:bodyPr/>
        <a:lstStyle/>
        <a:p>
          <a:endParaRPr lang="en-US" sz="2000" b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24354F6-2DEF-4C3D-8DC0-26DF06CF2DEB}">
      <dgm:prSet phldrT="[Text]" custT="1"/>
      <dgm:spPr>
        <a:solidFill>
          <a:srgbClr val="92D050"/>
        </a:solidFill>
      </dgm:spPr>
      <dgm:t>
        <a:bodyPr/>
        <a:lstStyle/>
        <a:p>
          <a:r>
            <a:rPr lang="bn-BD" sz="3200" b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জন্ম</a:t>
          </a:r>
          <a:r>
            <a:rPr lang="en-US" sz="3200" b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:</a:t>
          </a:r>
          <a:r>
            <a:rPr lang="bn-BD" sz="3200" b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১৫ ডিসেম্বর ১৯০৬ সালে </a:t>
          </a:r>
          <a:endParaRPr lang="en-US" sz="3200" b="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CD3B9627-B752-43C3-8570-5218B11B0E0C}" type="parTrans" cxnId="{829A2FF9-6621-44C3-ACE0-89B8A1D3BAD0}">
      <dgm:prSet custT="1"/>
      <dgm:spPr>
        <a:solidFill>
          <a:srgbClr val="0070C0"/>
        </a:solidFill>
      </dgm:spPr>
      <dgm:t>
        <a:bodyPr/>
        <a:lstStyle/>
        <a:p>
          <a:endParaRPr lang="en-US" sz="2000" b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D4C36BE-4805-43AA-9754-CE7FDCBF1B56}" type="sibTrans" cxnId="{829A2FF9-6621-44C3-ACE0-89B8A1D3BAD0}">
      <dgm:prSet/>
      <dgm:spPr/>
      <dgm:t>
        <a:bodyPr/>
        <a:lstStyle/>
        <a:p>
          <a:endParaRPr lang="en-US" sz="2000" b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232B6DD-F014-4487-824F-B1B95A00FEB2}">
      <dgm:prSet phldrT="[Text]" custT="1"/>
      <dgm:spPr>
        <a:solidFill>
          <a:srgbClr val="92D050"/>
        </a:solidFill>
      </dgm:spPr>
      <dgm:t>
        <a:bodyPr/>
        <a:lstStyle/>
        <a:p>
          <a:r>
            <a:rPr lang="bn-BD" sz="3200" b="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পরিচিতি</a:t>
          </a:r>
          <a:r>
            <a:rPr lang="en-US" sz="3200" b="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:</a:t>
          </a:r>
          <a:r>
            <a:rPr lang="bn-BD" sz="3200" b="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 কবি</a:t>
          </a:r>
          <a:r>
            <a:rPr lang="en-US" sz="3200" b="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, </a:t>
          </a:r>
          <a:r>
            <a:rPr lang="bn-BD" sz="3200" b="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উপন্যাসিক,</a:t>
          </a:r>
          <a:r>
            <a:rPr lang="en-US" sz="3200" b="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BD" sz="3200" b="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সাংবাদিক</a:t>
          </a:r>
          <a:r>
            <a:rPr lang="en-US" sz="3200" b="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।</a:t>
          </a:r>
          <a:endParaRPr lang="en-US" sz="3200" b="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E1AEC9F5-4E93-445C-81CF-16E9BE9EC870}" type="parTrans" cxnId="{C9E4ADC8-74B6-4808-AF28-BB07D5EE596B}">
      <dgm:prSet custT="1"/>
      <dgm:spPr>
        <a:solidFill>
          <a:srgbClr val="0070C0"/>
        </a:solidFill>
      </dgm:spPr>
      <dgm:t>
        <a:bodyPr/>
        <a:lstStyle/>
        <a:p>
          <a:endParaRPr lang="en-US" sz="2000" b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A216D8A-2F46-47A8-A2F8-24289DD0B705}" type="sibTrans" cxnId="{C9E4ADC8-74B6-4808-AF28-BB07D5EE596B}">
      <dgm:prSet/>
      <dgm:spPr/>
      <dgm:t>
        <a:bodyPr/>
        <a:lstStyle/>
        <a:p>
          <a:endParaRPr lang="en-US" sz="2000" b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1B49947-A172-480B-9DF8-4CFEC2F15B31}">
      <dgm:prSet phldrT="[Text]" custT="1"/>
      <dgm:spPr>
        <a:solidFill>
          <a:srgbClr val="92D050"/>
        </a:solidFill>
      </dgm:spPr>
      <dgm:t>
        <a:bodyPr/>
        <a:lstStyle/>
        <a:p>
          <a:r>
            <a:rPr lang="bn-BD" sz="3200" b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মৃত্যু</a:t>
          </a:r>
          <a:r>
            <a:rPr lang="en-US" sz="3200" b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:</a:t>
          </a:r>
          <a:r>
            <a:rPr lang="bn-BD" sz="3200" b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১৭ জুন ১৯৭৯ সালে </a:t>
          </a:r>
          <a:endParaRPr lang="en-US" sz="3200" b="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377E49CD-3EB5-4F72-B462-C18E7A14934C}" type="parTrans" cxnId="{8DBF8DA1-2801-4619-803E-AE7472332CF0}">
      <dgm:prSet custT="1"/>
      <dgm:spPr>
        <a:solidFill>
          <a:srgbClr val="0070C0"/>
        </a:solidFill>
      </dgm:spPr>
      <dgm:t>
        <a:bodyPr/>
        <a:lstStyle/>
        <a:p>
          <a:endParaRPr lang="en-US" sz="2000" b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77FD42D-6767-4EC8-962F-F3B9652EB0EF}" type="sibTrans" cxnId="{8DBF8DA1-2801-4619-803E-AE7472332CF0}">
      <dgm:prSet/>
      <dgm:spPr/>
      <dgm:t>
        <a:bodyPr/>
        <a:lstStyle/>
        <a:p>
          <a:endParaRPr lang="en-US" sz="2000" b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A9FF1A6-FAFD-4BE6-A5C1-CB78FA734634}">
      <dgm:prSet custT="1"/>
      <dgm:spPr>
        <a:solidFill>
          <a:srgbClr val="92D050"/>
        </a:solidFill>
      </dgm:spPr>
      <dgm:t>
        <a:bodyPr/>
        <a:lstStyle/>
        <a:p>
          <a:r>
            <a:rPr lang="en-US" sz="320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কবি : </a:t>
          </a:r>
          <a:r>
            <a:rPr lang="bn-BD" sz="320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বন্দে আলী মিঞা</a:t>
          </a:r>
          <a:endParaRPr lang="en-US" sz="3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4D70F035-AC08-4E36-B59F-A91D3587D4E5}" type="parTrans" cxnId="{00D16991-077F-463F-A15D-98BB5EA8C472}">
      <dgm:prSet/>
      <dgm:spPr>
        <a:solidFill>
          <a:srgbClr val="0070C0"/>
        </a:solidFill>
      </dgm:spPr>
      <dgm:t>
        <a:bodyPr/>
        <a:lstStyle/>
        <a:p>
          <a:endParaRPr lang="en-US"/>
        </a:p>
      </dgm:t>
    </dgm:pt>
    <dgm:pt modelId="{2E895F86-3D8A-46D4-85F0-A0AEED5C5F29}" type="sibTrans" cxnId="{00D16991-077F-463F-A15D-98BB5EA8C472}">
      <dgm:prSet/>
      <dgm:spPr/>
      <dgm:t>
        <a:bodyPr/>
        <a:lstStyle/>
        <a:p>
          <a:endParaRPr lang="en-US"/>
        </a:p>
      </dgm:t>
    </dgm:pt>
    <dgm:pt modelId="{1AEF3BF9-5825-4420-927D-DE45362585F1}" type="pres">
      <dgm:prSet presAssocID="{5E391E0E-56A0-4366-9A88-4ACBCB5E62E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42DE2E9-D615-417B-8C54-434A44C98880}" type="pres">
      <dgm:prSet presAssocID="{9D22371B-D0E6-4783-B750-61A8EB29D7B3}" presName="centerShape" presStyleLbl="node0" presStyleIdx="0" presStyleCnt="1" custScaleX="129989" custScaleY="129989" custLinFactNeighborX="-717" custLinFactNeighborY="1509"/>
      <dgm:spPr/>
      <dgm:t>
        <a:bodyPr/>
        <a:lstStyle/>
        <a:p>
          <a:endParaRPr lang="en-US"/>
        </a:p>
      </dgm:t>
    </dgm:pt>
    <dgm:pt modelId="{ABF0BD43-7083-43CF-B06F-3B595F751766}" type="pres">
      <dgm:prSet presAssocID="{4D70F035-AC08-4E36-B59F-A91D3587D4E5}" presName="parTrans" presStyleLbl="sibTrans2D1" presStyleIdx="0" presStyleCnt="4"/>
      <dgm:spPr/>
      <dgm:t>
        <a:bodyPr/>
        <a:lstStyle/>
        <a:p>
          <a:endParaRPr lang="en-US"/>
        </a:p>
      </dgm:t>
    </dgm:pt>
    <dgm:pt modelId="{94CECAEB-3B91-4580-91DF-9D574427DE1C}" type="pres">
      <dgm:prSet presAssocID="{4D70F035-AC08-4E36-B59F-A91D3587D4E5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E991BFCB-DB8A-426F-A61D-E5C47450E18B}" type="pres">
      <dgm:prSet presAssocID="{3A9FF1A6-FAFD-4BE6-A5C1-CB78FA734634}" presName="node" presStyleLbl="node1" presStyleIdx="0" presStyleCnt="4" custScaleX="158876" custRadScaleRad="94091" custRadScaleInc="-16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1A22E1-69CF-4E6B-A9A7-02C292BCC16F}" type="pres">
      <dgm:prSet presAssocID="{CD3B9627-B752-43C3-8570-5218B11B0E0C}" presName="parTrans" presStyleLbl="sibTrans2D1" presStyleIdx="1" presStyleCnt="4"/>
      <dgm:spPr/>
      <dgm:t>
        <a:bodyPr/>
        <a:lstStyle/>
        <a:p>
          <a:endParaRPr lang="en-US"/>
        </a:p>
      </dgm:t>
    </dgm:pt>
    <dgm:pt modelId="{4D4A79C8-E9EA-4762-A76C-71EABEFF2B4F}" type="pres">
      <dgm:prSet presAssocID="{CD3B9627-B752-43C3-8570-5218B11B0E0C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28A2FCA3-DE76-466A-B9DA-8BE3638EDC4B}" type="pres">
      <dgm:prSet presAssocID="{324354F6-2DEF-4C3D-8DC0-26DF06CF2DEB}" presName="node" presStyleLbl="node1" presStyleIdx="1" presStyleCnt="4" custScaleX="174503" custRadScaleRad="116981" custRadScaleInc="16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FC9E82-1E89-4AD3-BD84-42C4A6CE53BF}" type="pres">
      <dgm:prSet presAssocID="{E1AEC9F5-4E93-445C-81CF-16E9BE9EC870}" presName="parTrans" presStyleLbl="sibTrans2D1" presStyleIdx="2" presStyleCnt="4"/>
      <dgm:spPr/>
      <dgm:t>
        <a:bodyPr/>
        <a:lstStyle/>
        <a:p>
          <a:endParaRPr lang="en-US"/>
        </a:p>
      </dgm:t>
    </dgm:pt>
    <dgm:pt modelId="{86BB3175-D239-4F03-8EEF-8BF5F6963FD8}" type="pres">
      <dgm:prSet presAssocID="{E1AEC9F5-4E93-445C-81CF-16E9BE9EC870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B42189A0-CE66-4A2F-8A60-7AF83A608184}" type="pres">
      <dgm:prSet presAssocID="{5232B6DD-F014-4487-824F-B1B95A00FEB2}" presName="node" presStyleLbl="node1" presStyleIdx="2" presStyleCnt="4" custScaleX="186511" custRadScaleRad="96132" custRadScaleInc="27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5FEB18-FD26-4E94-9177-2D9926F06739}" type="pres">
      <dgm:prSet presAssocID="{377E49CD-3EB5-4F72-B462-C18E7A14934C}" presName="parTrans" presStyleLbl="sibTrans2D1" presStyleIdx="3" presStyleCnt="4"/>
      <dgm:spPr/>
      <dgm:t>
        <a:bodyPr/>
        <a:lstStyle/>
        <a:p>
          <a:endParaRPr lang="en-US"/>
        </a:p>
      </dgm:t>
    </dgm:pt>
    <dgm:pt modelId="{8E6668A6-117E-4DEC-8671-629C34BB36A8}" type="pres">
      <dgm:prSet presAssocID="{377E49CD-3EB5-4F72-B462-C18E7A14934C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884095E6-63CE-4292-9CED-0162B39B033A}" type="pres">
      <dgm:prSet presAssocID="{51B49947-A172-480B-9DF8-4CFEC2F15B31}" presName="node" presStyleLbl="node1" presStyleIdx="3" presStyleCnt="4" custScaleX="167750" custRadScaleRad="116980" custRadScaleInc="16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578D7DF-827A-4E40-B018-F0B97499CDA3}" type="presOf" srcId="{E1AEC9F5-4E93-445C-81CF-16E9BE9EC870}" destId="{3DFC9E82-1E89-4AD3-BD84-42C4A6CE53BF}" srcOrd="0" destOrd="0" presId="urn:microsoft.com/office/officeart/2005/8/layout/radial5"/>
    <dgm:cxn modelId="{79CBB06E-F659-4EA7-BDB6-D32CEE0A5E3B}" type="presOf" srcId="{51B49947-A172-480B-9DF8-4CFEC2F15B31}" destId="{884095E6-63CE-4292-9CED-0162B39B033A}" srcOrd="0" destOrd="0" presId="urn:microsoft.com/office/officeart/2005/8/layout/radial5"/>
    <dgm:cxn modelId="{C9E4ADC8-74B6-4808-AF28-BB07D5EE596B}" srcId="{9D22371B-D0E6-4783-B750-61A8EB29D7B3}" destId="{5232B6DD-F014-4487-824F-B1B95A00FEB2}" srcOrd="2" destOrd="0" parTransId="{E1AEC9F5-4E93-445C-81CF-16E9BE9EC870}" sibTransId="{4A216D8A-2F46-47A8-A2F8-24289DD0B705}"/>
    <dgm:cxn modelId="{0A3652DE-8DA6-4CB5-87C0-5E8581AB2440}" type="presOf" srcId="{377E49CD-3EB5-4F72-B462-C18E7A14934C}" destId="{115FEB18-FD26-4E94-9177-2D9926F06739}" srcOrd="0" destOrd="0" presId="urn:microsoft.com/office/officeart/2005/8/layout/radial5"/>
    <dgm:cxn modelId="{8D0BFC8D-8742-4839-8217-A17397490F54}" type="presOf" srcId="{E1AEC9F5-4E93-445C-81CF-16E9BE9EC870}" destId="{86BB3175-D239-4F03-8EEF-8BF5F6963FD8}" srcOrd="1" destOrd="0" presId="urn:microsoft.com/office/officeart/2005/8/layout/radial5"/>
    <dgm:cxn modelId="{00D16991-077F-463F-A15D-98BB5EA8C472}" srcId="{9D22371B-D0E6-4783-B750-61A8EB29D7B3}" destId="{3A9FF1A6-FAFD-4BE6-A5C1-CB78FA734634}" srcOrd="0" destOrd="0" parTransId="{4D70F035-AC08-4E36-B59F-A91D3587D4E5}" sibTransId="{2E895F86-3D8A-46D4-85F0-A0AEED5C5F29}"/>
    <dgm:cxn modelId="{B80A20B2-2EA5-4361-B334-23C568859109}" type="presOf" srcId="{4D70F035-AC08-4E36-B59F-A91D3587D4E5}" destId="{ABF0BD43-7083-43CF-B06F-3B595F751766}" srcOrd="0" destOrd="0" presId="urn:microsoft.com/office/officeart/2005/8/layout/radial5"/>
    <dgm:cxn modelId="{4CF9551F-B6FC-4801-BA90-EF5257B7D8D2}" type="presOf" srcId="{4D70F035-AC08-4E36-B59F-A91D3587D4E5}" destId="{94CECAEB-3B91-4580-91DF-9D574427DE1C}" srcOrd="1" destOrd="0" presId="urn:microsoft.com/office/officeart/2005/8/layout/radial5"/>
    <dgm:cxn modelId="{F9D03D64-B070-41AC-95C2-58AF96B1BE05}" type="presOf" srcId="{9D22371B-D0E6-4783-B750-61A8EB29D7B3}" destId="{F42DE2E9-D615-417B-8C54-434A44C98880}" srcOrd="0" destOrd="0" presId="urn:microsoft.com/office/officeart/2005/8/layout/radial5"/>
    <dgm:cxn modelId="{37222C1C-7E44-413D-809E-2E99B67F9C8B}" type="presOf" srcId="{5232B6DD-F014-4487-824F-B1B95A00FEB2}" destId="{B42189A0-CE66-4A2F-8A60-7AF83A608184}" srcOrd="0" destOrd="0" presId="urn:microsoft.com/office/officeart/2005/8/layout/radial5"/>
    <dgm:cxn modelId="{07CDBE92-EC76-463A-B094-BC37A6632109}" srcId="{5E391E0E-56A0-4366-9A88-4ACBCB5E62E5}" destId="{9D22371B-D0E6-4783-B750-61A8EB29D7B3}" srcOrd="0" destOrd="0" parTransId="{33C425FD-AB2E-4997-B9CF-BF493505654D}" sibTransId="{67A9D9F9-E14C-4731-A467-E5090A88D274}"/>
    <dgm:cxn modelId="{8DBF8DA1-2801-4619-803E-AE7472332CF0}" srcId="{9D22371B-D0E6-4783-B750-61A8EB29D7B3}" destId="{51B49947-A172-480B-9DF8-4CFEC2F15B31}" srcOrd="3" destOrd="0" parTransId="{377E49CD-3EB5-4F72-B462-C18E7A14934C}" sibTransId="{A77FD42D-6767-4EC8-962F-F3B9652EB0EF}"/>
    <dgm:cxn modelId="{45258846-A7FC-41E2-BC21-EE87297217E9}" type="presOf" srcId="{324354F6-2DEF-4C3D-8DC0-26DF06CF2DEB}" destId="{28A2FCA3-DE76-466A-B9DA-8BE3638EDC4B}" srcOrd="0" destOrd="0" presId="urn:microsoft.com/office/officeart/2005/8/layout/radial5"/>
    <dgm:cxn modelId="{23884B3A-0A61-473E-878D-D8D3A3E101B8}" type="presOf" srcId="{3A9FF1A6-FAFD-4BE6-A5C1-CB78FA734634}" destId="{E991BFCB-DB8A-426F-A61D-E5C47450E18B}" srcOrd="0" destOrd="0" presId="urn:microsoft.com/office/officeart/2005/8/layout/radial5"/>
    <dgm:cxn modelId="{5B72F214-2480-48FB-895C-E7A2723E67BE}" type="presOf" srcId="{377E49CD-3EB5-4F72-B462-C18E7A14934C}" destId="{8E6668A6-117E-4DEC-8671-629C34BB36A8}" srcOrd="1" destOrd="0" presId="urn:microsoft.com/office/officeart/2005/8/layout/radial5"/>
    <dgm:cxn modelId="{2030DE13-927C-4246-AFD6-50E74E082845}" type="presOf" srcId="{CD3B9627-B752-43C3-8570-5218B11B0E0C}" destId="{531A22E1-69CF-4E6B-A9A7-02C292BCC16F}" srcOrd="0" destOrd="0" presId="urn:microsoft.com/office/officeart/2005/8/layout/radial5"/>
    <dgm:cxn modelId="{94244682-D19F-4BDB-A129-832DECF165CE}" type="presOf" srcId="{5E391E0E-56A0-4366-9A88-4ACBCB5E62E5}" destId="{1AEF3BF9-5825-4420-927D-DE45362585F1}" srcOrd="0" destOrd="0" presId="urn:microsoft.com/office/officeart/2005/8/layout/radial5"/>
    <dgm:cxn modelId="{829A2FF9-6621-44C3-ACE0-89B8A1D3BAD0}" srcId="{9D22371B-D0E6-4783-B750-61A8EB29D7B3}" destId="{324354F6-2DEF-4C3D-8DC0-26DF06CF2DEB}" srcOrd="1" destOrd="0" parTransId="{CD3B9627-B752-43C3-8570-5218B11B0E0C}" sibTransId="{7D4C36BE-4805-43AA-9754-CE7FDCBF1B56}"/>
    <dgm:cxn modelId="{5AD7BC42-B8F8-4123-ABFE-101C5115EABE}" type="presOf" srcId="{CD3B9627-B752-43C3-8570-5218B11B0E0C}" destId="{4D4A79C8-E9EA-4762-A76C-71EABEFF2B4F}" srcOrd="1" destOrd="0" presId="urn:microsoft.com/office/officeart/2005/8/layout/radial5"/>
    <dgm:cxn modelId="{841C6EFD-E035-4485-93A2-9341DC6F5AE3}" type="presParOf" srcId="{1AEF3BF9-5825-4420-927D-DE45362585F1}" destId="{F42DE2E9-D615-417B-8C54-434A44C98880}" srcOrd="0" destOrd="0" presId="urn:microsoft.com/office/officeart/2005/8/layout/radial5"/>
    <dgm:cxn modelId="{C859A73B-8A97-42D5-9222-AD4A5DB813A0}" type="presParOf" srcId="{1AEF3BF9-5825-4420-927D-DE45362585F1}" destId="{ABF0BD43-7083-43CF-B06F-3B595F751766}" srcOrd="1" destOrd="0" presId="urn:microsoft.com/office/officeart/2005/8/layout/radial5"/>
    <dgm:cxn modelId="{B27A15F6-FE14-4002-B9C3-B29B86CEDFCF}" type="presParOf" srcId="{ABF0BD43-7083-43CF-B06F-3B595F751766}" destId="{94CECAEB-3B91-4580-91DF-9D574427DE1C}" srcOrd="0" destOrd="0" presId="urn:microsoft.com/office/officeart/2005/8/layout/radial5"/>
    <dgm:cxn modelId="{14F73FE8-3D56-4875-8DD0-A43E2756DAC5}" type="presParOf" srcId="{1AEF3BF9-5825-4420-927D-DE45362585F1}" destId="{E991BFCB-DB8A-426F-A61D-E5C47450E18B}" srcOrd="2" destOrd="0" presId="urn:microsoft.com/office/officeart/2005/8/layout/radial5"/>
    <dgm:cxn modelId="{25B0DC01-6A6D-4A7E-969A-AF1255EFAAFF}" type="presParOf" srcId="{1AEF3BF9-5825-4420-927D-DE45362585F1}" destId="{531A22E1-69CF-4E6B-A9A7-02C292BCC16F}" srcOrd="3" destOrd="0" presId="urn:microsoft.com/office/officeart/2005/8/layout/radial5"/>
    <dgm:cxn modelId="{3EE6EADE-A319-4818-B34E-E652BCB30C88}" type="presParOf" srcId="{531A22E1-69CF-4E6B-A9A7-02C292BCC16F}" destId="{4D4A79C8-E9EA-4762-A76C-71EABEFF2B4F}" srcOrd="0" destOrd="0" presId="urn:microsoft.com/office/officeart/2005/8/layout/radial5"/>
    <dgm:cxn modelId="{17754047-57F6-4695-853C-62F31F63D540}" type="presParOf" srcId="{1AEF3BF9-5825-4420-927D-DE45362585F1}" destId="{28A2FCA3-DE76-466A-B9DA-8BE3638EDC4B}" srcOrd="4" destOrd="0" presId="urn:microsoft.com/office/officeart/2005/8/layout/radial5"/>
    <dgm:cxn modelId="{7BFCDBBD-52D7-4D8C-AADB-963B4A36BD9E}" type="presParOf" srcId="{1AEF3BF9-5825-4420-927D-DE45362585F1}" destId="{3DFC9E82-1E89-4AD3-BD84-42C4A6CE53BF}" srcOrd="5" destOrd="0" presId="urn:microsoft.com/office/officeart/2005/8/layout/radial5"/>
    <dgm:cxn modelId="{7151B473-4E35-42E6-9D79-16CF2D51EBD0}" type="presParOf" srcId="{3DFC9E82-1E89-4AD3-BD84-42C4A6CE53BF}" destId="{86BB3175-D239-4F03-8EEF-8BF5F6963FD8}" srcOrd="0" destOrd="0" presId="urn:microsoft.com/office/officeart/2005/8/layout/radial5"/>
    <dgm:cxn modelId="{F2226B62-8ABE-46F4-B95D-7F37D9124390}" type="presParOf" srcId="{1AEF3BF9-5825-4420-927D-DE45362585F1}" destId="{B42189A0-CE66-4A2F-8A60-7AF83A608184}" srcOrd="6" destOrd="0" presId="urn:microsoft.com/office/officeart/2005/8/layout/radial5"/>
    <dgm:cxn modelId="{7F2F0027-FFB4-423B-8261-0350D25C77DD}" type="presParOf" srcId="{1AEF3BF9-5825-4420-927D-DE45362585F1}" destId="{115FEB18-FD26-4E94-9177-2D9926F06739}" srcOrd="7" destOrd="0" presId="urn:microsoft.com/office/officeart/2005/8/layout/radial5"/>
    <dgm:cxn modelId="{2C815CB5-8C2B-47FE-867D-1FA3FB37ED2A}" type="presParOf" srcId="{115FEB18-FD26-4E94-9177-2D9926F06739}" destId="{8E6668A6-117E-4DEC-8671-629C34BB36A8}" srcOrd="0" destOrd="0" presId="urn:microsoft.com/office/officeart/2005/8/layout/radial5"/>
    <dgm:cxn modelId="{B9D3A137-2E65-4D82-961C-BCDC42472297}" type="presParOf" srcId="{1AEF3BF9-5825-4420-927D-DE45362585F1}" destId="{884095E6-63CE-4292-9CED-0162B39B033A}" srcOrd="8" destOrd="0" presId="urn:microsoft.com/office/officeart/2005/8/layout/radial5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4FF9C6-C7C8-4245-86EB-7EF0EB8D106B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77F0BB-4C00-4D53-A80F-7A63B9A213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741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7F0BB-4C00-4D53-A80F-7A63B9A213F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603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969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070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482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555691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708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205256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5133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1082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282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000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526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295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197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062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592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787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24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59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  <p:sldLayoutId id="2147483781" r:id="rId15"/>
    <p:sldLayoutId id="2147483782" r:id="rId16"/>
    <p:sldLayoutId id="214748378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822"/>
            <a:ext cx="9140240" cy="68608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09700" y="1850036"/>
            <a:ext cx="63246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b="1" dirty="0" err="1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9900" b="1" dirty="0">
              <a:ln w="18000">
                <a:solidFill>
                  <a:schemeClr val="bg1"/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91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65" y="3809659"/>
            <a:ext cx="3076135" cy="1752600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rnd">
            <a:solidFill>
              <a:schemeClr val="tx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663044" y="1599678"/>
            <a:ext cx="5295216" cy="64633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আমাদের ছোট গাঁয়ে ছোট ছোট ঘর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63044" y="4362793"/>
            <a:ext cx="5295217" cy="64633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থাকি সেথা সবে মিলে নাহি কেহ পর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65" y="1046543"/>
            <a:ext cx="3076135" cy="17526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0133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08" y="3737263"/>
            <a:ext cx="2890892" cy="22825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44" y="990600"/>
            <a:ext cx="2895600" cy="20844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357489" y="1709657"/>
            <a:ext cx="5410200" cy="646331"/>
          </a:xfrm>
          <a:prstGeom prst="rect">
            <a:avLst/>
          </a:prstGeom>
          <a:ln>
            <a:solidFill>
              <a:schemeClr val="tx1">
                <a:alpha val="6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পাড়ার সকল ছেলে মোরা ভাই ভাই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2800" y="4522108"/>
            <a:ext cx="5410200" cy="646331"/>
          </a:xfrm>
          <a:prstGeom prst="rect">
            <a:avLst/>
          </a:prstGeom>
          <a:ln>
            <a:solidFill>
              <a:schemeClr val="tx1">
                <a:alpha val="6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এক সাথে খেলি আর পাঠশালে যাই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97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" y="921462"/>
            <a:ext cx="3186430" cy="21956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46" y="3635840"/>
            <a:ext cx="3186430" cy="22225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0001" y="1696134"/>
            <a:ext cx="5105400" cy="646331"/>
          </a:xfrm>
          <a:prstGeom prst="rect">
            <a:avLst/>
          </a:prstGeom>
          <a:ln>
            <a:solidFill>
              <a:schemeClr val="tx1">
                <a:alpha val="6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হিংসা ও মারামারি কভু নাহি করি।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41653" y="4423947"/>
            <a:ext cx="5075105" cy="646331"/>
          </a:xfrm>
          <a:prstGeom prst="rect">
            <a:avLst/>
          </a:prstGeom>
          <a:ln>
            <a:solidFill>
              <a:schemeClr val="tx1">
                <a:alpha val="6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পিতামাতা গুরুজনে সদা মোরা ডরি।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48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71800" y="1828800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3200" y="384512"/>
            <a:ext cx="6248400" cy="5940088"/>
          </a:xfrm>
          <a:prstGeom prst="rect">
            <a:avLst/>
          </a:prstGeom>
          <a:solidFill>
            <a:schemeClr val="bg1"/>
          </a:solidFill>
          <a:ln>
            <a:solidFill>
              <a:srgbClr val="3333F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 গ্রাম</a:t>
            </a:r>
          </a:p>
          <a:p>
            <a:pPr algn="ctr"/>
            <a:r>
              <a:rPr lang="en-US" sz="40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বন্দে</a:t>
            </a:r>
            <a:r>
              <a:rPr lang="en-US" sz="4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4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মিঞা</a:t>
            </a:r>
            <a:endParaRPr lang="en-US" sz="40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0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0070C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আমাদের ছোট গাঁয়ে ছোট ছোট ঘর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থাকি সেথা সবে মিলে নাহি কেহ পর।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পাড়ার সকল ছেলে মোরা ভাই ভাই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একসাথে খেলি আর পাঠশালে যাই।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হিংসা ও মারামারি কভু নাহি করি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,</a:t>
            </a:r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পিতা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মাতা গুরুজনে সদা মোরা ডরি।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34369" y="384512"/>
            <a:ext cx="2394531" cy="15240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শিক্ষকের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আবৃত্তি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1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3086100"/>
            <a:ext cx="2387497" cy="15240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আবৃত্তি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04800" y="228600"/>
            <a:ext cx="8534400" cy="838200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পাঠ্য বইয়ের ৫৯ পৃষ্ঠা বের ক</a:t>
            </a:r>
            <a:r>
              <a:rPr lang="en-US" sz="4000" b="1" dirty="0" err="1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রে</a:t>
            </a:r>
            <a:r>
              <a:rPr lang="en-US" sz="4000" b="1" dirty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4000" b="1" dirty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নাও</a:t>
            </a:r>
            <a:r>
              <a:rPr lang="en-US" sz="4000" b="1" dirty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9" t="1388" r="10006" b="2861"/>
          <a:stretch/>
        </p:blipFill>
        <p:spPr>
          <a:xfrm>
            <a:off x="3124200" y="1295400"/>
            <a:ext cx="3933093" cy="5105400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09905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74576" y="1066800"/>
            <a:ext cx="419100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bn-BD" sz="7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কাজ</a:t>
            </a:r>
            <a:endParaRPr lang="en-US" sz="72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3200400"/>
            <a:ext cx="7054152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জোড়ায় জোড়ায় কবিতা আবৃত্তি কর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895600" y="551528"/>
            <a:ext cx="3352800" cy="13716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7682" y="2550855"/>
            <a:ext cx="7908636" cy="25545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গ্রামের ঘর গুলো দেখতে কেমন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ছেলেমেয়েরা একসাথে কোথায় যায়?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ছেলেমেয়েরা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কোথায় পড়াশুনা করতে যায়?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৪। গ্রামের ছেলেমেয়েরা এক সাথে কী করে?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77200" y="396240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87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47900" y="762000"/>
            <a:ext cx="4648200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শূন্যস্থান পূরণ ক</a:t>
            </a:r>
            <a:r>
              <a:rPr lang="en-US" sz="6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6250" y="2514600"/>
            <a:ext cx="8191500" cy="2800767"/>
          </a:xfrm>
          <a:prstGeom prst="rect">
            <a:avLst/>
          </a:prstGeom>
          <a:ln>
            <a:solidFill>
              <a:schemeClr val="tx1">
                <a:alpha val="6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পাড়ার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……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মোরা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ভাই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ভাই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থাকি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সেথা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মিলে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……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কেহ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৩।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একসাথে খেলি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……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যাই।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৪।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……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ঘর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91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7900" y="762000"/>
            <a:ext cx="4648200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6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নাও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0550" y="2514600"/>
            <a:ext cx="7962900" cy="2800767"/>
          </a:xfrm>
          <a:prstGeom prst="rect">
            <a:avLst/>
          </a:prstGeom>
          <a:ln>
            <a:solidFill>
              <a:schemeClr val="tx1">
                <a:alpha val="6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পাড়ার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ছেলে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মোরা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ভাই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ভাই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থাকি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সেথা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মিলে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নাহি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কেহ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৩।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একসাথে খেলি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পাঠশালে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যাই।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৪।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গাঁয়ে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ঘর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824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7900" y="1066800"/>
            <a:ext cx="4648200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19175" y="2895600"/>
            <a:ext cx="7105650" cy="167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১।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গ্রামের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ঘরগুলো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২।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গ্রামের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লোকজন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593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230" y="3510171"/>
            <a:ext cx="4119770" cy="31085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আনোয়ার হোসেন</a:t>
            </a:r>
          </a:p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শিক্ষক</a:t>
            </a:r>
          </a:p>
          <a:p>
            <a:pPr algn="ctr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কালদাসপাড়া ডা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ংগি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সেরাজুল হক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তেঁতুলিয়া, পঞ্চগড়।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- ০১৭৪৪৪১৯১৬১</a:t>
            </a:r>
            <a:endParaRPr lang="en-GB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3249568" y="152400"/>
            <a:ext cx="2644864" cy="985244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GB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2999" y="3510170"/>
            <a:ext cx="4156082" cy="310854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ণি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বিষয় : বাংলা</a:t>
            </a:r>
          </a:p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পাঠ : আমাদের গ্রাম</a:t>
            </a:r>
          </a:p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পাঠ্যাংশ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আমাদের ছোট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গায়ে-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------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সদা মোরা ডরি। </a:t>
            </a:r>
          </a:p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সময় : ৪০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8" t="6938" r="21143" b="12643"/>
          <a:stretch/>
        </p:blipFill>
        <p:spPr>
          <a:xfrm>
            <a:off x="1120863" y="838200"/>
            <a:ext cx="2020503" cy="254407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789" y="838200"/>
            <a:ext cx="2020503" cy="25440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rnd">
            <a:solidFill>
              <a:schemeClr val="tx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1" name="Flowchart: Decision 10"/>
          <p:cNvSpPr/>
          <p:nvPr/>
        </p:nvSpPr>
        <p:spPr>
          <a:xfrm>
            <a:off x="4235129" y="1137644"/>
            <a:ext cx="673742" cy="5481069"/>
          </a:xfrm>
          <a:prstGeom prst="flowChartDecisio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63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1676400"/>
            <a:ext cx="7620000" cy="37702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3900" b="1" dirty="0">
                <a:ln w="381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BD" sz="239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239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508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5800" y="5029200"/>
            <a:ext cx="8159785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১ম ও ২য় ছবির মধ্যে কোন পার্থক্য আছে কী?</a:t>
            </a:r>
            <a:endParaRPr lang="en-US" sz="4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35869"/>
            <a:ext cx="3809999" cy="310753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tx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1" y="1235868"/>
            <a:ext cx="3809999" cy="310753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tx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4378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69145"/>
            <a:ext cx="3842657" cy="3294184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066800"/>
            <a:ext cx="3831771" cy="3294184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685801" y="4820529"/>
            <a:ext cx="7946570" cy="707886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এই দৃশ্যগুলো তোমরা কোথায় দেখতে পাও?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664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2209800"/>
            <a:ext cx="6400800" cy="1371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dirty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আমাদের </a:t>
            </a:r>
            <a:r>
              <a:rPr lang="bn-BD" sz="9600" b="1" dirty="0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গ্রাম</a:t>
            </a:r>
            <a:endParaRPr lang="en-US" sz="9600" b="1" dirty="0">
              <a:ln/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762000"/>
            <a:ext cx="548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71700" y="3847635"/>
            <a:ext cx="4953000" cy="1219200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বন্দে আলী মিঞা</a:t>
            </a:r>
            <a:endParaRPr lang="en-US" sz="5400" b="1" dirty="0">
              <a:ln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917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00600" y="1143000"/>
            <a:ext cx="184731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6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2057400"/>
            <a:ext cx="8458200" cy="37856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2.1.1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কবিতা শুনে বুঝতে পারবে।</a:t>
            </a:r>
          </a:p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2.2.2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পাঠ্য কবিতার মূল বিষয় নিজে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র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ভাষায়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বলতে 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পারবে।</a:t>
            </a:r>
          </a:p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2.1.3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পাঠ্য বইয়ের কবিতা শ্রবণযোগ্য স্বরে আবৃতি 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করতে পারবে ।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2.3.2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কবিতা সংশ্লিষ্ট প্রশ্নের উত্তর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পারবে।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167497" y="609600"/>
            <a:ext cx="3450935" cy="888831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87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597313947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5993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42DE2E9-D615-417B-8C54-434A44C988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F42DE2E9-D615-417B-8C54-434A44C988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F42DE2E9-D615-417B-8C54-434A44C988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graphicEl>
                                              <a:dgm id="{F42DE2E9-D615-417B-8C54-434A44C988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BF0BD43-7083-43CF-B06F-3B595F7517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ABF0BD43-7083-43CF-B06F-3B595F7517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graphicEl>
                                              <a:dgm id="{ABF0BD43-7083-43CF-B06F-3B595F7517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graphicEl>
                                              <a:dgm id="{ABF0BD43-7083-43CF-B06F-3B595F7517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991BFCB-DB8A-426F-A61D-E5C47450E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graphicEl>
                                              <a:dgm id="{E991BFCB-DB8A-426F-A61D-E5C47450E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graphicEl>
                                              <a:dgm id="{E991BFCB-DB8A-426F-A61D-E5C47450E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graphicEl>
                                              <a:dgm id="{E991BFCB-DB8A-426F-A61D-E5C47450E1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31A22E1-69CF-4E6B-A9A7-02C292BCC1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graphicEl>
                                              <a:dgm id="{531A22E1-69CF-4E6B-A9A7-02C292BCC1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graphicEl>
                                              <a:dgm id="{531A22E1-69CF-4E6B-A9A7-02C292BCC1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531A22E1-69CF-4E6B-A9A7-02C292BCC1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8A2FCA3-DE76-466A-B9DA-8BE3638EDC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graphicEl>
                                              <a:dgm id="{28A2FCA3-DE76-466A-B9DA-8BE3638EDC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graphicEl>
                                              <a:dgm id="{28A2FCA3-DE76-466A-B9DA-8BE3638EDC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graphicEl>
                                              <a:dgm id="{28A2FCA3-DE76-466A-B9DA-8BE3638EDC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DFC9E82-1E89-4AD3-BD84-42C4A6CE53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graphicEl>
                                              <a:dgm id="{3DFC9E82-1E89-4AD3-BD84-42C4A6CE53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graphicEl>
                                              <a:dgm id="{3DFC9E82-1E89-4AD3-BD84-42C4A6CE53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graphicEl>
                                              <a:dgm id="{3DFC9E82-1E89-4AD3-BD84-42C4A6CE53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42189A0-CE66-4A2F-8A60-7AF83A6081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graphicEl>
                                              <a:dgm id="{B42189A0-CE66-4A2F-8A60-7AF83A6081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graphicEl>
                                              <a:dgm id="{B42189A0-CE66-4A2F-8A60-7AF83A6081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graphicEl>
                                              <a:dgm id="{B42189A0-CE66-4A2F-8A60-7AF83A6081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15FEB18-FD26-4E94-9177-2D9926F067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graphicEl>
                                              <a:dgm id="{115FEB18-FD26-4E94-9177-2D9926F067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graphicEl>
                                              <a:dgm id="{115FEB18-FD26-4E94-9177-2D9926F067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graphicEl>
                                              <a:dgm id="{115FEB18-FD26-4E94-9177-2D9926F067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84095E6-63CE-4292-9CED-0162B39B03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graphicEl>
                                              <a:dgm id="{884095E6-63CE-4292-9CED-0162B39B03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graphicEl>
                                              <a:dgm id="{884095E6-63CE-4292-9CED-0162B39B03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graphicEl>
                                              <a:dgm id="{884095E6-63CE-4292-9CED-0162B39B03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9687" y="1142091"/>
            <a:ext cx="8704627" cy="707886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ছবির সাহায্যে নতুন শব্দ শিখি এবং বাক্যে প্রয়োগ করি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54" b="37942"/>
          <a:stretch/>
        </p:blipFill>
        <p:spPr>
          <a:xfrm>
            <a:off x="2605288" y="2056491"/>
            <a:ext cx="3900287" cy="2362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586337" y="2883648"/>
            <a:ext cx="1767031" cy="707886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গ্রাম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7495" y="2883648"/>
            <a:ext cx="1767031" cy="707886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গাঁ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64632" y="4778514"/>
            <a:ext cx="5214736" cy="707886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গাঁ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26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7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32032" y="1923653"/>
            <a:ext cx="2142801" cy="707886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পাঠশালা</a:t>
            </a:r>
            <a:endParaRPr lang="en-US" sz="4000" b="1" dirty="0">
              <a:ln>
                <a:prstDash val="solid"/>
              </a:ln>
              <a:solidFill>
                <a:schemeClr val="tx1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81800" y="1923653"/>
            <a:ext cx="1714241" cy="707886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30316" y="3581400"/>
            <a:ext cx="6096000" cy="707886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প্রতিদিন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পাঠশালায়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21"/>
          <a:stretch/>
        </p:blipFill>
        <p:spPr>
          <a:xfrm>
            <a:off x="2990720" y="1359568"/>
            <a:ext cx="3575193" cy="183605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50957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6" grpId="0" animBg="1"/>
    </p:bldLst>
  </p:timing>
</p:sld>
</file>

<file path=ppt/theme/theme1.xml><?xml version="1.0" encoding="utf-8"?>
<a:theme xmlns:a="http://schemas.openxmlformats.org/drawingml/2006/main" name="Sl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1029</TotalTime>
  <Words>423</Words>
  <Application>Microsoft Office PowerPoint</Application>
  <PresentationFormat>On-screen Show (4:3)</PresentationFormat>
  <Paragraphs>77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Calibri</vt:lpstr>
      <vt:lpstr>Century Gothic</vt:lpstr>
      <vt:lpstr>NikoshBAN</vt:lpstr>
      <vt:lpstr>Wingdings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anowar</dc:creator>
  <cp:lastModifiedBy>anowardoly@hotmail.com</cp:lastModifiedBy>
  <cp:revision>425</cp:revision>
  <dcterms:created xsi:type="dcterms:W3CDTF">2006-08-16T00:00:00Z</dcterms:created>
  <dcterms:modified xsi:type="dcterms:W3CDTF">2020-06-04T23:41:58Z</dcterms:modified>
</cp:coreProperties>
</file>