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6"/>
  </p:notesMasterIdLst>
  <p:handoutMasterIdLst>
    <p:handoutMasterId r:id="rId17"/>
  </p:handoutMasterIdLst>
  <p:sldIdLst>
    <p:sldId id="275" r:id="rId7"/>
    <p:sldId id="276" r:id="rId8"/>
    <p:sldId id="277" r:id="rId9"/>
    <p:sldId id="278" r:id="rId10"/>
    <p:sldId id="279" r:id="rId11"/>
    <p:sldId id="266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C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28CD0-0A03-4CB5-8578-38254755BFB0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B1F2D-8527-45D0-B19E-615FDB1F86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794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C8273-5823-4A11-87C0-373B85E9BFB2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49884-3F28-438B-9599-D4EF074D6D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001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3B743-76B1-42A1-A3FE-368769FCA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3B743-76B1-42A1-A3FE-368769FCA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389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49884-3F28-438B-9599-D4EF074D6D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3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4423-70D4-47DB-AF3D-4D676FA37C6E}" type="datetime1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3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7826-612C-4183-B463-19950E0F8AE0}" type="datetime1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2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8165-2CC1-43EE-96BC-A6B67CE22272}" type="datetime1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7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5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5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71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91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19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1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6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FEDD-24E8-4FF3-A87C-EF85F2CB5CB2}" type="datetime1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79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96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31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157"/>
            <a:ext cx="30861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7"/>
            <a:ext cx="91059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01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064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695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548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231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205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702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70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05F-54EC-402A-8994-295AA5605231}" type="datetime1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6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251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36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023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790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28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2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5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16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4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5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29BE-7185-432D-A2BE-AC86D2655854}" type="datetime1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51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9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7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5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5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72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140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0327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047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6567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87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8AD4-B975-4D69-97A0-440ABE937100}" type="datetime1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499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4380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5642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937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8020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9637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157"/>
            <a:ext cx="30861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7"/>
            <a:ext cx="91059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596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94423-70D4-47DB-AF3D-4D676FA37C6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8667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CFEDD-24E8-4FF3-A87C-EF85F2CB5CB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903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0405F-54EC-402A-8994-295AA56052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9458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B29BE-7185-432D-A2BE-AC86D265585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08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01BE-76FC-4EE7-B182-645B870E434D}" type="datetime1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29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28AD4-B975-4D69-97A0-440ABE93710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2661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601BE-76FC-4EE7-B182-645B870E434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9644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8E2CE-D116-4E05-B1F2-6645994B9D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768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7F211-27DF-42BC-901B-2F88A6A35FF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4516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D4FCC-D312-4DDC-B07F-72EA46BB277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5727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71FF-1C4C-49ED-B351-6EDA264297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784290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71FF-1C4C-49ED-B351-6EDA264297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904756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71FF-1C4C-49ED-B351-6EDA264297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0576619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71FF-1C4C-49ED-B351-6EDA264297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242075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71FF-1C4C-49ED-B351-6EDA264297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8173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E2CE-D116-4E05-B1F2-6645994B9D3D}" type="datetime1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305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71FF-1C4C-49ED-B351-6EDA264297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726010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87826-612C-4183-B463-19950E0F8A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762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F8165-2CC1-43EE-96BC-A6B67CE2227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58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F211-27DF-42BC-901B-2F88A6A35FFA}" type="datetime1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4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4FCC-D312-4DDC-B07F-72EA46BB2778}" type="datetime1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3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D71FF-1C4C-49ED-B351-6EDA26429727}" type="datetime1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9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02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xStyles>
    <p:titleStyle>
      <a:lvl1pPr algn="ctr" defTabSz="9142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6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7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9" indent="-228565" algn="l" defTabSz="9142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9" indent="-228565" algn="l" defTabSz="9142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0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37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14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74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74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74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26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2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6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7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9" indent="-228565" algn="l" defTabSz="9142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9" indent="-228565" algn="l" defTabSz="9142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0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129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420451" y="2898520"/>
            <a:ext cx="4648200" cy="1164500"/>
          </a:xfrm>
          <a:prstGeom prst="wedgeRoundRectCallout">
            <a:avLst>
              <a:gd name="adj1" fmla="val -44678"/>
              <a:gd name="adj2" fmla="val -119308"/>
              <a:gd name="adj3" fmla="val 16667"/>
            </a:avLst>
          </a:prstGeom>
          <a:noFill/>
          <a:ln w="101600" cap="sq" cmpd="dbl">
            <a:solidFill>
              <a:srgbClr val="0000FF"/>
            </a:solidFill>
            <a:miter lim="800000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6188" y="2947370"/>
            <a:ext cx="4419599" cy="1066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1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Wel</a:t>
            </a:r>
            <a:r>
              <a:rPr kumimoji="0" lang="en-US" sz="1800" b="1" i="0" u="none" strike="noStrike" kern="1200" cap="none" spc="0" normalizeH="0" baseline="0" noProof="0" dirty="0" smtClean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 Come to</a:t>
            </a:r>
            <a:endParaRPr kumimoji="0" lang="en-US" sz="1800" b="1" i="0" u="none" strike="noStrike" kern="1200" cap="none" spc="0" normalizeH="0" baseline="0" noProof="0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713" y="293230"/>
            <a:ext cx="8686800" cy="1447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From the Directorate of Technical    Education Bangladesh</a:t>
            </a:r>
            <a:endParaRPr kumimoji="0" lang="en-US" sz="3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9067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Nanyang Polytechnic International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Singapore </a:t>
            </a:r>
            <a:r>
              <a:rPr kumimoji="0" lang="bn-IN" sz="38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8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33" y="795715"/>
            <a:ext cx="3415686" cy="3232132"/>
          </a:xfrm>
          <a:prstGeom prst="rect">
            <a:avLst/>
          </a:prstGeom>
        </p:spPr>
      </p:pic>
      <p:pic>
        <p:nvPicPr>
          <p:cNvPr id="15" name="Picture 14" descr="porda.jpg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9491" y="-46660"/>
            <a:ext cx="4811889" cy="7054860"/>
          </a:xfrm>
          <a:prstGeom prst="rect">
            <a:avLst/>
          </a:prstGeom>
        </p:spPr>
      </p:pic>
      <p:pic>
        <p:nvPicPr>
          <p:cNvPr id="16" name="Picture 15" descr="porda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64511C"/>
              </a:clrFrom>
              <a:clrTo>
                <a:srgbClr val="64511C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44364" y="-33213"/>
            <a:ext cx="4703855" cy="705486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/>
        </p:spPr>
      </p:pic>
    </p:spTree>
    <p:extLst>
      <p:ext uri="{BB962C8B-B14F-4D97-AF65-F5344CB8AC3E}">
        <p14:creationId xmlns:p14="http://schemas.microsoft.com/office/powerpoint/2010/main" val="2195122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980"/>
                            </p:stCondLst>
                            <p:childTnLst>
                              <p:par>
                                <p:cTn id="4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0" grpId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5289176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38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Nanyang Polytechnic International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   Singapore </a:t>
            </a:r>
            <a:r>
              <a:rPr kumimoji="0" lang="bn-IN" sz="38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8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8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81000"/>
            <a:ext cx="4169324" cy="677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1" y="109999"/>
            <a:ext cx="1287552" cy="1790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0" y="3768264"/>
            <a:ext cx="2361598" cy="2793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67" y="834226"/>
            <a:ext cx="2598133" cy="3111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67633" y="4126713"/>
            <a:ext cx="52050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Md.Habibur Rahman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Instructor(Physics)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Kishoreganj</a:t>
            </a:r>
            <a:r>
              <a:rPr kumimoji="0" lang="en-US" sz="14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Technical school &amp; college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Algerian" panose="04020705040A02060702" pitchFamily="82" charset="0"/>
              </a:rPr>
              <a:t>Dates OF TRAINING AT NYP, SINGAPORE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Algerian" panose="04020705040A02060702" pitchFamily="82" charset="0"/>
              </a:rPr>
              <a:t> 6 NOV </a:t>
            </a:r>
            <a:r>
              <a:rPr lang="en-US" sz="1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Algerian" panose="04020705040A02060702" pitchFamily="82" charset="0"/>
              </a:rPr>
              <a:t>2018 </a:t>
            </a:r>
            <a:r>
              <a:rPr lang="en-US" sz="1400" b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Algerian" panose="04020705040A02060702" pitchFamily="82" charset="0"/>
              </a:rPr>
              <a:t>TO 26 NOV </a:t>
            </a:r>
            <a:r>
              <a:rPr lang="en-US" sz="1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Algerian" panose="04020705040A02060702" pitchFamily="82" charset="0"/>
              </a:rPr>
              <a:t>2018</a:t>
            </a:r>
            <a:endParaRPr kumimoji="0" lang="en-US" sz="1400" b="1" i="0" u="none" strike="noStrike" kern="1200" cap="none" spc="0" normalizeH="0" baseline="0" noProof="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uLnTx/>
              <a:uFillTx/>
              <a:latin typeface="Algerian" panose="04020705040A02060702" pitchFamily="8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Mobile: </a:t>
            </a:r>
            <a:r>
              <a:rPr kumimoji="0" lang="en-US" sz="16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+8801715342934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Email: mhabibur21@gmail.com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300466">
            <a:off x="1046240" y="2054175"/>
            <a:ext cx="2505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Batch-22</a:t>
            </a:r>
          </a:p>
          <a:p>
            <a:r>
              <a:rPr lang="en-US" sz="40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Group-A</a:t>
            </a:r>
            <a:endParaRPr lang="en-US" sz="40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>
            <a:hlinkClick r:id="" action="ppaction://noaction"/>
          </p:cNvPr>
          <p:cNvSpPr/>
          <p:nvPr/>
        </p:nvSpPr>
        <p:spPr>
          <a:xfrm>
            <a:off x="381000" y="457200"/>
            <a:ext cx="8382000" cy="763324"/>
          </a:xfrm>
          <a:prstGeom prst="ribbon">
            <a:avLst>
              <a:gd name="adj1" fmla="val 7482"/>
              <a:gd name="adj2" fmla="val 70359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THREE KEY LEARNING POINTS</a:t>
            </a:r>
            <a:endParaRPr kumimoji="0" lang="en-US" sz="24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133600"/>
            <a:ext cx="7124700" cy="2554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Design Thinking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Positive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mind setup for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STEM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Flipped Learning 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18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809" y="1701217"/>
            <a:ext cx="853440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en-US" sz="28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JOB NAME: To Demonstrate Practical Teaching </a:t>
            </a:r>
            <a:r>
              <a:rPr lang="en-US" sz="2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and Learning  </a:t>
            </a:r>
            <a:r>
              <a:rPr lang="en-US" sz="2800" b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Physics </a:t>
            </a:r>
            <a:r>
              <a:rPr lang="en-US" sz="2800" b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(PTLP</a:t>
            </a:r>
            <a:r>
              <a:rPr lang="en-US" sz="2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) of STEM in the Classroom Using Multimedia System.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382" y="4876800"/>
            <a:ext cx="7812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Function 3: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Perform the PTLP of STEM Lessons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809" y="4353580"/>
            <a:ext cx="8424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Function 2: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Develop the STEM of PTLP Curriculum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809" y="3399473"/>
            <a:ext cx="8648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Function 1: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Identify the Integration Percentages of STEM into the PTLP.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Ribbon 7">
            <a:hlinkClick r:id="" action="ppaction://noaction"/>
          </p:cNvPr>
          <p:cNvSpPr/>
          <p:nvPr/>
        </p:nvSpPr>
        <p:spPr>
          <a:xfrm>
            <a:off x="397809" y="414673"/>
            <a:ext cx="8382000" cy="763324"/>
          </a:xfrm>
          <a:prstGeom prst="ribbon">
            <a:avLst>
              <a:gd name="adj1" fmla="val 7482"/>
              <a:gd name="adj2" fmla="val 70359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kern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 NAME &amp; IT’S FUNCTION</a:t>
            </a:r>
            <a:endParaRPr kumimoji="0" lang="en-US" sz="24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5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501372"/>
              </p:ext>
            </p:extLst>
          </p:nvPr>
        </p:nvGraphicFramePr>
        <p:xfrm>
          <a:off x="76200" y="2667000"/>
          <a:ext cx="8915400" cy="3294888"/>
        </p:xfrm>
        <a:graphic>
          <a:graphicData uri="http://schemas.openxmlformats.org/drawingml/2006/table">
            <a:tbl>
              <a:tblPr firstRow="1" firstCol="1" bandRow="1"/>
              <a:tblGrid>
                <a:gridCol w="2514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88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3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81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2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Key Initiatives (or Project)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Action Plan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Deliverables 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&amp;/or 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KPIs</a:t>
                      </a:r>
                      <a:r>
                        <a:rPr lang="en-US" sz="18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Timeline/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Schedule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56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 Demonstrate</a:t>
                      </a:r>
                      <a:r>
                        <a:rPr lang="en-US" sz="16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Practical Teaching &amp; Learning Physics</a:t>
                      </a:r>
                      <a:r>
                        <a:rPr lang="en-US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(PTLP) of STEM in the Classroom Using Multimedia System.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Identify the Integration Percentages of STEM into the PTLP.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2.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Develop the STEM of PTLP Curriculum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Perform the PTLP of STEM in the </a:t>
                      </a:r>
                      <a:r>
                        <a:rPr kumimoji="0" lang="en-US" sz="1600" b="0" i="0" u="none" strike="noStrike" kern="1200" cap="none" spc="0" normalizeH="0" baseline="0" noProof="0" smtClean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Lessons Plan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Map.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1.A List of Objectives Integrated in STEM.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A Complete set of Lesson Plan, T &amp; L materials, MM materials, Assignment, Test.</a:t>
                      </a:r>
                    </a:p>
                    <a:p>
                      <a:pPr marL="228600" marR="0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A Video Clip, Group work, Smart Home work.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16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January2019 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16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to 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16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March 2019 For Part-1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Down Ribbon 6">
            <a:hlinkClick r:id="" action="ppaction://noaction"/>
          </p:cNvPr>
          <p:cNvSpPr/>
          <p:nvPr/>
        </p:nvSpPr>
        <p:spPr>
          <a:xfrm>
            <a:off x="381000" y="261007"/>
            <a:ext cx="8305800" cy="763324"/>
          </a:xfrm>
          <a:prstGeom prst="ribbon">
            <a:avLst>
              <a:gd name="adj1" fmla="val 7482"/>
              <a:gd name="adj2" fmla="val 72239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INDIVIDUAL PLAN OF ACTION (POA)</a:t>
            </a:r>
            <a:r>
              <a:rPr kumimoji="0" lang="bn-IN" sz="24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sz="24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7300" y="19812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Description of Key Initiatives and Action Plans:</a:t>
            </a:r>
            <a:endParaRPr lang="en-US" sz="200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5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Down Ribbon 2">
            <a:hlinkClick r:id="" action="ppaction://noaction"/>
          </p:cNvPr>
          <p:cNvSpPr/>
          <p:nvPr/>
        </p:nvSpPr>
        <p:spPr>
          <a:xfrm>
            <a:off x="381000" y="460383"/>
            <a:ext cx="8382000" cy="763324"/>
          </a:xfrm>
          <a:prstGeom prst="ribbon">
            <a:avLst>
              <a:gd name="adj1" fmla="val 3959"/>
              <a:gd name="adj2" fmla="val 70359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24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kern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TASK OF JOB FUNCTION</a:t>
            </a:r>
            <a:endParaRPr kumimoji="0" lang="en-US" sz="24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Task 1: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Match the Instructional Steps with the Integrated  of PLTP Materials.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782907"/>
            <a:ext cx="608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Task 2: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Identify the Instructional Steps.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30612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Task 3: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Find the Respective PLTP Activities for each Instructional Brain-based.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21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430" y="336179"/>
            <a:ext cx="3673077" cy="347569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32734" y="4975636"/>
            <a:ext cx="4927600" cy="1657331"/>
            <a:chOff x="5018314" y="2302329"/>
            <a:chExt cx="7391400" cy="990600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5018314" y="2302329"/>
              <a:ext cx="7391400" cy="990600"/>
            </a:xfrm>
            <a:prstGeom prst="wedgeRoundRectCallout">
              <a:avLst>
                <a:gd name="adj1" fmla="val -66119"/>
                <a:gd name="adj2" fmla="val -235770"/>
                <a:gd name="adj3" fmla="val 16667"/>
              </a:avLst>
            </a:prstGeom>
            <a:noFill/>
            <a:ln w="101600" cap="sq" cmpd="dbl">
              <a:solidFill>
                <a:srgbClr val="0000FF"/>
              </a:solidFill>
              <a:miter lim="800000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0" y="2471058"/>
              <a:ext cx="6705600" cy="778329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marL="0" marR="0" lvl="0" indent="0" algn="l" defTabSz="9141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May Allah bless you all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94">
        <p14:ferris dir="l"/>
      </p:transition>
    </mc:Choice>
    <mc:Fallback xmlns="">
      <p:transition spd="slow" advTm="171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381000" y="6892"/>
            <a:ext cx="7924800" cy="2812508"/>
          </a:xfrm>
          <a:prstGeom prst="flowChartPunchedTape">
            <a:avLst/>
          </a:prstGeom>
          <a:solidFill>
            <a:srgbClr val="00B05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6C43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965537"/>
            <a:ext cx="6096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THANKS </a:t>
            </a:r>
            <a:r>
              <a:rPr kumimoji="0" lang="en-US" sz="6000" b="1" i="0" u="none" strike="noStrike" kern="1200" cap="all" spc="0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TO ALL</a:t>
            </a:r>
          </a:p>
        </p:txBody>
      </p:sp>
      <p:pic>
        <p:nvPicPr>
          <p:cNvPr id="1028" name="Picture 4" descr="Image result for waving goodbye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26" y="2514600"/>
            <a:ext cx="2707873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4827494"/>
            <a:ext cx="5867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Md.Habibur Rahman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Instructor(Physics)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Kishoreganj</a:t>
            </a:r>
            <a:r>
              <a:rPr kumimoji="0" lang="en-US" sz="14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Technical school &amp; college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Mobile: </a:t>
            </a:r>
            <a:r>
              <a:rPr kumimoji="0" lang="en-US" sz="16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+8801715342934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Email: mhabibur21@gmail.com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8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337</Words>
  <Application>Microsoft Office PowerPoint</Application>
  <PresentationFormat>On-screen Show (4:3)</PresentationFormat>
  <Paragraphs>68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Office Theme</vt:lpstr>
      <vt:lpstr>2_Office Theme</vt:lpstr>
      <vt:lpstr>1_Office Theme</vt:lpstr>
      <vt:lpstr>3_Office Theme</vt:lpstr>
      <vt:lpstr>4_Office Theme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</dc:creator>
  <cp:lastModifiedBy>user</cp:lastModifiedBy>
  <cp:revision>293</cp:revision>
  <dcterms:created xsi:type="dcterms:W3CDTF">2018-09-29T11:56:58Z</dcterms:created>
  <dcterms:modified xsi:type="dcterms:W3CDTF">2020-06-07T16:29:20Z</dcterms:modified>
</cp:coreProperties>
</file>