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4" r:id="rId4"/>
    <p:sldId id="265" r:id="rId5"/>
    <p:sldId id="284" r:id="rId6"/>
    <p:sldId id="262" r:id="rId7"/>
    <p:sldId id="266" r:id="rId8"/>
    <p:sldId id="267" r:id="rId9"/>
    <p:sldId id="268" r:id="rId10"/>
    <p:sldId id="263" r:id="rId11"/>
    <p:sldId id="273" r:id="rId12"/>
    <p:sldId id="277" r:id="rId13"/>
    <p:sldId id="278" r:id="rId14"/>
    <p:sldId id="285" r:id="rId15"/>
    <p:sldId id="274" r:id="rId16"/>
    <p:sldId id="282" r:id="rId17"/>
    <p:sldId id="28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06649"/>
    <a:srgbClr val="C5C5C5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533" autoAdjust="0"/>
  </p:normalViewPr>
  <p:slideViewPr>
    <p:cSldViewPr snapToGrid="0">
      <p:cViewPr varScale="1">
        <p:scale>
          <a:sx n="69" d="100"/>
          <a:sy n="69" d="100"/>
        </p:scale>
        <p:origin x="17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CB2C-965D-4953-A6B2-D50C34D3C73C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33DB-AF4C-46D5-93E7-42A8C2A5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1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8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2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2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/>
              <a:t>01-06-2020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.jahedul78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QURAN%20W%20TAZVID_10_1.pptx#-1,9,PowerPoint Pres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13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543339"/>
            <a:ext cx="6171697" cy="5777948"/>
            <a:chOff x="6096000" y="1315556"/>
            <a:chExt cx="520254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5998031" y="2136236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138957" y="4566399"/>
            <a:ext cx="35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848" y="2863528"/>
            <a:ext cx="5660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জাহিদুল ইসলাম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দাউদিয়া জি, ইউ সিনিয়র আলিম মাদরাসা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 সুরমা, সিলেট ।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ma.jahedul786@gmail.com</a:t>
            </a:r>
            <a:endParaRPr lang="en-US" dirty="0" smtClean="0"/>
          </a:p>
          <a:p>
            <a:pPr algn="ctr"/>
            <a:r>
              <a:rPr lang="en-US" dirty="0" smtClean="0"/>
              <a:t>Mob: 01714-226487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67" y="1393229"/>
            <a:ext cx="1232451" cy="1345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23" y="1710384"/>
            <a:ext cx="3290423" cy="26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3856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Callou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Ellipse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5424256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09" y="1335737"/>
            <a:ext cx="549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অনুধাবনমূলকঃ-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pres?slideindex=9&amp;slidetitle=PowerPoint Presentation"/>
              </a:rPr>
              <a:t>১। আয়াতগুলোর বঙ্গানুবাদ লিখ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909" y="2273356"/>
            <a:ext cx="5805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প্রয়োগমূলকঃ-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১।</a:t>
            </a:r>
            <a:r>
              <a:rPr lang="bn-BD" sz="2000" dirty="0">
                <a:latin typeface="NikoshBAN" panose="02000000000000000000" pitchFamily="2" charset="0"/>
                <a:cs typeface="+mj-cs"/>
                <a:hlinkClick r:id="rId3" action="ppaction://hlinksldjump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আয়াত থেকে তিনটি শিক্ষা খুজে বের কর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২।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001" y="3885541"/>
            <a:ext cx="443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উচ্চতর দক্ষতামূলকঃ</a:t>
            </a:r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তাহকীক করঃ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64" y="3292710"/>
            <a:ext cx="378142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64" y="3049083"/>
            <a:ext cx="3324225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8214" y="3911955"/>
            <a:ext cx="523875" cy="390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4083" y="3911955"/>
            <a:ext cx="10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375" y="4328894"/>
            <a:ext cx="1781175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80" y="5117745"/>
            <a:ext cx="789056" cy="377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827" y="5117746"/>
            <a:ext cx="772173" cy="3778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2862" y="5117745"/>
            <a:ext cx="700680" cy="377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492" y="5112284"/>
            <a:ext cx="790308" cy="4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07818"/>
            <a:ext cx="12192000" cy="6018953"/>
            <a:chOff x="1021080" y="1315556"/>
            <a:chExt cx="10277460" cy="4911215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7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5424256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0" y="1135882"/>
            <a:ext cx="5572125" cy="4821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6074" y="674216"/>
            <a:ext cx="196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অনুবাদঃ-</a:t>
            </a:r>
            <a:endParaRPr lang="en-GB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1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35527"/>
            <a:ext cx="12192000" cy="5991243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5410410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9" y="1981200"/>
            <a:ext cx="5459674" cy="2549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239" y="810385"/>
            <a:ext cx="228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 শিক্ষাঃ-</a:t>
            </a:r>
            <a:endParaRPr lang="en-GB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5424259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2" y="443345"/>
            <a:ext cx="5619750" cy="52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5438111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0" y="692727"/>
            <a:ext cx="5712464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21673"/>
            <a:ext cx="12192000" cy="600509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5424255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5" y="1139154"/>
            <a:ext cx="5734050" cy="4374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705" y="677489"/>
            <a:ext cx="236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তাহকীকঃ-</a:t>
            </a:r>
            <a:endParaRPr lang="en-GB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63236"/>
            <a:ext cx="12192000" cy="596353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Rectangle 1"/>
          <p:cNvSpPr/>
          <p:nvPr/>
        </p:nvSpPr>
        <p:spPr>
          <a:xfrm>
            <a:off x="368251" y="1097042"/>
            <a:ext cx="52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*** বাড়ির কাজ ***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251" y="2503190"/>
            <a:ext cx="5527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2400" dirty="0">
                <a:latin typeface="NikoshBAN" panose="02000000000000000000" pitchFamily="2" charset="0"/>
              </a:rPr>
              <a:t>نزل </a:t>
            </a:r>
            <a:r>
              <a:rPr lang="en-US" sz="2400" dirty="0" smtClean="0">
                <a:latin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r-SA" sz="2400" dirty="0" smtClean="0">
                <a:latin typeface="NikoshBAN" panose="02000000000000000000" pitchFamily="2" charset="0"/>
              </a:rPr>
              <a:t> </a:t>
            </a:r>
            <a:r>
              <a:rPr lang="ar-SA" sz="2400" dirty="0">
                <a:latin typeface="NikoshBAN" panose="02000000000000000000" pitchFamily="2" charset="0"/>
              </a:rPr>
              <a:t>انزل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পার্থক্য নির্ণয় কর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2400" dirty="0" smtClean="0">
                <a:latin typeface="NikoshBAN" panose="02000000000000000000" pitchFamily="2" charset="0"/>
              </a:rPr>
              <a:t>التوراة</a:t>
            </a:r>
            <a:r>
              <a:rPr lang="bn-IN" sz="2400" dirty="0" smtClean="0">
                <a:latin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দাও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2400" dirty="0" smtClean="0">
                <a:latin typeface="NikoshBAN" panose="02000000000000000000" pitchFamily="2" charset="0"/>
              </a:rPr>
              <a:t>الانجيل</a:t>
            </a:r>
            <a:r>
              <a:rPr lang="bn-IN" sz="2400" dirty="0" smtClean="0">
                <a:latin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দাও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10404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304800"/>
            <a:ext cx="12192000" cy="5921970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Explosion 2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irregularSeal2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ঘরে থাক,সুস্থ থাক</a:t>
              </a:r>
            </a:p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সুস্থ রাখ  </a:t>
              </a:r>
            </a:p>
            <a:p>
              <a:pPr algn="ctr"/>
              <a:r>
                <a:rPr lang="bn-IN" sz="3200" b="1" dirty="0" smtClean="0">
                  <a:solidFill>
                    <a:srgbClr val="BA06A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----------</a:t>
              </a:r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5438121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Multidocument 17">
            <a:extLst>
              <a:ext uri="{FF2B5EF4-FFF2-40B4-BE49-F238E27FC236}">
                <a16:creationId xmlns="" xmlns:a16="http://schemas.microsoft.com/office/drawing/2014/main" id="{EB44F105-70D7-404D-9FC4-8A70FE9F3764}"/>
              </a:ext>
            </a:extLst>
          </p:cNvPr>
          <p:cNvSpPr/>
          <p:nvPr/>
        </p:nvSpPr>
        <p:spPr>
          <a:xfrm>
            <a:off x="0" y="1315556"/>
            <a:ext cx="6020303" cy="4911214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5000">
                <a:schemeClr val="bg1"/>
              </a:gs>
              <a:gs pos="94000">
                <a:srgbClr val="C5C5C5"/>
              </a:gs>
              <a:gs pos="100000">
                <a:srgbClr val="B4B4B4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5DC82D3-C530-402A-B8AD-DE05B51D6349}"/>
              </a:ext>
            </a:extLst>
          </p:cNvPr>
          <p:cNvSpPr/>
          <p:nvPr/>
        </p:nvSpPr>
        <p:spPr>
          <a:xfrm>
            <a:off x="539667" y="3429000"/>
            <a:ext cx="4940968" cy="672500"/>
          </a:xfrm>
          <a:prstGeom prst="roundRect">
            <a:avLst>
              <a:gd name="adj" fmla="val 50000"/>
            </a:avLst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79" y="1674674"/>
            <a:ext cx="3678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মাদরাসা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টিভি তে প্রতিদিন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রাখুন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74" y="4399722"/>
            <a:ext cx="431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-3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আল-ইমরান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12-13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533322" y="4797288"/>
            <a:ext cx="4315061" cy="530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13252" y="198783"/>
            <a:ext cx="12192000" cy="6520069"/>
            <a:chOff x="1021080" y="1315556"/>
            <a:chExt cx="1027746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lowchart: Multidocument 7">
              <a:extLst>
                <a:ext uri="{FF2B5EF4-FFF2-40B4-BE49-F238E27FC236}">
                  <a16:creationId xmlns="" xmlns:a16="http://schemas.microsoft.com/office/drawing/2014/main" id="{0F4C2030-C148-4D98-B1F2-7CAE68469609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111782" y="2515453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277713" y="2515453"/>
            <a:ext cx="54448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ক্লাস - </a:t>
            </a:r>
            <a:r>
              <a:rPr lang="en-US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IN" sz="36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  <a:r>
              <a:rPr lang="bn-IN" sz="3200" b="1" dirty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 মাজিদ ও তাজভিদ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AE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قران مجيد و </a:t>
            </a:r>
            <a:r>
              <a:rPr lang="ar-AE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تجويد</a:t>
            </a:r>
            <a:r>
              <a:rPr lang="bn-IN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সুরাঃ আল-ইমরান</a:t>
            </a: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আয়াতঃ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7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ভাগ,পৃষ্ঠা নং-২38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8155" y="1777221"/>
            <a:ext cx="24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-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8" y="1423879"/>
            <a:ext cx="2983986" cy="3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10"/>
            <a:ext cx="12192000" cy="623617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80110"/>
            <a:ext cx="6171697" cy="620683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5438083" y="6416287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54176"/>
            <a:ext cx="5749636" cy="2770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4" y="3422072"/>
            <a:ext cx="5749637" cy="29648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0107" y="678873"/>
            <a:ext cx="942109" cy="374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38545"/>
            <a:ext cx="12192000" cy="6331528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5438097" y="6445620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0" y="969819"/>
            <a:ext cx="5702505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318655"/>
            <a:ext cx="12192000" cy="59081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Cub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cub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318655"/>
            <a:ext cx="6171697" cy="59081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5451979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37" y="1053946"/>
            <a:ext cx="4790461" cy="523220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পাঠের বিষয়---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729" y="2416414"/>
            <a:ext cx="4862769" cy="1712595"/>
            <a:chOff x="495729" y="2416414"/>
            <a:chExt cx="4862769" cy="1712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9" y="2416414"/>
              <a:ext cx="4862769" cy="17125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676381" y="3647215"/>
              <a:ext cx="23414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আয়াত – ৭ </a:t>
              </a:r>
              <a:endParaRPr lang="en-GB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6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290945"/>
            <a:ext cx="12192000" cy="593582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290945"/>
            <a:ext cx="6171697" cy="5935825"/>
            <a:chOff x="6096000" y="1315556"/>
            <a:chExt cx="5202540" cy="491121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Flowchart: Sequential Access Storage 12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5396547" y="6331524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93" y="2264878"/>
            <a:ext cx="5888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 আল-ইমরানের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নং-৭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অনুবাদ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আয়াত সমূহের জ্ঞানমুলক,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অনুধাবনমুলক,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প্রয়োগমুলক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উচ্চতর দক্ষতামুলক ব্যাখ্যা করতে পারবে ।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" y="1104258"/>
            <a:ext cx="2809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ight Arrow Callou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ightArrow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5424256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9" y="614052"/>
            <a:ext cx="1323975" cy="447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0" y="1135446"/>
            <a:ext cx="5621231" cy="260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9" y="3814439"/>
            <a:ext cx="5621231" cy="23378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55" y="3814438"/>
            <a:ext cx="5717998" cy="2337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9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66255"/>
            <a:ext cx="12192000" cy="60605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66255"/>
            <a:ext cx="6171697" cy="60605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Flowchart: Sequential Access Storag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5410414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3697" y="285332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ও বিশ্লেষণ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808552"/>
            <a:ext cx="5749635" cy="49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RectCallou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5410397" y="6295115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, কুরআন মাজিদ ও তাজভিদ 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1770" y="1399300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প্রশ্নাবলী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0987" y="3992841"/>
            <a:ext cx="549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জ্ঞানমুলক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আল-কুরআনের আয়াতগুলো কয় প্রকার ও কী কী 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আয়াতে মুতাশাবিহা কারা অন্বেষণ করে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4223" y="2082501"/>
            <a:ext cx="557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আল-কোরআন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আয়াতগুলো দুই প্রকার ।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 ১. মুহকাম ও ২. মুতাশাবিহা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5" y="3019214"/>
            <a:ext cx="37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অন্তরে কুটিলতা রয়েছে 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0" y="1025236"/>
            <a:ext cx="5572125" cy="4932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5603" y="429529"/>
            <a:ext cx="196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অনুবাদঃ-</a:t>
            </a:r>
            <a:endParaRPr lang="en-GB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343</Words>
  <Application>Microsoft Office PowerPoint</Application>
  <PresentationFormat>Widescreen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 SemiLight</vt:lpstr>
      <vt:lpstr>Calibri</vt:lpstr>
      <vt:lpstr>Calibri Light</vt:lpstr>
      <vt:lpstr>NikoshBAN</vt:lpstr>
      <vt:lpstr>Urdu Typesetting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Jahedul Islam</cp:lastModifiedBy>
  <cp:revision>176</cp:revision>
  <dcterms:created xsi:type="dcterms:W3CDTF">2017-12-08T18:15:06Z</dcterms:created>
  <dcterms:modified xsi:type="dcterms:W3CDTF">2020-06-01T16:36:03Z</dcterms:modified>
</cp:coreProperties>
</file>